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79" r:id="rId4"/>
    <p:sldId id="260" r:id="rId5"/>
    <p:sldId id="281" r:id="rId6"/>
    <p:sldId id="280" r:id="rId7"/>
    <p:sldId id="286" r:id="rId8"/>
    <p:sldId id="278" r:id="rId9"/>
    <p:sldId id="287" r:id="rId10"/>
    <p:sldId id="264" r:id="rId11"/>
    <p:sldId id="266" r:id="rId12"/>
    <p:sldId id="269" r:id="rId13"/>
    <p:sldId id="267" r:id="rId14"/>
    <p:sldId id="272" r:id="rId15"/>
    <p:sldId id="273" r:id="rId16"/>
    <p:sldId id="276" r:id="rId17"/>
    <p:sldId id="277" r:id="rId18"/>
    <p:sldId id="283" r:id="rId19"/>
    <p:sldId id="284" r:id="rId20"/>
    <p:sldId id="285" r:id="rId21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348" y="-78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6640" y="7620000"/>
            <a:ext cx="3413760" cy="438150"/>
          </a:xfrm>
        </p:spPr>
        <p:txBody>
          <a:bodyPr/>
          <a:lstStyle/>
          <a:p>
            <a:fld id="{F2D211A1-A1FD-40ED-8562-82E93A56E97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 descr="C:\=MWdata\GenosTV\CITC@CES2012\cesweb_header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" y="7620000"/>
            <a:ext cx="1550194" cy="528638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 userDrawn="1"/>
        </p:nvGrpSpPr>
        <p:grpSpPr>
          <a:xfrm>
            <a:off x="0" y="0"/>
            <a:ext cx="5715000" cy="736600"/>
            <a:chOff x="0" y="0"/>
            <a:chExt cx="5715000" cy="736600"/>
          </a:xfrm>
        </p:grpSpPr>
        <p:pic>
          <p:nvPicPr>
            <p:cNvPr id="2052" name="Picture 4" descr="C:\=MWdata\GenosTV\CITC@CES2012\dcia_logo2 {164x58}.jpg"/>
            <p:cNvPicPr>
              <a:picLocks noChangeAspect="1" noChangeArrowheads="1"/>
            </p:cNvPicPr>
            <p:nvPr userDrawn="1"/>
          </p:nvPicPr>
          <p:blipFill>
            <a:blip r:embed="rId3" cstate="print">
              <a:lum/>
            </a:blip>
            <a:srcRect/>
            <a:stretch>
              <a:fillRect/>
            </a:stretch>
          </p:blipFill>
          <p:spPr bwMode="auto">
            <a:xfrm>
              <a:off x="0" y="0"/>
              <a:ext cx="2082800" cy="736600"/>
            </a:xfrm>
            <a:prstGeom prst="rect">
              <a:avLst/>
            </a:prstGeom>
            <a:noFill/>
          </p:spPr>
        </p:pic>
        <p:sp>
          <p:nvSpPr>
            <p:cNvPr id="11" name="Title 3"/>
            <p:cNvSpPr txBox="1">
              <a:spLocks/>
            </p:cNvSpPr>
            <p:nvPr userDrawn="1"/>
          </p:nvSpPr>
          <p:spPr>
            <a:xfrm>
              <a:off x="1981200" y="381000"/>
              <a:ext cx="3589323" cy="304800"/>
            </a:xfrm>
            <a:prstGeom prst="rect">
              <a:avLst/>
            </a:prstGeom>
          </p:spPr>
          <p:txBody>
            <a:bodyPr lIns="0" tIns="0" rIns="0" bIns="0" anchor="ctr" anchorCtr="1">
              <a:noAutofit/>
            </a:bodyPr>
            <a:lstStyle>
              <a:lvl1pPr>
                <a:defRPr sz="2400"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pitchFamily="34" charset="0"/>
                </a:defRPr>
              </a:lvl1pPr>
            </a:lstStyle>
            <a:p>
              <a:pPr marL="0" marR="0" lvl="0" indent="0" algn="r" defTabSz="130622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DCIA Conference within CES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2" name="Title 3"/>
            <p:cNvSpPr txBox="1">
              <a:spLocks/>
            </p:cNvSpPr>
            <p:nvPr userDrawn="1"/>
          </p:nvSpPr>
          <p:spPr>
            <a:xfrm>
              <a:off x="1905000" y="0"/>
              <a:ext cx="3810000" cy="487362"/>
            </a:xfrm>
            <a:prstGeom prst="rect">
              <a:avLst/>
            </a:prstGeom>
          </p:spPr>
          <p:txBody>
            <a:bodyPr lIns="0" tIns="0" rIns="0" bIns="0" anchor="ctr" anchorCtr="1">
              <a:noAutofit/>
            </a:bodyPr>
            <a:lstStyle>
              <a:lvl1pPr>
                <a:defRPr sz="2000"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pitchFamily="34" charset="0"/>
                </a:defRPr>
              </a:lvl1pPr>
            </a:lstStyle>
            <a:p>
              <a:pPr marL="0" marR="0" lvl="0" indent="0" algn="r" defTabSz="130622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itchFamily="34" charset="0"/>
                  <a:ea typeface="+mj-ea"/>
                  <a:cs typeface="Arial" pitchFamily="34" charset="0"/>
                </a:rPr>
                <a:t>CONTENT IN THE CLOUD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  <a:prstGeom prst="rect">
            <a:avLst/>
          </a:prstGeo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  <a:prstGeom prst="rect">
            <a:avLst/>
          </a:prstGeo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0E0E6388-3472-4321-8947-3AEC44833373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11A1-A1FD-40ED-8562-82E93A56E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  <a:prstGeom prst="rect">
            <a:avLst/>
          </a:prstGeo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0E0E6388-3472-4321-8947-3AEC44833373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11A1-A1FD-40ED-8562-82E93A56E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0E0E6388-3472-4321-8947-3AEC44833373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11A1-A1FD-40ED-8562-82E93A56E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0E0E6388-3472-4321-8947-3AEC44833373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11A1-A1FD-40ED-8562-82E93A56E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hig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11963400" cy="6096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6640" y="7620000"/>
            <a:ext cx="3413760" cy="438150"/>
          </a:xfrm>
        </p:spPr>
        <p:txBody>
          <a:bodyPr/>
          <a:lstStyle/>
          <a:p>
            <a:fld id="{F2D211A1-A1FD-40ED-8562-82E93A56E97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0"/>
            <a:ext cx="3860800" cy="481245"/>
            <a:chOff x="0" y="0"/>
            <a:chExt cx="3860800" cy="481245"/>
          </a:xfrm>
        </p:grpSpPr>
        <p:pic>
          <p:nvPicPr>
            <p:cNvPr id="9" name="Picture 4" descr="C:\=MWdata\GenosTV\CITC@CES2012\dcia_logo2 {164x58}.jpg"/>
            <p:cNvPicPr>
              <a:picLocks noChangeAspect="1" noChangeArrowheads="1"/>
            </p:cNvPicPr>
            <p:nvPr userDrawn="1"/>
          </p:nvPicPr>
          <p:blipFill>
            <a:blip r:embed="rId2" cstate="print">
              <a:lum/>
            </a:blip>
            <a:srcRect/>
            <a:stretch>
              <a:fillRect/>
            </a:stretch>
          </p:blipFill>
          <p:spPr bwMode="auto">
            <a:xfrm>
              <a:off x="0" y="0"/>
              <a:ext cx="1360763" cy="481245"/>
            </a:xfrm>
            <a:prstGeom prst="rect">
              <a:avLst/>
            </a:prstGeom>
            <a:noFill/>
          </p:spPr>
        </p:pic>
        <p:sp>
          <p:nvSpPr>
            <p:cNvPr id="10" name="Title 3"/>
            <p:cNvSpPr txBox="1">
              <a:spLocks/>
            </p:cNvSpPr>
            <p:nvPr userDrawn="1"/>
          </p:nvSpPr>
          <p:spPr>
            <a:xfrm>
              <a:off x="1421384" y="248920"/>
              <a:ext cx="2345024" cy="199136"/>
            </a:xfrm>
            <a:prstGeom prst="rect">
              <a:avLst/>
            </a:prstGeom>
          </p:spPr>
          <p:txBody>
            <a:bodyPr lIns="0" tIns="0" rIns="0" bIns="0" anchor="ctr" anchorCtr="1">
              <a:noAutofit/>
            </a:bodyPr>
            <a:lstStyle>
              <a:lvl1pPr>
                <a:defRPr sz="2400"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pitchFamily="34" charset="0"/>
                </a:defRPr>
              </a:lvl1pPr>
            </a:lstStyle>
            <a:p>
              <a:pPr marL="0" marR="0" lvl="0" indent="0" algn="r" defTabSz="130622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DCIA Conference within CES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1" name="Title 3"/>
            <p:cNvSpPr txBox="1">
              <a:spLocks/>
            </p:cNvSpPr>
            <p:nvPr userDrawn="1"/>
          </p:nvSpPr>
          <p:spPr>
            <a:xfrm>
              <a:off x="1371600" y="0"/>
              <a:ext cx="2489200" cy="318410"/>
            </a:xfrm>
            <a:prstGeom prst="rect">
              <a:avLst/>
            </a:prstGeom>
          </p:spPr>
          <p:txBody>
            <a:bodyPr lIns="0" tIns="0" rIns="0" bIns="0" anchor="ctr" anchorCtr="1">
              <a:noAutofit/>
            </a:bodyPr>
            <a:lstStyle>
              <a:lvl1pPr>
                <a:defRPr sz="2000"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pitchFamily="34" charset="0"/>
                </a:defRPr>
              </a:lvl1pPr>
            </a:lstStyle>
            <a:p>
              <a:pPr marL="0" marR="0" lvl="0" indent="0" algn="r" defTabSz="130622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itchFamily="34" charset="0"/>
                  <a:ea typeface="+mj-ea"/>
                  <a:cs typeface="Arial" pitchFamily="34" charset="0"/>
                </a:rPr>
                <a:t>CONTENT IN THE CLOUD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endParaRPr>
            </a:p>
          </p:txBody>
        </p:sp>
      </p:grpSp>
      <p:pic>
        <p:nvPicPr>
          <p:cNvPr id="13" name="Picture 2" descr="C:\=MWdata\GenosTV\CITC@CES2012\cesweb_header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" y="7620000"/>
            <a:ext cx="1550194" cy="528638"/>
          </a:xfrm>
          <a:prstGeom prst="rect">
            <a:avLst/>
          </a:prstGeom>
          <a:noFill/>
        </p:spPr>
      </p:pic>
      <p:pic>
        <p:nvPicPr>
          <p:cNvPr id="14" name="Picture 3" descr="C:\=MWdata\GenosTV\Logo work\Genos Corp logos\Genos Corp w globeO {1800x875}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25400" y="7563718"/>
            <a:ext cx="1371666" cy="6658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low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19200"/>
            <a:ext cx="11963400" cy="6096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6640" y="7620000"/>
            <a:ext cx="3413760" cy="438150"/>
          </a:xfrm>
        </p:spPr>
        <p:txBody>
          <a:bodyPr/>
          <a:lstStyle/>
          <a:p>
            <a:fld id="{F2D211A1-A1FD-40ED-8562-82E93A56E97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11"/>
          <p:cNvGrpSpPr/>
          <p:nvPr userDrawn="1"/>
        </p:nvGrpSpPr>
        <p:grpSpPr>
          <a:xfrm>
            <a:off x="0" y="0"/>
            <a:ext cx="3860800" cy="481245"/>
            <a:chOff x="0" y="0"/>
            <a:chExt cx="3860800" cy="481245"/>
          </a:xfrm>
        </p:grpSpPr>
        <p:pic>
          <p:nvPicPr>
            <p:cNvPr id="9" name="Picture 4" descr="C:\=MWdata\GenosTV\CITC@CES2012\dcia_logo2 {164x58}.jpg"/>
            <p:cNvPicPr>
              <a:picLocks noChangeAspect="1" noChangeArrowheads="1"/>
            </p:cNvPicPr>
            <p:nvPr userDrawn="1"/>
          </p:nvPicPr>
          <p:blipFill>
            <a:blip r:embed="rId2" cstate="print">
              <a:lum/>
            </a:blip>
            <a:srcRect/>
            <a:stretch>
              <a:fillRect/>
            </a:stretch>
          </p:blipFill>
          <p:spPr bwMode="auto">
            <a:xfrm>
              <a:off x="0" y="0"/>
              <a:ext cx="1360763" cy="481245"/>
            </a:xfrm>
            <a:prstGeom prst="rect">
              <a:avLst/>
            </a:prstGeom>
            <a:noFill/>
          </p:spPr>
        </p:pic>
        <p:sp>
          <p:nvSpPr>
            <p:cNvPr id="10" name="Title 3"/>
            <p:cNvSpPr txBox="1">
              <a:spLocks/>
            </p:cNvSpPr>
            <p:nvPr userDrawn="1"/>
          </p:nvSpPr>
          <p:spPr>
            <a:xfrm>
              <a:off x="1421384" y="248920"/>
              <a:ext cx="2345024" cy="199136"/>
            </a:xfrm>
            <a:prstGeom prst="rect">
              <a:avLst/>
            </a:prstGeom>
          </p:spPr>
          <p:txBody>
            <a:bodyPr lIns="0" tIns="0" rIns="0" bIns="0" anchor="ctr" anchorCtr="1">
              <a:noAutofit/>
            </a:bodyPr>
            <a:lstStyle>
              <a:lvl1pPr>
                <a:defRPr sz="2400"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pitchFamily="34" charset="0"/>
                </a:defRPr>
              </a:lvl1pPr>
            </a:lstStyle>
            <a:p>
              <a:pPr marL="0" marR="0" lvl="0" indent="0" algn="r" defTabSz="130622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DCIA Conference within CES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1" name="Title 3"/>
            <p:cNvSpPr txBox="1">
              <a:spLocks/>
            </p:cNvSpPr>
            <p:nvPr userDrawn="1"/>
          </p:nvSpPr>
          <p:spPr>
            <a:xfrm>
              <a:off x="1371600" y="0"/>
              <a:ext cx="2489200" cy="318410"/>
            </a:xfrm>
            <a:prstGeom prst="rect">
              <a:avLst/>
            </a:prstGeom>
          </p:spPr>
          <p:txBody>
            <a:bodyPr lIns="0" tIns="0" rIns="0" bIns="0" anchor="ctr" anchorCtr="1">
              <a:noAutofit/>
            </a:bodyPr>
            <a:lstStyle>
              <a:lvl1pPr>
                <a:defRPr sz="2000"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pitchFamily="34" charset="0"/>
                </a:defRPr>
              </a:lvl1pPr>
            </a:lstStyle>
            <a:p>
              <a:pPr marL="0" marR="0" lvl="0" indent="0" algn="r" defTabSz="130622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itchFamily="34" charset="0"/>
                  <a:ea typeface="+mj-ea"/>
                  <a:cs typeface="Arial" pitchFamily="34" charset="0"/>
                </a:rPr>
                <a:t>CONTENT IN THE CLOUD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endParaRPr>
            </a:p>
          </p:txBody>
        </p:sp>
      </p:grpSp>
      <p:pic>
        <p:nvPicPr>
          <p:cNvPr id="13" name="Picture 2" descr="C:\=MWdata\GenosTV\CITC@CES2012\cesweb_header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" y="7620000"/>
            <a:ext cx="1550194" cy="528638"/>
          </a:xfrm>
          <a:prstGeom prst="rect">
            <a:avLst/>
          </a:prstGeom>
          <a:noFill/>
        </p:spPr>
      </p:pic>
      <p:pic>
        <p:nvPicPr>
          <p:cNvPr id="12" name="Picture 3" descr="C:\=MWdata\GenosTV\Logo work\Genos Corp logos\Genos Corp w globeO {1800x875}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25400" y="7563718"/>
            <a:ext cx="1371666" cy="6658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11A1-A1FD-40ED-8562-82E93A56E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6640" y="7620000"/>
            <a:ext cx="3413760" cy="438150"/>
          </a:xfrm>
        </p:spPr>
        <p:txBody>
          <a:bodyPr/>
          <a:lstStyle/>
          <a:p>
            <a:fld id="{F2D211A1-A1FD-40ED-8562-82E93A56E97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 descr="C:\=MWdata\GenosTV\CITC@CES2012\cesweb_header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6806" y="7620000"/>
            <a:ext cx="1550194" cy="528638"/>
          </a:xfrm>
          <a:prstGeom prst="rect">
            <a:avLst/>
          </a:prstGeom>
          <a:noFill/>
        </p:spPr>
      </p:pic>
      <p:grpSp>
        <p:nvGrpSpPr>
          <p:cNvPr id="2" name="Group 13"/>
          <p:cNvGrpSpPr/>
          <p:nvPr userDrawn="1"/>
        </p:nvGrpSpPr>
        <p:grpSpPr>
          <a:xfrm>
            <a:off x="0" y="0"/>
            <a:ext cx="5715000" cy="736600"/>
            <a:chOff x="0" y="0"/>
            <a:chExt cx="5715000" cy="736600"/>
          </a:xfrm>
        </p:grpSpPr>
        <p:pic>
          <p:nvPicPr>
            <p:cNvPr id="2052" name="Picture 4" descr="C:\=MWdata\GenosTV\CITC@CES2012\dcia_logo2 {164x58}.jpg"/>
            <p:cNvPicPr>
              <a:picLocks noChangeAspect="1" noChangeArrowheads="1"/>
            </p:cNvPicPr>
            <p:nvPr userDrawn="1"/>
          </p:nvPicPr>
          <p:blipFill>
            <a:blip r:embed="rId3" cstate="print">
              <a:lum/>
            </a:blip>
            <a:srcRect/>
            <a:stretch>
              <a:fillRect/>
            </a:stretch>
          </p:blipFill>
          <p:spPr bwMode="auto">
            <a:xfrm>
              <a:off x="0" y="0"/>
              <a:ext cx="2082800" cy="736600"/>
            </a:xfrm>
            <a:prstGeom prst="rect">
              <a:avLst/>
            </a:prstGeom>
            <a:noFill/>
          </p:spPr>
        </p:pic>
        <p:sp>
          <p:nvSpPr>
            <p:cNvPr id="11" name="Title 3"/>
            <p:cNvSpPr txBox="1">
              <a:spLocks/>
            </p:cNvSpPr>
            <p:nvPr userDrawn="1"/>
          </p:nvSpPr>
          <p:spPr>
            <a:xfrm>
              <a:off x="1981200" y="381000"/>
              <a:ext cx="3589323" cy="304800"/>
            </a:xfrm>
            <a:prstGeom prst="rect">
              <a:avLst/>
            </a:prstGeom>
          </p:spPr>
          <p:txBody>
            <a:bodyPr lIns="0" tIns="0" rIns="0" bIns="0" anchor="ctr" anchorCtr="1">
              <a:noAutofit/>
            </a:bodyPr>
            <a:lstStyle>
              <a:lvl1pPr>
                <a:defRPr sz="2400"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pitchFamily="34" charset="0"/>
                </a:defRPr>
              </a:lvl1pPr>
            </a:lstStyle>
            <a:p>
              <a:pPr marL="0" marR="0" lvl="0" indent="0" algn="r" defTabSz="130622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DCIA Conference within CES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2" name="Title 3"/>
            <p:cNvSpPr txBox="1">
              <a:spLocks/>
            </p:cNvSpPr>
            <p:nvPr userDrawn="1"/>
          </p:nvSpPr>
          <p:spPr>
            <a:xfrm>
              <a:off x="1905000" y="0"/>
              <a:ext cx="3810000" cy="487362"/>
            </a:xfrm>
            <a:prstGeom prst="rect">
              <a:avLst/>
            </a:prstGeom>
          </p:spPr>
          <p:txBody>
            <a:bodyPr lIns="0" tIns="0" rIns="0" bIns="0" anchor="ctr" anchorCtr="1">
              <a:noAutofit/>
            </a:bodyPr>
            <a:lstStyle>
              <a:lvl1pPr>
                <a:defRPr sz="2000"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pitchFamily="34" charset="0"/>
                </a:defRPr>
              </a:lvl1pPr>
            </a:lstStyle>
            <a:p>
              <a:pPr marL="0" marR="0" lvl="0" indent="0" algn="r" defTabSz="130622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itchFamily="34" charset="0"/>
                  <a:ea typeface="+mj-ea"/>
                  <a:cs typeface="Arial" pitchFamily="34" charset="0"/>
                </a:rPr>
                <a:t>CONTENT IN THE CLOUD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0E0E6388-3472-4321-8947-3AEC44833373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11A1-A1FD-40ED-8562-82E93A56E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  <a:prstGeom prst="rect">
            <a:avLst/>
          </a:prstGeo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0E0E6388-3472-4321-8947-3AEC44833373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11A1-A1FD-40ED-8562-82E93A56E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0E0E6388-3472-4321-8947-3AEC44833373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11A1-A1FD-40ED-8562-82E93A56E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0E0E6388-3472-4321-8947-3AEC44833373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11A1-A1FD-40ED-8562-82E93A56E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211A1-A1FD-40ED-8562-82E93A56E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1" r:id="rId3"/>
    <p:sldLayoutId id="2147483655" r:id="rId4"/>
    <p:sldLayoutId id="2147483660" r:id="rId5"/>
    <p:sldLayoutId id="2147483650" r:id="rId6"/>
    <p:sldLayoutId id="2147483651" r:id="rId7"/>
    <p:sldLayoutId id="2147483652" r:id="rId8"/>
    <p:sldLayoutId id="2147483653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0" y="5943600"/>
            <a:ext cx="5486400" cy="14516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Mike West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Chief Technology Officer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GenosTV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™</a:t>
            </a:r>
            <a:r>
              <a:rPr lang="en-US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  <a:r>
              <a:rPr lang="en-US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Genos Corporation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3009900" y="1524000"/>
            <a:ext cx="8610600" cy="3869872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40000" dist="50800" dir="5400000" rotWithShape="0">
              <a:schemeClr val="tx1">
                <a:lumMod val="50000"/>
                <a:lumOff val="50000"/>
                <a:alpha val="35000"/>
              </a:schemeClr>
            </a:outerShdw>
          </a:effectLst>
          <a:scene3d>
            <a:camera prst="orthographicFront"/>
            <a:lightRig rig="flood" dir="t">
              <a:rot lat="0" lon="0" rev="2400000"/>
            </a:lightRig>
          </a:scene3d>
          <a:sp3d prstMaterial="legacyWireframe"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lvl="0" algn="ctr"/>
            <a:r>
              <a:rPr lang="en-US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Vision for </a:t>
            </a:r>
          </a:p>
          <a:p>
            <a:pPr lvl="0" algn="ctr"/>
            <a:r>
              <a:rPr lang="en-US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Content in the Cloud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=MWdata\GenosTV\Logo work\Genos Corp logos\Genos Corp w globeO {1800x875}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68163" y="7042132"/>
            <a:ext cx="2286037" cy="1111268"/>
          </a:xfrm>
          <a:prstGeom prst="rect">
            <a:avLst/>
          </a:prstGeom>
          <a:noFill/>
        </p:spPr>
      </p:pic>
      <p:pic>
        <p:nvPicPr>
          <p:cNvPr id="3076" name="Picture 4" descr="C:\=MWdata\GenosTV\CITC@CES2012\MW Content backdrop BOARD T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2200" y="1066800"/>
            <a:ext cx="2819400" cy="4395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=MWdata\GenosTV\Artwork\Dress Doll with White Jigsaw w GenosTV logo BKG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630400" cy="8241791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990600" y="1600200"/>
            <a:ext cx="7162800" cy="3052287"/>
            <a:chOff x="990600" y="1600200"/>
            <a:chExt cx="7162800" cy="3052287"/>
          </a:xfrm>
        </p:grpSpPr>
        <p:sp>
          <p:nvSpPr>
            <p:cNvPr id="5" name="Content Placeholder 4"/>
            <p:cNvSpPr txBox="1">
              <a:spLocks/>
            </p:cNvSpPr>
            <p:nvPr/>
          </p:nvSpPr>
          <p:spPr>
            <a:xfrm>
              <a:off x="1409700" y="2007275"/>
              <a:ext cx="6324600" cy="203132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293688" lvl="0" indent="-293688" algn="ctr">
                <a:defRPr/>
              </a:pP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So how does GenosTV™ </a:t>
              </a:r>
            </a:p>
            <a:p>
              <a:pPr marL="293688" indent="-293688" algn="ctr">
                <a:defRPr/>
              </a:pP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fit into the vision?</a:t>
              </a:r>
              <a:endPara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6" name="Cloud 5"/>
            <p:cNvSpPr/>
            <p:nvPr/>
          </p:nvSpPr>
          <p:spPr>
            <a:xfrm>
              <a:off x="990600" y="1600200"/>
              <a:ext cx="7162800" cy="3052287"/>
            </a:xfrm>
            <a:prstGeom prst="cloud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40000" dist="50800" dir="5400000" rotWithShape="0">
                <a:schemeClr val="tx1">
                  <a:lumMod val="50000"/>
                  <a:lumOff val="50000"/>
                  <a:alpha val="35000"/>
                </a:schemeClr>
              </a:outerShdw>
            </a:effectLst>
            <a:scene3d>
              <a:camera prst="orthographicFront"/>
              <a:lightRig rig="flood" dir="t">
                <a:rot lat="0" lon="0" rev="2400000"/>
              </a:lightRig>
            </a:scene3d>
            <a:sp3d prstMaterial="legacyWireframe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lvl="0" algn="ctr"/>
              <a:endPara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9" name="Picture 2" descr="C:\=MWdata\GenosTV\CITC@CES2012\cesweb_header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406" y="7772400"/>
            <a:ext cx="1550194" cy="528638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25400" y="0"/>
            <a:ext cx="5435597" cy="685800"/>
            <a:chOff x="25400" y="0"/>
            <a:chExt cx="5435597" cy="685800"/>
          </a:xfrm>
        </p:grpSpPr>
        <p:pic>
          <p:nvPicPr>
            <p:cNvPr id="2050" name="Picture 2" descr="C:\=MWdata\GenosTV\CITC@CES2012\artwork\dcia_logo2 Tx{160x54}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400" y="0"/>
              <a:ext cx="2032000" cy="685800"/>
            </a:xfrm>
            <a:prstGeom prst="rect">
              <a:avLst/>
            </a:prstGeom>
            <a:noFill/>
          </p:spPr>
        </p:pic>
        <p:sp>
          <p:nvSpPr>
            <p:cNvPr id="17" name="Title 3"/>
            <p:cNvSpPr txBox="1">
              <a:spLocks/>
            </p:cNvSpPr>
            <p:nvPr/>
          </p:nvSpPr>
          <p:spPr>
            <a:xfrm>
              <a:off x="1983966" y="401320"/>
              <a:ext cx="3350034" cy="284480"/>
            </a:xfrm>
            <a:prstGeom prst="rect">
              <a:avLst/>
            </a:prstGeom>
          </p:spPr>
          <p:txBody>
            <a:bodyPr lIns="0" tIns="0" rIns="0" bIns="0" anchor="ctr" anchorCtr="1">
              <a:noAutofit/>
            </a:bodyPr>
            <a:lstStyle>
              <a:lvl1pPr>
                <a:defRPr sz="2400"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pitchFamily="34" charset="0"/>
                </a:defRPr>
              </a:lvl1pPr>
            </a:lstStyle>
            <a:p>
              <a:pPr marL="0" marR="0" lvl="0" indent="0" algn="r" defTabSz="130622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DCIA Conference within CES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8" name="Title 3"/>
            <p:cNvSpPr txBox="1">
              <a:spLocks/>
            </p:cNvSpPr>
            <p:nvPr/>
          </p:nvSpPr>
          <p:spPr>
            <a:xfrm>
              <a:off x="1905000" y="152400"/>
              <a:ext cx="3555997" cy="304801"/>
            </a:xfrm>
            <a:prstGeom prst="rect">
              <a:avLst/>
            </a:prstGeom>
          </p:spPr>
          <p:txBody>
            <a:bodyPr lIns="0" tIns="0" rIns="0" bIns="0" anchor="ctr" anchorCtr="1">
              <a:noAutofit/>
            </a:bodyPr>
            <a:lstStyle>
              <a:lvl1pPr>
                <a:defRPr sz="2000"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pitchFamily="34" charset="0"/>
                </a:defRPr>
              </a:lvl1pPr>
            </a:lstStyle>
            <a:p>
              <a:pPr marL="0" marR="0" lvl="0" indent="0" algn="r" defTabSz="130622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itchFamily="34" charset="0"/>
                  <a:ea typeface="+mj-ea"/>
                  <a:cs typeface="Arial" pitchFamily="34" charset="0"/>
                </a:rPr>
                <a:t>CONTENT IN THE CLOUD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GenosTV™ Overview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31838" y="1230083"/>
            <a:ext cx="8738734" cy="6411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90513" marR="0" lvl="0" indent="-29051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64A2">
                  <a:lumMod val="75000"/>
                </a:srgbClr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Global Broadband Cable Company</a:t>
            </a:r>
          </a:p>
          <a:p>
            <a:pPr marL="514350" marR="0" lvl="1" indent="-223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Delivering real-time (linear) television programming</a:t>
            </a:r>
          </a:p>
          <a:p>
            <a:pPr marL="514350" marR="0" lvl="1" indent="-2238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… plus stored, time-shifted and on-demand content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14350" marR="0" lvl="1" indent="-223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tabLst/>
              <a:defRPr/>
            </a:pP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90513" marR="0" lvl="0" indent="-29051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64A2">
                  <a:lumMod val="75000"/>
                </a:srgbClr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Target Markets:</a:t>
            </a:r>
          </a:p>
          <a:p>
            <a:pPr marL="509588" marR="0" lvl="1" indent="-2238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Content Delivery =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WORLDWIDE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–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OUR GOAL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09588" marR="0" lvl="1" indent="-2238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Content Sourcing =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WORLDWIDE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–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OUR GOAL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81038" marR="0" lvl="2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290513" marR="0" lvl="0" indent="-29051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64A2">
                  <a:lumMod val="75000"/>
                </a:srgbClr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Client Devices:</a:t>
            </a:r>
          </a:p>
          <a:p>
            <a:pPr marL="509588" marR="0" lvl="1" indent="-223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Internet-Enabled Digital TVs</a:t>
            </a:r>
          </a:p>
          <a:p>
            <a:pPr marL="509588" marR="0" lvl="1" indent="-223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Other Internet-Enabled consumer electronics devices</a:t>
            </a:r>
          </a:p>
          <a:p>
            <a:pPr marL="681038" lvl="2" indent="-166688" defTabSz="914400">
              <a:buClr>
                <a:srgbClr val="9BBB59">
                  <a:lumMod val="75000"/>
                </a:srgbClr>
              </a:buClr>
              <a:buSzPct val="90000"/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ysClr val="windowText" lastClr="000000"/>
                </a:solidFill>
                <a:latin typeface="Arial Narrow" pitchFamily="34" charset="0"/>
              </a:rPr>
              <a:t>Games Consoles, BluRay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players, Home Theatre systems, IPTV boxes …</a:t>
            </a:r>
          </a:p>
          <a:p>
            <a:pPr marL="509588" marR="0" lvl="1" indent="-223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Mobile Devices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(later deployment)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09588" marR="0" lvl="1" indent="-223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Computers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(later deployment)</a:t>
            </a:r>
          </a:p>
          <a:p>
            <a:pPr marL="681038" marR="0" lvl="2" indent="-1666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  <a:p>
            <a:pPr marL="290513" marR="0" lvl="0" indent="-290513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64A2">
                  <a:lumMod val="75000"/>
                </a:srgbClr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Portability:</a:t>
            </a:r>
          </a:p>
          <a:p>
            <a:pPr marL="509588" marR="0" lvl="1" indent="-2238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accessible anywhere with a broadband Internet connection</a:t>
            </a:r>
          </a:p>
          <a:p>
            <a:pPr marL="681038" marR="0" lvl="2" indent="-1666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allowing consumers to take their service wherever they go</a:t>
            </a:r>
          </a:p>
          <a:p>
            <a:pPr marL="1025525" marR="0" lvl="3" indent="-1666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service capability will match permissions for actual geographic location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001000" y="3657600"/>
            <a:ext cx="6301047" cy="3276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90513" marR="0" lvl="0" indent="-29051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64A2">
                  <a:lumMod val="75000"/>
                </a:srgbClr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Distribution Infrastructure</a:t>
            </a:r>
          </a:p>
          <a:p>
            <a:pPr marL="509588" marR="0" lvl="1" indent="-223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Cloud-based</a:t>
            </a:r>
          </a:p>
          <a:p>
            <a:pPr marL="509588" marR="0" lvl="1" indent="-223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Internet / World Wide Web </a:t>
            </a:r>
          </a:p>
          <a:p>
            <a:pPr marL="681038" marR="0" lvl="2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through central server “clouds” to the GenosTV application on consumer client devices</a:t>
            </a:r>
          </a:p>
          <a:p>
            <a:pPr marL="509588" marR="0" lvl="1" indent="-223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Encrypted and securely delivered content </a:t>
            </a:r>
          </a:p>
          <a:p>
            <a:pPr marL="681038" marR="0" lvl="2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More secure than traditional cable</a:t>
            </a:r>
          </a:p>
          <a:p>
            <a:pPr marL="681038" marR="0" lvl="2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Every connection  continuously verified – much like a VPN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610600" y="1126263"/>
            <a:ext cx="4689443" cy="1921737"/>
            <a:chOff x="1042106" y="1697726"/>
            <a:chExt cx="12546188" cy="5008970"/>
          </a:xfrm>
        </p:grpSpPr>
        <p:sp>
          <p:nvSpPr>
            <p:cNvPr id="7" name="Cloud 6"/>
            <p:cNvSpPr/>
            <p:nvPr/>
          </p:nvSpPr>
          <p:spPr>
            <a:xfrm>
              <a:off x="5000625" y="3203274"/>
              <a:ext cx="4629150" cy="2088770"/>
            </a:xfrm>
            <a:prstGeom prst="cloud">
              <a:avLst/>
            </a:prstGeom>
            <a:gradFill flip="none" rotWithShape="1">
              <a:gsLst>
                <a:gs pos="0">
                  <a:srgbClr val="FFCCFF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The Cloud</a:t>
              </a:r>
              <a:endParaRPr 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107"/>
            <p:cNvGrpSpPr/>
            <p:nvPr/>
          </p:nvGrpSpPr>
          <p:grpSpPr>
            <a:xfrm>
              <a:off x="1042106" y="1697726"/>
              <a:ext cx="2126764" cy="3094819"/>
              <a:chOff x="1058652" y="2353598"/>
              <a:chExt cx="2126764" cy="3094819"/>
            </a:xfrm>
          </p:grpSpPr>
          <p:grpSp>
            <p:nvGrpSpPr>
              <p:cNvPr id="42" name="Group 1078"/>
              <p:cNvGrpSpPr/>
              <p:nvPr/>
            </p:nvGrpSpPr>
            <p:grpSpPr>
              <a:xfrm>
                <a:off x="1058652" y="2353598"/>
                <a:ext cx="2126764" cy="2075064"/>
                <a:chOff x="7620000" y="2743200"/>
                <a:chExt cx="950337" cy="946150"/>
              </a:xfrm>
            </p:grpSpPr>
            <p:sp>
              <p:nvSpPr>
                <p:cNvPr id="44" name="Freeform 46"/>
                <p:cNvSpPr>
                  <a:spLocks/>
                </p:cNvSpPr>
                <p:nvPr/>
              </p:nvSpPr>
              <p:spPr bwMode="auto">
                <a:xfrm>
                  <a:off x="7640933" y="2755760"/>
                  <a:ext cx="916845" cy="916844"/>
                </a:xfrm>
                <a:custGeom>
                  <a:avLst/>
                  <a:gdLst/>
                  <a:ahLst/>
                  <a:cxnLst>
                    <a:cxn ang="0">
                      <a:pos x="438" y="220"/>
                    </a:cxn>
                    <a:cxn ang="0">
                      <a:pos x="434" y="176"/>
                    </a:cxn>
                    <a:cxn ang="0">
                      <a:pos x="420" y="134"/>
                    </a:cxn>
                    <a:cxn ang="0">
                      <a:pos x="400" y="96"/>
                    </a:cxn>
                    <a:cxn ang="0">
                      <a:pos x="374" y="64"/>
                    </a:cxn>
                    <a:cxn ang="0">
                      <a:pos x="340" y="38"/>
                    </a:cxn>
                    <a:cxn ang="0">
                      <a:pos x="304" y="18"/>
                    </a:cxn>
                    <a:cxn ang="0">
                      <a:pos x="262" y="4"/>
                    </a:cxn>
                    <a:cxn ang="0">
                      <a:pos x="218" y="0"/>
                    </a:cxn>
                    <a:cxn ang="0">
                      <a:pos x="196" y="2"/>
                    </a:cxn>
                    <a:cxn ang="0">
                      <a:pos x="154" y="10"/>
                    </a:cxn>
                    <a:cxn ang="0">
                      <a:pos x="114" y="26"/>
                    </a:cxn>
                    <a:cxn ang="0">
                      <a:pos x="80" y="50"/>
                    </a:cxn>
                    <a:cxn ang="0">
                      <a:pos x="50" y="80"/>
                    </a:cxn>
                    <a:cxn ang="0">
                      <a:pos x="26" y="114"/>
                    </a:cxn>
                    <a:cxn ang="0">
                      <a:pos x="10" y="154"/>
                    </a:cxn>
                    <a:cxn ang="0">
                      <a:pos x="0" y="196"/>
                    </a:cxn>
                    <a:cxn ang="0">
                      <a:pos x="0" y="220"/>
                    </a:cxn>
                    <a:cxn ang="0">
                      <a:pos x="4" y="264"/>
                    </a:cxn>
                    <a:cxn ang="0">
                      <a:pos x="16" y="304"/>
                    </a:cxn>
                    <a:cxn ang="0">
                      <a:pos x="36" y="342"/>
                    </a:cxn>
                    <a:cxn ang="0">
                      <a:pos x="64" y="374"/>
                    </a:cxn>
                    <a:cxn ang="0">
                      <a:pos x="96" y="400"/>
                    </a:cxn>
                    <a:cxn ang="0">
                      <a:pos x="134" y="422"/>
                    </a:cxn>
                    <a:cxn ang="0">
                      <a:pos x="174" y="434"/>
                    </a:cxn>
                    <a:cxn ang="0">
                      <a:pos x="218" y="438"/>
                    </a:cxn>
                    <a:cxn ang="0">
                      <a:pos x="240" y="438"/>
                    </a:cxn>
                    <a:cxn ang="0">
                      <a:pos x="284" y="428"/>
                    </a:cxn>
                    <a:cxn ang="0">
                      <a:pos x="322" y="412"/>
                    </a:cxn>
                    <a:cxn ang="0">
                      <a:pos x="358" y="388"/>
                    </a:cxn>
                    <a:cxn ang="0">
                      <a:pos x="388" y="358"/>
                    </a:cxn>
                    <a:cxn ang="0">
                      <a:pos x="412" y="324"/>
                    </a:cxn>
                    <a:cxn ang="0">
                      <a:pos x="428" y="284"/>
                    </a:cxn>
                    <a:cxn ang="0">
                      <a:pos x="436" y="242"/>
                    </a:cxn>
                    <a:cxn ang="0">
                      <a:pos x="438" y="220"/>
                    </a:cxn>
                  </a:cxnLst>
                  <a:rect l="0" t="0" r="r" b="b"/>
                  <a:pathLst>
                    <a:path w="438" h="438">
                      <a:moveTo>
                        <a:pt x="438" y="220"/>
                      </a:moveTo>
                      <a:lnTo>
                        <a:pt x="438" y="220"/>
                      </a:lnTo>
                      <a:lnTo>
                        <a:pt x="436" y="196"/>
                      </a:lnTo>
                      <a:lnTo>
                        <a:pt x="434" y="176"/>
                      </a:lnTo>
                      <a:lnTo>
                        <a:pt x="428" y="154"/>
                      </a:lnTo>
                      <a:lnTo>
                        <a:pt x="420" y="134"/>
                      </a:lnTo>
                      <a:lnTo>
                        <a:pt x="412" y="114"/>
                      </a:lnTo>
                      <a:lnTo>
                        <a:pt x="400" y="96"/>
                      </a:lnTo>
                      <a:lnTo>
                        <a:pt x="388" y="80"/>
                      </a:lnTo>
                      <a:lnTo>
                        <a:pt x="374" y="64"/>
                      </a:lnTo>
                      <a:lnTo>
                        <a:pt x="358" y="50"/>
                      </a:lnTo>
                      <a:lnTo>
                        <a:pt x="340" y="38"/>
                      </a:lnTo>
                      <a:lnTo>
                        <a:pt x="322" y="26"/>
                      </a:lnTo>
                      <a:lnTo>
                        <a:pt x="304" y="18"/>
                      </a:lnTo>
                      <a:lnTo>
                        <a:pt x="284" y="10"/>
                      </a:lnTo>
                      <a:lnTo>
                        <a:pt x="262" y="4"/>
                      </a:lnTo>
                      <a:lnTo>
                        <a:pt x="240" y="2"/>
                      </a:lnTo>
                      <a:lnTo>
                        <a:pt x="218" y="0"/>
                      </a:lnTo>
                      <a:lnTo>
                        <a:pt x="218" y="0"/>
                      </a:lnTo>
                      <a:lnTo>
                        <a:pt x="196" y="2"/>
                      </a:lnTo>
                      <a:lnTo>
                        <a:pt x="174" y="4"/>
                      </a:lnTo>
                      <a:lnTo>
                        <a:pt x="154" y="10"/>
                      </a:lnTo>
                      <a:lnTo>
                        <a:pt x="134" y="18"/>
                      </a:lnTo>
                      <a:lnTo>
                        <a:pt x="114" y="26"/>
                      </a:lnTo>
                      <a:lnTo>
                        <a:pt x="96" y="38"/>
                      </a:lnTo>
                      <a:lnTo>
                        <a:pt x="80" y="50"/>
                      </a:lnTo>
                      <a:lnTo>
                        <a:pt x="64" y="64"/>
                      </a:lnTo>
                      <a:lnTo>
                        <a:pt x="50" y="80"/>
                      </a:lnTo>
                      <a:lnTo>
                        <a:pt x="36" y="96"/>
                      </a:lnTo>
                      <a:lnTo>
                        <a:pt x="26" y="114"/>
                      </a:lnTo>
                      <a:lnTo>
                        <a:pt x="16" y="134"/>
                      </a:lnTo>
                      <a:lnTo>
                        <a:pt x="10" y="154"/>
                      </a:lnTo>
                      <a:lnTo>
                        <a:pt x="4" y="176"/>
                      </a:lnTo>
                      <a:lnTo>
                        <a:pt x="0" y="19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42"/>
                      </a:lnTo>
                      <a:lnTo>
                        <a:pt x="4" y="264"/>
                      </a:lnTo>
                      <a:lnTo>
                        <a:pt x="10" y="284"/>
                      </a:lnTo>
                      <a:lnTo>
                        <a:pt x="16" y="304"/>
                      </a:lnTo>
                      <a:lnTo>
                        <a:pt x="26" y="324"/>
                      </a:lnTo>
                      <a:lnTo>
                        <a:pt x="36" y="342"/>
                      </a:lnTo>
                      <a:lnTo>
                        <a:pt x="50" y="358"/>
                      </a:lnTo>
                      <a:lnTo>
                        <a:pt x="64" y="374"/>
                      </a:lnTo>
                      <a:lnTo>
                        <a:pt x="80" y="388"/>
                      </a:lnTo>
                      <a:lnTo>
                        <a:pt x="96" y="400"/>
                      </a:lnTo>
                      <a:lnTo>
                        <a:pt x="114" y="412"/>
                      </a:lnTo>
                      <a:lnTo>
                        <a:pt x="134" y="422"/>
                      </a:lnTo>
                      <a:lnTo>
                        <a:pt x="154" y="428"/>
                      </a:lnTo>
                      <a:lnTo>
                        <a:pt x="174" y="434"/>
                      </a:lnTo>
                      <a:lnTo>
                        <a:pt x="196" y="438"/>
                      </a:lnTo>
                      <a:lnTo>
                        <a:pt x="218" y="438"/>
                      </a:lnTo>
                      <a:lnTo>
                        <a:pt x="218" y="438"/>
                      </a:lnTo>
                      <a:lnTo>
                        <a:pt x="240" y="438"/>
                      </a:lnTo>
                      <a:lnTo>
                        <a:pt x="262" y="434"/>
                      </a:lnTo>
                      <a:lnTo>
                        <a:pt x="284" y="428"/>
                      </a:lnTo>
                      <a:lnTo>
                        <a:pt x="304" y="422"/>
                      </a:lnTo>
                      <a:lnTo>
                        <a:pt x="322" y="412"/>
                      </a:lnTo>
                      <a:lnTo>
                        <a:pt x="340" y="400"/>
                      </a:lnTo>
                      <a:lnTo>
                        <a:pt x="358" y="388"/>
                      </a:lnTo>
                      <a:lnTo>
                        <a:pt x="374" y="374"/>
                      </a:lnTo>
                      <a:lnTo>
                        <a:pt x="388" y="358"/>
                      </a:lnTo>
                      <a:lnTo>
                        <a:pt x="400" y="342"/>
                      </a:lnTo>
                      <a:lnTo>
                        <a:pt x="412" y="324"/>
                      </a:lnTo>
                      <a:lnTo>
                        <a:pt x="420" y="304"/>
                      </a:lnTo>
                      <a:lnTo>
                        <a:pt x="428" y="284"/>
                      </a:lnTo>
                      <a:lnTo>
                        <a:pt x="434" y="264"/>
                      </a:lnTo>
                      <a:lnTo>
                        <a:pt x="436" y="242"/>
                      </a:lnTo>
                      <a:lnTo>
                        <a:pt x="438" y="220"/>
                      </a:lnTo>
                      <a:lnTo>
                        <a:pt x="438" y="220"/>
                      </a:lnTo>
                      <a:close/>
                    </a:path>
                  </a:pathLst>
                </a:custGeom>
                <a:solidFill>
                  <a:srgbClr val="0090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" name="Freeform 47"/>
                <p:cNvSpPr>
                  <a:spLocks/>
                </p:cNvSpPr>
                <p:nvPr/>
              </p:nvSpPr>
              <p:spPr bwMode="auto">
                <a:xfrm>
                  <a:off x="7716290" y="2755760"/>
                  <a:ext cx="770317" cy="916844"/>
                </a:xfrm>
                <a:custGeom>
                  <a:avLst/>
                  <a:gdLst/>
                  <a:ahLst/>
                  <a:cxnLst>
                    <a:cxn ang="0">
                      <a:pos x="368" y="220"/>
                    </a:cxn>
                    <a:cxn ang="0">
                      <a:pos x="364" y="176"/>
                    </a:cxn>
                    <a:cxn ang="0">
                      <a:pos x="354" y="134"/>
                    </a:cxn>
                    <a:cxn ang="0">
                      <a:pos x="336" y="96"/>
                    </a:cxn>
                    <a:cxn ang="0">
                      <a:pos x="314" y="64"/>
                    </a:cxn>
                    <a:cxn ang="0">
                      <a:pos x="286" y="38"/>
                    </a:cxn>
                    <a:cxn ang="0">
                      <a:pos x="256" y="18"/>
                    </a:cxn>
                    <a:cxn ang="0">
                      <a:pos x="220" y="4"/>
                    </a:cxn>
                    <a:cxn ang="0">
                      <a:pos x="184" y="0"/>
                    </a:cxn>
                    <a:cxn ang="0">
                      <a:pos x="164" y="2"/>
                    </a:cxn>
                    <a:cxn ang="0">
                      <a:pos x="128" y="10"/>
                    </a:cxn>
                    <a:cxn ang="0">
                      <a:pos x="96" y="26"/>
                    </a:cxn>
                    <a:cxn ang="0">
                      <a:pos x="66" y="50"/>
                    </a:cxn>
                    <a:cxn ang="0">
                      <a:pos x="42" y="80"/>
                    </a:cxn>
                    <a:cxn ang="0">
                      <a:pos x="22" y="114"/>
                    </a:cxn>
                    <a:cxn ang="0">
                      <a:pos x="8" y="154"/>
                    </a:cxn>
                    <a:cxn ang="0">
                      <a:pos x="0" y="196"/>
                    </a:cxn>
                    <a:cxn ang="0">
                      <a:pos x="0" y="220"/>
                    </a:cxn>
                    <a:cxn ang="0">
                      <a:pos x="2" y="264"/>
                    </a:cxn>
                    <a:cxn ang="0">
                      <a:pos x="14" y="304"/>
                    </a:cxn>
                    <a:cxn ang="0">
                      <a:pos x="30" y="342"/>
                    </a:cxn>
                    <a:cxn ang="0">
                      <a:pos x="54" y="374"/>
                    </a:cxn>
                    <a:cxn ang="0">
                      <a:pos x="80" y="400"/>
                    </a:cxn>
                    <a:cxn ang="0">
                      <a:pos x="112" y="422"/>
                    </a:cxn>
                    <a:cxn ang="0">
                      <a:pos x="146" y="434"/>
                    </a:cxn>
                    <a:cxn ang="0">
                      <a:pos x="184" y="438"/>
                    </a:cxn>
                    <a:cxn ang="0">
                      <a:pos x="202" y="438"/>
                    </a:cxn>
                    <a:cxn ang="0">
                      <a:pos x="238" y="428"/>
                    </a:cxn>
                    <a:cxn ang="0">
                      <a:pos x="272" y="412"/>
                    </a:cxn>
                    <a:cxn ang="0">
                      <a:pos x="300" y="388"/>
                    </a:cxn>
                    <a:cxn ang="0">
                      <a:pos x="326" y="358"/>
                    </a:cxn>
                    <a:cxn ang="0">
                      <a:pos x="346" y="324"/>
                    </a:cxn>
                    <a:cxn ang="0">
                      <a:pos x="360" y="284"/>
                    </a:cxn>
                    <a:cxn ang="0">
                      <a:pos x="366" y="242"/>
                    </a:cxn>
                    <a:cxn ang="0">
                      <a:pos x="368" y="220"/>
                    </a:cxn>
                  </a:cxnLst>
                  <a:rect l="0" t="0" r="r" b="b"/>
                  <a:pathLst>
                    <a:path w="368" h="438">
                      <a:moveTo>
                        <a:pt x="368" y="220"/>
                      </a:moveTo>
                      <a:lnTo>
                        <a:pt x="368" y="220"/>
                      </a:lnTo>
                      <a:lnTo>
                        <a:pt x="366" y="196"/>
                      </a:lnTo>
                      <a:lnTo>
                        <a:pt x="364" y="176"/>
                      </a:lnTo>
                      <a:lnTo>
                        <a:pt x="360" y="154"/>
                      </a:lnTo>
                      <a:lnTo>
                        <a:pt x="354" y="134"/>
                      </a:lnTo>
                      <a:lnTo>
                        <a:pt x="346" y="114"/>
                      </a:lnTo>
                      <a:lnTo>
                        <a:pt x="336" y="96"/>
                      </a:lnTo>
                      <a:lnTo>
                        <a:pt x="326" y="80"/>
                      </a:lnTo>
                      <a:lnTo>
                        <a:pt x="314" y="64"/>
                      </a:lnTo>
                      <a:lnTo>
                        <a:pt x="300" y="50"/>
                      </a:lnTo>
                      <a:lnTo>
                        <a:pt x="286" y="38"/>
                      </a:lnTo>
                      <a:lnTo>
                        <a:pt x="272" y="26"/>
                      </a:lnTo>
                      <a:lnTo>
                        <a:pt x="256" y="18"/>
                      </a:lnTo>
                      <a:lnTo>
                        <a:pt x="238" y="10"/>
                      </a:lnTo>
                      <a:lnTo>
                        <a:pt x="220" y="4"/>
                      </a:lnTo>
                      <a:lnTo>
                        <a:pt x="202" y="2"/>
                      </a:lnTo>
                      <a:lnTo>
                        <a:pt x="184" y="0"/>
                      </a:lnTo>
                      <a:lnTo>
                        <a:pt x="184" y="0"/>
                      </a:lnTo>
                      <a:lnTo>
                        <a:pt x="164" y="2"/>
                      </a:lnTo>
                      <a:lnTo>
                        <a:pt x="146" y="4"/>
                      </a:lnTo>
                      <a:lnTo>
                        <a:pt x="128" y="10"/>
                      </a:lnTo>
                      <a:lnTo>
                        <a:pt x="112" y="18"/>
                      </a:lnTo>
                      <a:lnTo>
                        <a:pt x="96" y="26"/>
                      </a:lnTo>
                      <a:lnTo>
                        <a:pt x="80" y="38"/>
                      </a:lnTo>
                      <a:lnTo>
                        <a:pt x="66" y="50"/>
                      </a:lnTo>
                      <a:lnTo>
                        <a:pt x="54" y="64"/>
                      </a:lnTo>
                      <a:lnTo>
                        <a:pt x="42" y="80"/>
                      </a:lnTo>
                      <a:lnTo>
                        <a:pt x="30" y="96"/>
                      </a:lnTo>
                      <a:lnTo>
                        <a:pt x="22" y="114"/>
                      </a:lnTo>
                      <a:lnTo>
                        <a:pt x="14" y="134"/>
                      </a:lnTo>
                      <a:lnTo>
                        <a:pt x="8" y="154"/>
                      </a:lnTo>
                      <a:lnTo>
                        <a:pt x="2" y="176"/>
                      </a:lnTo>
                      <a:lnTo>
                        <a:pt x="0" y="19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42"/>
                      </a:lnTo>
                      <a:lnTo>
                        <a:pt x="2" y="264"/>
                      </a:lnTo>
                      <a:lnTo>
                        <a:pt x="8" y="284"/>
                      </a:lnTo>
                      <a:lnTo>
                        <a:pt x="14" y="304"/>
                      </a:lnTo>
                      <a:lnTo>
                        <a:pt x="22" y="324"/>
                      </a:lnTo>
                      <a:lnTo>
                        <a:pt x="30" y="342"/>
                      </a:lnTo>
                      <a:lnTo>
                        <a:pt x="42" y="358"/>
                      </a:lnTo>
                      <a:lnTo>
                        <a:pt x="54" y="374"/>
                      </a:lnTo>
                      <a:lnTo>
                        <a:pt x="66" y="388"/>
                      </a:lnTo>
                      <a:lnTo>
                        <a:pt x="80" y="400"/>
                      </a:lnTo>
                      <a:lnTo>
                        <a:pt x="96" y="412"/>
                      </a:lnTo>
                      <a:lnTo>
                        <a:pt x="112" y="422"/>
                      </a:lnTo>
                      <a:lnTo>
                        <a:pt x="128" y="428"/>
                      </a:lnTo>
                      <a:lnTo>
                        <a:pt x="146" y="434"/>
                      </a:lnTo>
                      <a:lnTo>
                        <a:pt x="164" y="438"/>
                      </a:lnTo>
                      <a:lnTo>
                        <a:pt x="184" y="438"/>
                      </a:lnTo>
                      <a:lnTo>
                        <a:pt x="184" y="438"/>
                      </a:lnTo>
                      <a:lnTo>
                        <a:pt x="202" y="438"/>
                      </a:lnTo>
                      <a:lnTo>
                        <a:pt x="220" y="434"/>
                      </a:lnTo>
                      <a:lnTo>
                        <a:pt x="238" y="428"/>
                      </a:lnTo>
                      <a:lnTo>
                        <a:pt x="256" y="422"/>
                      </a:lnTo>
                      <a:lnTo>
                        <a:pt x="272" y="412"/>
                      </a:lnTo>
                      <a:lnTo>
                        <a:pt x="286" y="400"/>
                      </a:lnTo>
                      <a:lnTo>
                        <a:pt x="300" y="388"/>
                      </a:lnTo>
                      <a:lnTo>
                        <a:pt x="314" y="374"/>
                      </a:lnTo>
                      <a:lnTo>
                        <a:pt x="326" y="358"/>
                      </a:lnTo>
                      <a:lnTo>
                        <a:pt x="336" y="342"/>
                      </a:lnTo>
                      <a:lnTo>
                        <a:pt x="346" y="324"/>
                      </a:lnTo>
                      <a:lnTo>
                        <a:pt x="354" y="304"/>
                      </a:lnTo>
                      <a:lnTo>
                        <a:pt x="360" y="284"/>
                      </a:lnTo>
                      <a:lnTo>
                        <a:pt x="364" y="264"/>
                      </a:lnTo>
                      <a:lnTo>
                        <a:pt x="366" y="242"/>
                      </a:lnTo>
                      <a:lnTo>
                        <a:pt x="368" y="220"/>
                      </a:lnTo>
                      <a:lnTo>
                        <a:pt x="368" y="220"/>
                      </a:lnTo>
                      <a:close/>
                    </a:path>
                  </a:pathLst>
                </a:custGeom>
                <a:solidFill>
                  <a:srgbClr val="00A0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" name="Freeform 48"/>
                <p:cNvSpPr>
                  <a:spLocks/>
                </p:cNvSpPr>
                <p:nvPr/>
              </p:nvSpPr>
              <p:spPr bwMode="auto">
                <a:xfrm>
                  <a:off x="7720476" y="2755760"/>
                  <a:ext cx="569365" cy="560992"/>
                </a:xfrm>
                <a:custGeom>
                  <a:avLst/>
                  <a:gdLst/>
                  <a:ahLst/>
                  <a:cxnLst>
                    <a:cxn ang="0">
                      <a:pos x="136" y="268"/>
                    </a:cxn>
                    <a:cxn ang="0">
                      <a:pos x="136" y="268"/>
                    </a:cxn>
                    <a:cxn ang="0">
                      <a:pos x="150" y="268"/>
                    </a:cxn>
                    <a:cxn ang="0">
                      <a:pos x="164" y="266"/>
                    </a:cxn>
                    <a:cxn ang="0">
                      <a:pos x="176" y="262"/>
                    </a:cxn>
                    <a:cxn ang="0">
                      <a:pos x="188" y="258"/>
                    </a:cxn>
                    <a:cxn ang="0">
                      <a:pos x="200" y="252"/>
                    </a:cxn>
                    <a:cxn ang="0">
                      <a:pos x="212" y="246"/>
                    </a:cxn>
                    <a:cxn ang="0">
                      <a:pos x="222" y="238"/>
                    </a:cxn>
                    <a:cxn ang="0">
                      <a:pos x="232" y="228"/>
                    </a:cxn>
                    <a:cxn ang="0">
                      <a:pos x="240" y="220"/>
                    </a:cxn>
                    <a:cxn ang="0">
                      <a:pos x="248" y="208"/>
                    </a:cxn>
                    <a:cxn ang="0">
                      <a:pos x="256" y="198"/>
                    </a:cxn>
                    <a:cxn ang="0">
                      <a:pos x="260" y="186"/>
                    </a:cxn>
                    <a:cxn ang="0">
                      <a:pos x="266" y="174"/>
                    </a:cxn>
                    <a:cxn ang="0">
                      <a:pos x="268" y="160"/>
                    </a:cxn>
                    <a:cxn ang="0">
                      <a:pos x="270" y="146"/>
                    </a:cxn>
                    <a:cxn ang="0">
                      <a:pos x="272" y="132"/>
                    </a:cxn>
                    <a:cxn ang="0">
                      <a:pos x="272" y="132"/>
                    </a:cxn>
                    <a:cxn ang="0">
                      <a:pos x="270" y="110"/>
                    </a:cxn>
                    <a:cxn ang="0">
                      <a:pos x="264" y="86"/>
                    </a:cxn>
                    <a:cxn ang="0">
                      <a:pos x="254" y="66"/>
                    </a:cxn>
                    <a:cxn ang="0">
                      <a:pos x="242" y="48"/>
                    </a:cxn>
                    <a:cxn ang="0">
                      <a:pos x="226" y="32"/>
                    </a:cxn>
                    <a:cxn ang="0">
                      <a:pos x="208" y="18"/>
                    </a:cxn>
                    <a:cxn ang="0">
                      <a:pos x="188" y="8"/>
                    </a:cxn>
                    <a:cxn ang="0">
                      <a:pos x="166" y="0"/>
                    </a:cxn>
                    <a:cxn ang="0">
                      <a:pos x="166" y="0"/>
                    </a:cxn>
                    <a:cxn ang="0">
                      <a:pos x="142" y="4"/>
                    </a:cxn>
                    <a:cxn ang="0">
                      <a:pos x="120" y="8"/>
                    </a:cxn>
                    <a:cxn ang="0">
                      <a:pos x="100" y="16"/>
                    </a:cxn>
                    <a:cxn ang="0">
                      <a:pos x="78" y="26"/>
                    </a:cxn>
                    <a:cxn ang="0">
                      <a:pos x="60" y="36"/>
                    </a:cxn>
                    <a:cxn ang="0">
                      <a:pos x="42" y="50"/>
                    </a:cxn>
                    <a:cxn ang="0">
                      <a:pos x="26" y="64"/>
                    </a:cxn>
                    <a:cxn ang="0">
                      <a:pos x="10" y="80"/>
                    </a:cxn>
                    <a:cxn ang="0">
                      <a:pos x="10" y="80"/>
                    </a:cxn>
                    <a:cxn ang="0">
                      <a:pos x="6" y="94"/>
                    </a:cxn>
                    <a:cxn ang="0">
                      <a:pos x="4" y="106"/>
                    </a:cxn>
                    <a:cxn ang="0">
                      <a:pos x="2" y="120"/>
                    </a:cxn>
                    <a:cxn ang="0">
                      <a:pos x="0" y="132"/>
                    </a:cxn>
                    <a:cxn ang="0">
                      <a:pos x="0" y="132"/>
                    </a:cxn>
                    <a:cxn ang="0">
                      <a:pos x="2" y="146"/>
                    </a:cxn>
                    <a:cxn ang="0">
                      <a:pos x="4" y="160"/>
                    </a:cxn>
                    <a:cxn ang="0">
                      <a:pos x="6" y="174"/>
                    </a:cxn>
                    <a:cxn ang="0">
                      <a:pos x="12" y="186"/>
                    </a:cxn>
                    <a:cxn ang="0">
                      <a:pos x="16" y="198"/>
                    </a:cxn>
                    <a:cxn ang="0">
                      <a:pos x="24" y="208"/>
                    </a:cxn>
                    <a:cxn ang="0">
                      <a:pos x="32" y="220"/>
                    </a:cxn>
                    <a:cxn ang="0">
                      <a:pos x="40" y="228"/>
                    </a:cxn>
                    <a:cxn ang="0">
                      <a:pos x="50" y="238"/>
                    </a:cxn>
                    <a:cxn ang="0">
                      <a:pos x="60" y="246"/>
                    </a:cxn>
                    <a:cxn ang="0">
                      <a:pos x="72" y="252"/>
                    </a:cxn>
                    <a:cxn ang="0">
                      <a:pos x="84" y="258"/>
                    </a:cxn>
                    <a:cxn ang="0">
                      <a:pos x="96" y="262"/>
                    </a:cxn>
                    <a:cxn ang="0">
                      <a:pos x="108" y="266"/>
                    </a:cxn>
                    <a:cxn ang="0">
                      <a:pos x="122" y="268"/>
                    </a:cxn>
                    <a:cxn ang="0">
                      <a:pos x="136" y="268"/>
                    </a:cxn>
                    <a:cxn ang="0">
                      <a:pos x="136" y="268"/>
                    </a:cxn>
                  </a:cxnLst>
                  <a:rect l="0" t="0" r="r" b="b"/>
                  <a:pathLst>
                    <a:path w="272" h="268">
                      <a:moveTo>
                        <a:pt x="136" y="268"/>
                      </a:moveTo>
                      <a:lnTo>
                        <a:pt x="136" y="268"/>
                      </a:lnTo>
                      <a:lnTo>
                        <a:pt x="150" y="268"/>
                      </a:lnTo>
                      <a:lnTo>
                        <a:pt x="164" y="266"/>
                      </a:lnTo>
                      <a:lnTo>
                        <a:pt x="176" y="262"/>
                      </a:lnTo>
                      <a:lnTo>
                        <a:pt x="188" y="258"/>
                      </a:lnTo>
                      <a:lnTo>
                        <a:pt x="200" y="252"/>
                      </a:lnTo>
                      <a:lnTo>
                        <a:pt x="212" y="246"/>
                      </a:lnTo>
                      <a:lnTo>
                        <a:pt x="222" y="238"/>
                      </a:lnTo>
                      <a:lnTo>
                        <a:pt x="232" y="228"/>
                      </a:lnTo>
                      <a:lnTo>
                        <a:pt x="240" y="220"/>
                      </a:lnTo>
                      <a:lnTo>
                        <a:pt x="248" y="208"/>
                      </a:lnTo>
                      <a:lnTo>
                        <a:pt x="256" y="198"/>
                      </a:lnTo>
                      <a:lnTo>
                        <a:pt x="260" y="186"/>
                      </a:lnTo>
                      <a:lnTo>
                        <a:pt x="266" y="174"/>
                      </a:lnTo>
                      <a:lnTo>
                        <a:pt x="268" y="160"/>
                      </a:lnTo>
                      <a:lnTo>
                        <a:pt x="270" y="146"/>
                      </a:lnTo>
                      <a:lnTo>
                        <a:pt x="272" y="132"/>
                      </a:lnTo>
                      <a:lnTo>
                        <a:pt x="272" y="132"/>
                      </a:lnTo>
                      <a:lnTo>
                        <a:pt x="270" y="110"/>
                      </a:lnTo>
                      <a:lnTo>
                        <a:pt x="264" y="86"/>
                      </a:lnTo>
                      <a:lnTo>
                        <a:pt x="254" y="66"/>
                      </a:lnTo>
                      <a:lnTo>
                        <a:pt x="242" y="48"/>
                      </a:lnTo>
                      <a:lnTo>
                        <a:pt x="226" y="32"/>
                      </a:lnTo>
                      <a:lnTo>
                        <a:pt x="208" y="18"/>
                      </a:lnTo>
                      <a:lnTo>
                        <a:pt x="188" y="8"/>
                      </a:lnTo>
                      <a:lnTo>
                        <a:pt x="166" y="0"/>
                      </a:lnTo>
                      <a:lnTo>
                        <a:pt x="166" y="0"/>
                      </a:lnTo>
                      <a:lnTo>
                        <a:pt x="142" y="4"/>
                      </a:lnTo>
                      <a:lnTo>
                        <a:pt x="120" y="8"/>
                      </a:lnTo>
                      <a:lnTo>
                        <a:pt x="100" y="16"/>
                      </a:lnTo>
                      <a:lnTo>
                        <a:pt x="78" y="26"/>
                      </a:lnTo>
                      <a:lnTo>
                        <a:pt x="60" y="36"/>
                      </a:lnTo>
                      <a:lnTo>
                        <a:pt x="42" y="50"/>
                      </a:lnTo>
                      <a:lnTo>
                        <a:pt x="26" y="64"/>
                      </a:lnTo>
                      <a:lnTo>
                        <a:pt x="10" y="80"/>
                      </a:lnTo>
                      <a:lnTo>
                        <a:pt x="10" y="80"/>
                      </a:lnTo>
                      <a:lnTo>
                        <a:pt x="6" y="94"/>
                      </a:lnTo>
                      <a:lnTo>
                        <a:pt x="4" y="106"/>
                      </a:lnTo>
                      <a:lnTo>
                        <a:pt x="2" y="120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2" y="146"/>
                      </a:lnTo>
                      <a:lnTo>
                        <a:pt x="4" y="160"/>
                      </a:lnTo>
                      <a:lnTo>
                        <a:pt x="6" y="174"/>
                      </a:lnTo>
                      <a:lnTo>
                        <a:pt x="12" y="186"/>
                      </a:lnTo>
                      <a:lnTo>
                        <a:pt x="16" y="198"/>
                      </a:lnTo>
                      <a:lnTo>
                        <a:pt x="24" y="208"/>
                      </a:lnTo>
                      <a:lnTo>
                        <a:pt x="32" y="220"/>
                      </a:lnTo>
                      <a:lnTo>
                        <a:pt x="40" y="228"/>
                      </a:lnTo>
                      <a:lnTo>
                        <a:pt x="50" y="238"/>
                      </a:lnTo>
                      <a:lnTo>
                        <a:pt x="60" y="246"/>
                      </a:lnTo>
                      <a:lnTo>
                        <a:pt x="72" y="252"/>
                      </a:lnTo>
                      <a:lnTo>
                        <a:pt x="84" y="258"/>
                      </a:lnTo>
                      <a:lnTo>
                        <a:pt x="96" y="262"/>
                      </a:lnTo>
                      <a:lnTo>
                        <a:pt x="108" y="266"/>
                      </a:lnTo>
                      <a:lnTo>
                        <a:pt x="122" y="268"/>
                      </a:lnTo>
                      <a:lnTo>
                        <a:pt x="136" y="268"/>
                      </a:lnTo>
                      <a:lnTo>
                        <a:pt x="136" y="268"/>
                      </a:lnTo>
                      <a:close/>
                    </a:path>
                  </a:pathLst>
                </a:custGeom>
                <a:solidFill>
                  <a:srgbClr val="34B3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Freeform 49"/>
                <p:cNvSpPr>
                  <a:spLocks/>
                </p:cNvSpPr>
                <p:nvPr/>
              </p:nvSpPr>
              <p:spPr bwMode="auto">
                <a:xfrm>
                  <a:off x="7875377" y="2877168"/>
                  <a:ext cx="66984" cy="7954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0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12" y="20"/>
                    </a:cxn>
                    <a:cxn ang="0">
                      <a:pos x="14" y="22"/>
                    </a:cxn>
                    <a:cxn ang="0">
                      <a:pos x="18" y="26"/>
                    </a:cxn>
                    <a:cxn ang="0">
                      <a:pos x="20" y="34"/>
                    </a:cxn>
                    <a:cxn ang="0">
                      <a:pos x="20" y="34"/>
                    </a:cxn>
                    <a:cxn ang="0">
                      <a:pos x="20" y="36"/>
                    </a:cxn>
                    <a:cxn ang="0">
                      <a:pos x="22" y="38"/>
                    </a:cxn>
                    <a:cxn ang="0">
                      <a:pos x="22" y="36"/>
                    </a:cxn>
                    <a:cxn ang="0">
                      <a:pos x="22" y="36"/>
                    </a:cxn>
                    <a:cxn ang="0">
                      <a:pos x="24" y="32"/>
                    </a:cxn>
                    <a:cxn ang="0">
                      <a:pos x="28" y="28"/>
                    </a:cxn>
                    <a:cxn ang="0">
                      <a:pos x="28" y="28"/>
                    </a:cxn>
                    <a:cxn ang="0">
                      <a:pos x="28" y="26"/>
                    </a:cxn>
                    <a:cxn ang="0">
                      <a:pos x="28" y="26"/>
                    </a:cxn>
                    <a:cxn ang="0">
                      <a:pos x="32" y="22"/>
                    </a:cxn>
                    <a:cxn ang="0">
                      <a:pos x="32" y="22"/>
                    </a:cxn>
                    <a:cxn ang="0">
                      <a:pos x="32" y="20"/>
                    </a:cxn>
                    <a:cxn ang="0">
                      <a:pos x="32" y="20"/>
                    </a:cxn>
                    <a:cxn ang="0">
                      <a:pos x="28" y="20"/>
                    </a:cxn>
                    <a:cxn ang="0">
                      <a:pos x="24" y="18"/>
                    </a:cxn>
                    <a:cxn ang="0">
                      <a:pos x="24" y="18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6" y="12"/>
                    </a:cxn>
                    <a:cxn ang="0">
                      <a:pos x="28" y="10"/>
                    </a:cxn>
                    <a:cxn ang="0">
                      <a:pos x="28" y="10"/>
                    </a:cxn>
                    <a:cxn ang="0">
                      <a:pos x="30" y="8"/>
                    </a:cxn>
                    <a:cxn ang="0">
                      <a:pos x="32" y="6"/>
                    </a:cxn>
                    <a:cxn ang="0">
                      <a:pos x="32" y="6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28" y="0"/>
                    </a:cxn>
                    <a:cxn ang="0">
                      <a:pos x="28" y="0"/>
                    </a:cxn>
                    <a:cxn ang="0">
                      <a:pos x="28" y="0"/>
                    </a:cxn>
                    <a:cxn ang="0">
                      <a:pos x="22" y="4"/>
                    </a:cxn>
                    <a:cxn ang="0">
                      <a:pos x="18" y="4"/>
                    </a:cxn>
                    <a:cxn ang="0">
                      <a:pos x="18" y="4"/>
                    </a:cxn>
                    <a:cxn ang="0">
                      <a:pos x="16" y="4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0" y="8"/>
                    </a:cxn>
                    <a:cxn ang="0">
                      <a:pos x="4" y="10"/>
                    </a:cxn>
                    <a:cxn ang="0">
                      <a:pos x="4" y="10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0" y="14"/>
                    </a:cxn>
                    <a:cxn ang="0">
                      <a:pos x="0" y="18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2" h="38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12" y="20"/>
                      </a:lnTo>
                      <a:lnTo>
                        <a:pt x="14" y="22"/>
                      </a:lnTo>
                      <a:lnTo>
                        <a:pt x="18" y="26"/>
                      </a:lnTo>
                      <a:lnTo>
                        <a:pt x="20" y="34"/>
                      </a:lnTo>
                      <a:lnTo>
                        <a:pt x="20" y="34"/>
                      </a:lnTo>
                      <a:lnTo>
                        <a:pt x="20" y="36"/>
                      </a:lnTo>
                      <a:lnTo>
                        <a:pt x="22" y="38"/>
                      </a:lnTo>
                      <a:lnTo>
                        <a:pt x="22" y="36"/>
                      </a:lnTo>
                      <a:lnTo>
                        <a:pt x="22" y="36"/>
                      </a:lnTo>
                      <a:lnTo>
                        <a:pt x="24" y="32"/>
                      </a:lnTo>
                      <a:lnTo>
                        <a:pt x="28" y="28"/>
                      </a:lnTo>
                      <a:lnTo>
                        <a:pt x="28" y="28"/>
                      </a:lnTo>
                      <a:lnTo>
                        <a:pt x="28" y="26"/>
                      </a:lnTo>
                      <a:lnTo>
                        <a:pt x="28" y="26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28" y="20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6" y="12"/>
                      </a:lnTo>
                      <a:lnTo>
                        <a:pt x="28" y="10"/>
                      </a:lnTo>
                      <a:lnTo>
                        <a:pt x="28" y="10"/>
                      </a:lnTo>
                      <a:lnTo>
                        <a:pt x="30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2" y="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6" y="4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0" y="8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" name="Freeform 50"/>
                <p:cNvSpPr>
                  <a:spLocks/>
                </p:cNvSpPr>
                <p:nvPr/>
              </p:nvSpPr>
              <p:spPr bwMode="auto">
                <a:xfrm>
                  <a:off x="7841885" y="2914847"/>
                  <a:ext cx="4187" cy="209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63A9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Freeform 51"/>
                <p:cNvSpPr>
                  <a:spLocks/>
                </p:cNvSpPr>
                <p:nvPr/>
              </p:nvSpPr>
              <p:spPr bwMode="auto">
                <a:xfrm>
                  <a:off x="8000972" y="2877168"/>
                  <a:ext cx="33492" cy="16746"/>
                </a:xfrm>
                <a:custGeom>
                  <a:avLst/>
                  <a:gdLst/>
                  <a:ahLst/>
                  <a:cxnLst>
                    <a:cxn ang="0">
                      <a:pos x="4" y="8"/>
                    </a:cxn>
                    <a:cxn ang="0">
                      <a:pos x="4" y="8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12" y="4"/>
                    </a:cxn>
                    <a:cxn ang="0">
                      <a:pos x="12" y="4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4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4" y="8"/>
                    </a:cxn>
                    <a:cxn ang="0">
                      <a:pos x="4" y="8"/>
                    </a:cxn>
                  </a:cxnLst>
                  <a:rect l="0" t="0" r="r" b="b"/>
                  <a:pathLst>
                    <a:path w="16" h="8">
                      <a:moveTo>
                        <a:pt x="4" y="8"/>
                      </a:move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8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" name="Freeform 52"/>
                <p:cNvSpPr>
                  <a:spLocks/>
                </p:cNvSpPr>
                <p:nvPr/>
              </p:nvSpPr>
              <p:spPr bwMode="auto">
                <a:xfrm>
                  <a:off x="8042837" y="2776692"/>
                  <a:ext cx="485635" cy="569365"/>
                </a:xfrm>
                <a:custGeom>
                  <a:avLst/>
                  <a:gdLst/>
                  <a:ahLst/>
                  <a:cxnLst>
                    <a:cxn ang="0">
                      <a:pos x="6" y="4"/>
                    </a:cxn>
                    <a:cxn ang="0">
                      <a:pos x="0" y="18"/>
                    </a:cxn>
                    <a:cxn ang="0">
                      <a:pos x="4" y="24"/>
                    </a:cxn>
                    <a:cxn ang="0">
                      <a:pos x="12" y="32"/>
                    </a:cxn>
                    <a:cxn ang="0">
                      <a:pos x="20" y="34"/>
                    </a:cxn>
                    <a:cxn ang="0">
                      <a:pos x="16" y="24"/>
                    </a:cxn>
                    <a:cxn ang="0">
                      <a:pos x="30" y="10"/>
                    </a:cxn>
                    <a:cxn ang="0">
                      <a:pos x="34" y="16"/>
                    </a:cxn>
                    <a:cxn ang="0">
                      <a:pos x="44" y="26"/>
                    </a:cxn>
                    <a:cxn ang="0">
                      <a:pos x="48" y="32"/>
                    </a:cxn>
                    <a:cxn ang="0">
                      <a:pos x="42" y="38"/>
                    </a:cxn>
                    <a:cxn ang="0">
                      <a:pos x="42" y="48"/>
                    </a:cxn>
                    <a:cxn ang="0">
                      <a:pos x="40" y="56"/>
                    </a:cxn>
                    <a:cxn ang="0">
                      <a:pos x="42" y="66"/>
                    </a:cxn>
                    <a:cxn ang="0">
                      <a:pos x="44" y="74"/>
                    </a:cxn>
                    <a:cxn ang="0">
                      <a:pos x="50" y="80"/>
                    </a:cxn>
                    <a:cxn ang="0">
                      <a:pos x="58" y="82"/>
                    </a:cxn>
                    <a:cxn ang="0">
                      <a:pos x="54" y="92"/>
                    </a:cxn>
                    <a:cxn ang="0">
                      <a:pos x="56" y="104"/>
                    </a:cxn>
                    <a:cxn ang="0">
                      <a:pos x="64" y="106"/>
                    </a:cxn>
                    <a:cxn ang="0">
                      <a:pos x="72" y="106"/>
                    </a:cxn>
                    <a:cxn ang="0">
                      <a:pos x="80" y="96"/>
                    </a:cxn>
                    <a:cxn ang="0">
                      <a:pos x="76" y="88"/>
                    </a:cxn>
                    <a:cxn ang="0">
                      <a:pos x="80" y="80"/>
                    </a:cxn>
                    <a:cxn ang="0">
                      <a:pos x="86" y="70"/>
                    </a:cxn>
                    <a:cxn ang="0">
                      <a:pos x="94" y="72"/>
                    </a:cxn>
                    <a:cxn ang="0">
                      <a:pos x="90" y="66"/>
                    </a:cxn>
                    <a:cxn ang="0">
                      <a:pos x="94" y="58"/>
                    </a:cxn>
                    <a:cxn ang="0">
                      <a:pos x="102" y="54"/>
                    </a:cxn>
                    <a:cxn ang="0">
                      <a:pos x="120" y="48"/>
                    </a:cxn>
                    <a:cxn ang="0">
                      <a:pos x="134" y="48"/>
                    </a:cxn>
                    <a:cxn ang="0">
                      <a:pos x="140" y="60"/>
                    </a:cxn>
                    <a:cxn ang="0">
                      <a:pos x="130" y="66"/>
                    </a:cxn>
                    <a:cxn ang="0">
                      <a:pos x="124" y="74"/>
                    </a:cxn>
                    <a:cxn ang="0">
                      <a:pos x="114" y="82"/>
                    </a:cxn>
                    <a:cxn ang="0">
                      <a:pos x="96" y="96"/>
                    </a:cxn>
                    <a:cxn ang="0">
                      <a:pos x="88" y="110"/>
                    </a:cxn>
                    <a:cxn ang="0">
                      <a:pos x="76" y="132"/>
                    </a:cxn>
                    <a:cxn ang="0">
                      <a:pos x="76" y="150"/>
                    </a:cxn>
                    <a:cxn ang="0">
                      <a:pos x="78" y="172"/>
                    </a:cxn>
                    <a:cxn ang="0">
                      <a:pos x="84" y="190"/>
                    </a:cxn>
                    <a:cxn ang="0">
                      <a:pos x="88" y="202"/>
                    </a:cxn>
                    <a:cxn ang="0">
                      <a:pos x="90" y="210"/>
                    </a:cxn>
                    <a:cxn ang="0">
                      <a:pos x="102" y="216"/>
                    </a:cxn>
                    <a:cxn ang="0">
                      <a:pos x="130" y="220"/>
                    </a:cxn>
                    <a:cxn ang="0">
                      <a:pos x="140" y="214"/>
                    </a:cxn>
                    <a:cxn ang="0">
                      <a:pos x="152" y="200"/>
                    </a:cxn>
                    <a:cxn ang="0">
                      <a:pos x="166" y="196"/>
                    </a:cxn>
                    <a:cxn ang="0">
                      <a:pos x="184" y="196"/>
                    </a:cxn>
                    <a:cxn ang="0">
                      <a:pos x="184" y="202"/>
                    </a:cxn>
                    <a:cxn ang="0">
                      <a:pos x="186" y="210"/>
                    </a:cxn>
                    <a:cxn ang="0">
                      <a:pos x="186" y="222"/>
                    </a:cxn>
                    <a:cxn ang="0">
                      <a:pos x="196" y="234"/>
                    </a:cxn>
                    <a:cxn ang="0">
                      <a:pos x="202" y="244"/>
                    </a:cxn>
                    <a:cxn ang="0">
                      <a:pos x="206" y="252"/>
                    </a:cxn>
                    <a:cxn ang="0">
                      <a:pos x="208" y="270"/>
                    </a:cxn>
                    <a:cxn ang="0">
                      <a:pos x="214" y="266"/>
                    </a:cxn>
                    <a:cxn ang="0">
                      <a:pos x="218" y="250"/>
                    </a:cxn>
                    <a:cxn ang="0">
                      <a:pos x="228" y="206"/>
                    </a:cxn>
                    <a:cxn ang="0">
                      <a:pos x="232" y="170"/>
                    </a:cxn>
                    <a:cxn ang="0">
                      <a:pos x="196" y="88"/>
                    </a:cxn>
                    <a:cxn ang="0">
                      <a:pos x="130" y="28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232" h="272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2"/>
                      </a:lnTo>
                      <a:lnTo>
                        <a:pt x="0" y="18"/>
                      </a:lnTo>
                      <a:lnTo>
                        <a:pt x="2" y="16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4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12" y="32"/>
                      </a:lnTo>
                      <a:lnTo>
                        <a:pt x="12" y="32"/>
                      </a:lnTo>
                      <a:lnTo>
                        <a:pt x="16" y="36"/>
                      </a:lnTo>
                      <a:lnTo>
                        <a:pt x="20" y="36"/>
                      </a:lnTo>
                      <a:lnTo>
                        <a:pt x="20" y="36"/>
                      </a:lnTo>
                      <a:lnTo>
                        <a:pt x="20" y="34"/>
                      </a:lnTo>
                      <a:lnTo>
                        <a:pt x="18" y="32"/>
                      </a:lnTo>
                      <a:lnTo>
                        <a:pt x="18" y="32"/>
                      </a:lnTo>
                      <a:lnTo>
                        <a:pt x="16" y="28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6" y="16"/>
                      </a:lnTo>
                      <a:lnTo>
                        <a:pt x="20" y="12"/>
                      </a:lnTo>
                      <a:lnTo>
                        <a:pt x="22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14"/>
                      </a:lnTo>
                      <a:lnTo>
                        <a:pt x="32" y="14"/>
                      </a:lnTo>
                      <a:lnTo>
                        <a:pt x="34" y="16"/>
                      </a:lnTo>
                      <a:lnTo>
                        <a:pt x="34" y="16"/>
                      </a:lnTo>
                      <a:lnTo>
                        <a:pt x="38" y="16"/>
                      </a:lnTo>
                      <a:lnTo>
                        <a:pt x="40" y="18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4" y="26"/>
                      </a:lnTo>
                      <a:lnTo>
                        <a:pt x="44" y="26"/>
                      </a:lnTo>
                      <a:lnTo>
                        <a:pt x="46" y="28"/>
                      </a:lnTo>
                      <a:lnTo>
                        <a:pt x="48" y="30"/>
                      </a:lnTo>
                      <a:lnTo>
                        <a:pt x="48" y="30"/>
                      </a:lnTo>
                      <a:lnTo>
                        <a:pt x="48" y="32"/>
                      </a:lnTo>
                      <a:lnTo>
                        <a:pt x="48" y="32"/>
                      </a:lnTo>
                      <a:lnTo>
                        <a:pt x="46" y="34"/>
                      </a:lnTo>
                      <a:lnTo>
                        <a:pt x="44" y="36"/>
                      </a:lnTo>
                      <a:lnTo>
                        <a:pt x="44" y="36"/>
                      </a:lnTo>
                      <a:lnTo>
                        <a:pt x="42" y="38"/>
                      </a:lnTo>
                      <a:lnTo>
                        <a:pt x="42" y="38"/>
                      </a:lnTo>
                      <a:lnTo>
                        <a:pt x="40" y="44"/>
                      </a:lnTo>
                      <a:lnTo>
                        <a:pt x="40" y="44"/>
                      </a:lnTo>
                      <a:lnTo>
                        <a:pt x="42" y="48"/>
                      </a:lnTo>
                      <a:lnTo>
                        <a:pt x="42" y="48"/>
                      </a:lnTo>
                      <a:lnTo>
                        <a:pt x="40" y="52"/>
                      </a:lnTo>
                      <a:lnTo>
                        <a:pt x="40" y="52"/>
                      </a:lnTo>
                      <a:lnTo>
                        <a:pt x="40" y="54"/>
                      </a:lnTo>
                      <a:lnTo>
                        <a:pt x="40" y="54"/>
                      </a:lnTo>
                      <a:lnTo>
                        <a:pt x="40" y="56"/>
                      </a:lnTo>
                      <a:lnTo>
                        <a:pt x="42" y="58"/>
                      </a:lnTo>
                      <a:lnTo>
                        <a:pt x="42" y="58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2" y="66"/>
                      </a:lnTo>
                      <a:lnTo>
                        <a:pt x="42" y="66"/>
                      </a:lnTo>
                      <a:lnTo>
                        <a:pt x="42" y="72"/>
                      </a:lnTo>
                      <a:lnTo>
                        <a:pt x="42" y="72"/>
                      </a:lnTo>
                      <a:lnTo>
                        <a:pt x="44" y="74"/>
                      </a:lnTo>
                      <a:lnTo>
                        <a:pt x="44" y="74"/>
                      </a:lnTo>
                      <a:lnTo>
                        <a:pt x="48" y="72"/>
                      </a:lnTo>
                      <a:lnTo>
                        <a:pt x="48" y="72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2" y="80"/>
                      </a:lnTo>
                      <a:lnTo>
                        <a:pt x="56" y="80"/>
                      </a:lnTo>
                      <a:lnTo>
                        <a:pt x="56" y="80"/>
                      </a:lnTo>
                      <a:lnTo>
                        <a:pt x="58" y="82"/>
                      </a:lnTo>
                      <a:lnTo>
                        <a:pt x="58" y="84"/>
                      </a:lnTo>
                      <a:lnTo>
                        <a:pt x="58" y="84"/>
                      </a:lnTo>
                      <a:lnTo>
                        <a:pt x="56" y="88"/>
                      </a:lnTo>
                      <a:lnTo>
                        <a:pt x="54" y="92"/>
                      </a:lnTo>
                      <a:lnTo>
                        <a:pt x="54" y="92"/>
                      </a:lnTo>
                      <a:lnTo>
                        <a:pt x="52" y="96"/>
                      </a:lnTo>
                      <a:lnTo>
                        <a:pt x="52" y="96"/>
                      </a:lnTo>
                      <a:lnTo>
                        <a:pt x="54" y="100"/>
                      </a:lnTo>
                      <a:lnTo>
                        <a:pt x="54" y="100"/>
                      </a:lnTo>
                      <a:lnTo>
                        <a:pt x="56" y="104"/>
                      </a:lnTo>
                      <a:lnTo>
                        <a:pt x="56" y="104"/>
                      </a:lnTo>
                      <a:lnTo>
                        <a:pt x="58" y="108"/>
                      </a:lnTo>
                      <a:lnTo>
                        <a:pt x="58" y="108"/>
                      </a:lnTo>
                      <a:lnTo>
                        <a:pt x="58" y="108"/>
                      </a:lnTo>
                      <a:lnTo>
                        <a:pt x="64" y="106"/>
                      </a:lnTo>
                      <a:lnTo>
                        <a:pt x="64" y="104"/>
                      </a:lnTo>
                      <a:lnTo>
                        <a:pt x="64" y="104"/>
                      </a:lnTo>
                      <a:lnTo>
                        <a:pt x="68" y="108"/>
                      </a:lnTo>
                      <a:lnTo>
                        <a:pt x="68" y="108"/>
                      </a:lnTo>
                      <a:lnTo>
                        <a:pt x="72" y="106"/>
                      </a:lnTo>
                      <a:lnTo>
                        <a:pt x="72" y="106"/>
                      </a:lnTo>
                      <a:lnTo>
                        <a:pt x="74" y="104"/>
                      </a:lnTo>
                      <a:lnTo>
                        <a:pt x="74" y="104"/>
                      </a:lnTo>
                      <a:lnTo>
                        <a:pt x="78" y="100"/>
                      </a:lnTo>
                      <a:lnTo>
                        <a:pt x="80" y="96"/>
                      </a:lnTo>
                      <a:lnTo>
                        <a:pt x="80" y="96"/>
                      </a:lnTo>
                      <a:lnTo>
                        <a:pt x="80" y="94"/>
                      </a:lnTo>
                      <a:lnTo>
                        <a:pt x="78" y="90"/>
                      </a:lnTo>
                      <a:lnTo>
                        <a:pt x="78" y="90"/>
                      </a:lnTo>
                      <a:lnTo>
                        <a:pt x="76" y="88"/>
                      </a:lnTo>
                      <a:lnTo>
                        <a:pt x="76" y="86"/>
                      </a:lnTo>
                      <a:lnTo>
                        <a:pt x="76" y="86"/>
                      </a:lnTo>
                      <a:lnTo>
                        <a:pt x="76" y="82"/>
                      </a:lnTo>
                      <a:lnTo>
                        <a:pt x="80" y="80"/>
                      </a:lnTo>
                      <a:lnTo>
                        <a:pt x="80" y="80"/>
                      </a:lnTo>
                      <a:lnTo>
                        <a:pt x="82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4" y="72"/>
                      </a:lnTo>
                      <a:lnTo>
                        <a:pt x="86" y="70"/>
                      </a:lnTo>
                      <a:lnTo>
                        <a:pt x="88" y="70"/>
                      </a:lnTo>
                      <a:lnTo>
                        <a:pt x="88" y="70"/>
                      </a:lnTo>
                      <a:lnTo>
                        <a:pt x="88" y="70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2" y="68"/>
                      </a:lnTo>
                      <a:lnTo>
                        <a:pt x="92" y="68"/>
                      </a:lnTo>
                      <a:lnTo>
                        <a:pt x="90" y="66"/>
                      </a:lnTo>
                      <a:lnTo>
                        <a:pt x="88" y="62"/>
                      </a:lnTo>
                      <a:lnTo>
                        <a:pt x="88" y="62"/>
                      </a:lnTo>
                      <a:lnTo>
                        <a:pt x="90" y="58"/>
                      </a:lnTo>
                      <a:lnTo>
                        <a:pt x="90" y="58"/>
                      </a:lnTo>
                      <a:lnTo>
                        <a:pt x="94" y="58"/>
                      </a:lnTo>
                      <a:lnTo>
                        <a:pt x="100" y="58"/>
                      </a:lnTo>
                      <a:lnTo>
                        <a:pt x="100" y="58"/>
                      </a:lnTo>
                      <a:lnTo>
                        <a:pt x="102" y="56"/>
                      </a:lnTo>
                      <a:lnTo>
                        <a:pt x="102" y="54"/>
                      </a:lnTo>
                      <a:lnTo>
                        <a:pt x="102" y="54"/>
                      </a:lnTo>
                      <a:lnTo>
                        <a:pt x="106" y="48"/>
                      </a:lnTo>
                      <a:lnTo>
                        <a:pt x="110" y="46"/>
                      </a:lnTo>
                      <a:lnTo>
                        <a:pt x="114" y="46"/>
                      </a:lnTo>
                      <a:lnTo>
                        <a:pt x="114" y="46"/>
                      </a:lnTo>
                      <a:lnTo>
                        <a:pt x="120" y="48"/>
                      </a:lnTo>
                      <a:lnTo>
                        <a:pt x="124" y="46"/>
                      </a:lnTo>
                      <a:lnTo>
                        <a:pt x="124" y="46"/>
                      </a:lnTo>
                      <a:lnTo>
                        <a:pt x="128" y="46"/>
                      </a:lnTo>
                      <a:lnTo>
                        <a:pt x="134" y="48"/>
                      </a:lnTo>
                      <a:lnTo>
                        <a:pt x="134" y="48"/>
                      </a:lnTo>
                      <a:lnTo>
                        <a:pt x="134" y="48"/>
                      </a:lnTo>
                      <a:lnTo>
                        <a:pt x="138" y="54"/>
                      </a:lnTo>
                      <a:lnTo>
                        <a:pt x="140" y="58"/>
                      </a:lnTo>
                      <a:lnTo>
                        <a:pt x="140" y="58"/>
                      </a:lnTo>
                      <a:lnTo>
                        <a:pt x="140" y="60"/>
                      </a:lnTo>
                      <a:lnTo>
                        <a:pt x="140" y="60"/>
                      </a:lnTo>
                      <a:lnTo>
                        <a:pt x="138" y="62"/>
                      </a:lnTo>
                      <a:lnTo>
                        <a:pt x="134" y="64"/>
                      </a:lnTo>
                      <a:lnTo>
                        <a:pt x="130" y="66"/>
                      </a:lnTo>
                      <a:lnTo>
                        <a:pt x="130" y="66"/>
                      </a:lnTo>
                      <a:lnTo>
                        <a:pt x="126" y="68"/>
                      </a:lnTo>
                      <a:lnTo>
                        <a:pt x="122" y="72"/>
                      </a:lnTo>
                      <a:lnTo>
                        <a:pt x="122" y="72"/>
                      </a:lnTo>
                      <a:lnTo>
                        <a:pt x="122" y="72"/>
                      </a:lnTo>
                      <a:lnTo>
                        <a:pt x="124" y="74"/>
                      </a:lnTo>
                      <a:lnTo>
                        <a:pt x="124" y="74"/>
                      </a:lnTo>
                      <a:lnTo>
                        <a:pt x="122" y="78"/>
                      </a:lnTo>
                      <a:lnTo>
                        <a:pt x="118" y="80"/>
                      </a:lnTo>
                      <a:lnTo>
                        <a:pt x="114" y="82"/>
                      </a:lnTo>
                      <a:lnTo>
                        <a:pt x="114" y="82"/>
                      </a:lnTo>
                      <a:lnTo>
                        <a:pt x="106" y="84"/>
                      </a:lnTo>
                      <a:lnTo>
                        <a:pt x="102" y="86"/>
                      </a:lnTo>
                      <a:lnTo>
                        <a:pt x="100" y="90"/>
                      </a:lnTo>
                      <a:lnTo>
                        <a:pt x="100" y="90"/>
                      </a:lnTo>
                      <a:lnTo>
                        <a:pt x="96" y="96"/>
                      </a:lnTo>
                      <a:lnTo>
                        <a:pt x="94" y="100"/>
                      </a:lnTo>
                      <a:lnTo>
                        <a:pt x="94" y="100"/>
                      </a:lnTo>
                      <a:lnTo>
                        <a:pt x="92" y="104"/>
                      </a:lnTo>
                      <a:lnTo>
                        <a:pt x="88" y="110"/>
                      </a:lnTo>
                      <a:lnTo>
                        <a:pt x="88" y="110"/>
                      </a:lnTo>
                      <a:lnTo>
                        <a:pt x="78" y="122"/>
                      </a:lnTo>
                      <a:lnTo>
                        <a:pt x="78" y="122"/>
                      </a:lnTo>
                      <a:lnTo>
                        <a:pt x="76" y="126"/>
                      </a:lnTo>
                      <a:lnTo>
                        <a:pt x="76" y="126"/>
                      </a:lnTo>
                      <a:lnTo>
                        <a:pt x="76" y="132"/>
                      </a:lnTo>
                      <a:lnTo>
                        <a:pt x="76" y="132"/>
                      </a:lnTo>
                      <a:lnTo>
                        <a:pt x="76" y="140"/>
                      </a:lnTo>
                      <a:lnTo>
                        <a:pt x="76" y="140"/>
                      </a:lnTo>
                      <a:lnTo>
                        <a:pt x="76" y="150"/>
                      </a:lnTo>
                      <a:lnTo>
                        <a:pt x="76" y="150"/>
                      </a:lnTo>
                      <a:lnTo>
                        <a:pt x="74" y="154"/>
                      </a:lnTo>
                      <a:lnTo>
                        <a:pt x="74" y="154"/>
                      </a:lnTo>
                      <a:lnTo>
                        <a:pt x="76" y="160"/>
                      </a:lnTo>
                      <a:lnTo>
                        <a:pt x="76" y="160"/>
                      </a:lnTo>
                      <a:lnTo>
                        <a:pt x="78" y="172"/>
                      </a:lnTo>
                      <a:lnTo>
                        <a:pt x="78" y="172"/>
                      </a:lnTo>
                      <a:lnTo>
                        <a:pt x="76" y="184"/>
                      </a:lnTo>
                      <a:lnTo>
                        <a:pt x="76" y="184"/>
                      </a:lnTo>
                      <a:lnTo>
                        <a:pt x="84" y="190"/>
                      </a:lnTo>
                      <a:lnTo>
                        <a:pt x="84" y="190"/>
                      </a:lnTo>
                      <a:lnTo>
                        <a:pt x="84" y="190"/>
                      </a:lnTo>
                      <a:lnTo>
                        <a:pt x="84" y="196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8" y="202"/>
                      </a:lnTo>
                      <a:lnTo>
                        <a:pt x="90" y="206"/>
                      </a:lnTo>
                      <a:lnTo>
                        <a:pt x="90" y="206"/>
                      </a:lnTo>
                      <a:lnTo>
                        <a:pt x="90" y="208"/>
                      </a:lnTo>
                      <a:lnTo>
                        <a:pt x="90" y="208"/>
                      </a:lnTo>
                      <a:lnTo>
                        <a:pt x="90" y="210"/>
                      </a:lnTo>
                      <a:lnTo>
                        <a:pt x="90" y="210"/>
                      </a:lnTo>
                      <a:lnTo>
                        <a:pt x="92" y="212"/>
                      </a:lnTo>
                      <a:lnTo>
                        <a:pt x="98" y="214"/>
                      </a:lnTo>
                      <a:lnTo>
                        <a:pt x="102" y="216"/>
                      </a:lnTo>
                      <a:lnTo>
                        <a:pt x="102" y="216"/>
                      </a:lnTo>
                      <a:lnTo>
                        <a:pt x="112" y="218"/>
                      </a:lnTo>
                      <a:lnTo>
                        <a:pt x="126" y="222"/>
                      </a:lnTo>
                      <a:lnTo>
                        <a:pt x="126" y="222"/>
                      </a:lnTo>
                      <a:lnTo>
                        <a:pt x="130" y="220"/>
                      </a:lnTo>
                      <a:lnTo>
                        <a:pt x="130" y="220"/>
                      </a:lnTo>
                      <a:lnTo>
                        <a:pt x="132" y="218"/>
                      </a:lnTo>
                      <a:lnTo>
                        <a:pt x="134" y="216"/>
                      </a:lnTo>
                      <a:lnTo>
                        <a:pt x="138" y="214"/>
                      </a:lnTo>
                      <a:lnTo>
                        <a:pt x="138" y="214"/>
                      </a:lnTo>
                      <a:lnTo>
                        <a:pt x="140" y="214"/>
                      </a:lnTo>
                      <a:lnTo>
                        <a:pt x="142" y="212"/>
                      </a:lnTo>
                      <a:lnTo>
                        <a:pt x="142" y="212"/>
                      </a:lnTo>
                      <a:lnTo>
                        <a:pt x="146" y="204"/>
                      </a:lnTo>
                      <a:lnTo>
                        <a:pt x="152" y="200"/>
                      </a:lnTo>
                      <a:lnTo>
                        <a:pt x="152" y="200"/>
                      </a:lnTo>
                      <a:lnTo>
                        <a:pt x="156" y="200"/>
                      </a:lnTo>
                      <a:lnTo>
                        <a:pt x="160" y="202"/>
                      </a:lnTo>
                      <a:lnTo>
                        <a:pt x="160" y="202"/>
                      </a:lnTo>
                      <a:lnTo>
                        <a:pt x="162" y="200"/>
                      </a:lnTo>
                      <a:lnTo>
                        <a:pt x="166" y="196"/>
                      </a:lnTo>
                      <a:lnTo>
                        <a:pt x="166" y="196"/>
                      </a:lnTo>
                      <a:lnTo>
                        <a:pt x="172" y="192"/>
                      </a:lnTo>
                      <a:lnTo>
                        <a:pt x="174" y="192"/>
                      </a:lnTo>
                      <a:lnTo>
                        <a:pt x="176" y="192"/>
                      </a:lnTo>
                      <a:lnTo>
                        <a:pt x="184" y="196"/>
                      </a:lnTo>
                      <a:lnTo>
                        <a:pt x="182" y="198"/>
                      </a:lnTo>
                      <a:lnTo>
                        <a:pt x="182" y="198"/>
                      </a:lnTo>
                      <a:lnTo>
                        <a:pt x="182" y="200"/>
                      </a:lnTo>
                      <a:lnTo>
                        <a:pt x="182" y="200"/>
                      </a:lnTo>
                      <a:lnTo>
                        <a:pt x="184" y="202"/>
                      </a:lnTo>
                      <a:lnTo>
                        <a:pt x="184" y="202"/>
                      </a:lnTo>
                      <a:lnTo>
                        <a:pt x="186" y="204"/>
                      </a:lnTo>
                      <a:lnTo>
                        <a:pt x="186" y="206"/>
                      </a:lnTo>
                      <a:lnTo>
                        <a:pt x="186" y="206"/>
                      </a:lnTo>
                      <a:lnTo>
                        <a:pt x="186" y="210"/>
                      </a:lnTo>
                      <a:lnTo>
                        <a:pt x="186" y="210"/>
                      </a:lnTo>
                      <a:lnTo>
                        <a:pt x="182" y="218"/>
                      </a:lnTo>
                      <a:lnTo>
                        <a:pt x="182" y="218"/>
                      </a:lnTo>
                      <a:lnTo>
                        <a:pt x="184" y="222"/>
                      </a:lnTo>
                      <a:lnTo>
                        <a:pt x="186" y="222"/>
                      </a:lnTo>
                      <a:lnTo>
                        <a:pt x="186" y="222"/>
                      </a:lnTo>
                      <a:lnTo>
                        <a:pt x="190" y="226"/>
                      </a:lnTo>
                      <a:lnTo>
                        <a:pt x="194" y="232"/>
                      </a:lnTo>
                      <a:lnTo>
                        <a:pt x="194" y="232"/>
                      </a:lnTo>
                      <a:lnTo>
                        <a:pt x="196" y="234"/>
                      </a:lnTo>
                      <a:lnTo>
                        <a:pt x="196" y="234"/>
                      </a:lnTo>
                      <a:lnTo>
                        <a:pt x="200" y="236"/>
                      </a:lnTo>
                      <a:lnTo>
                        <a:pt x="200" y="240"/>
                      </a:lnTo>
                      <a:lnTo>
                        <a:pt x="202" y="244"/>
                      </a:lnTo>
                      <a:lnTo>
                        <a:pt x="202" y="244"/>
                      </a:lnTo>
                      <a:lnTo>
                        <a:pt x="202" y="244"/>
                      </a:lnTo>
                      <a:lnTo>
                        <a:pt x="202" y="244"/>
                      </a:lnTo>
                      <a:lnTo>
                        <a:pt x="202" y="248"/>
                      </a:lnTo>
                      <a:lnTo>
                        <a:pt x="202" y="248"/>
                      </a:lnTo>
                      <a:lnTo>
                        <a:pt x="206" y="252"/>
                      </a:lnTo>
                      <a:lnTo>
                        <a:pt x="208" y="258"/>
                      </a:lnTo>
                      <a:lnTo>
                        <a:pt x="208" y="266"/>
                      </a:lnTo>
                      <a:lnTo>
                        <a:pt x="208" y="266"/>
                      </a:lnTo>
                      <a:lnTo>
                        <a:pt x="208" y="270"/>
                      </a:lnTo>
                      <a:lnTo>
                        <a:pt x="208" y="270"/>
                      </a:lnTo>
                      <a:lnTo>
                        <a:pt x="210" y="272"/>
                      </a:lnTo>
                      <a:lnTo>
                        <a:pt x="210" y="272"/>
                      </a:lnTo>
                      <a:lnTo>
                        <a:pt x="212" y="268"/>
                      </a:lnTo>
                      <a:lnTo>
                        <a:pt x="214" y="266"/>
                      </a:lnTo>
                      <a:lnTo>
                        <a:pt x="214" y="266"/>
                      </a:lnTo>
                      <a:lnTo>
                        <a:pt x="214" y="262"/>
                      </a:lnTo>
                      <a:lnTo>
                        <a:pt x="218" y="256"/>
                      </a:lnTo>
                      <a:lnTo>
                        <a:pt x="218" y="256"/>
                      </a:lnTo>
                      <a:lnTo>
                        <a:pt x="218" y="250"/>
                      </a:lnTo>
                      <a:lnTo>
                        <a:pt x="218" y="250"/>
                      </a:lnTo>
                      <a:lnTo>
                        <a:pt x="220" y="238"/>
                      </a:lnTo>
                      <a:lnTo>
                        <a:pt x="222" y="228"/>
                      </a:lnTo>
                      <a:lnTo>
                        <a:pt x="226" y="216"/>
                      </a:lnTo>
                      <a:lnTo>
                        <a:pt x="226" y="216"/>
                      </a:lnTo>
                      <a:lnTo>
                        <a:pt x="228" y="206"/>
                      </a:lnTo>
                      <a:lnTo>
                        <a:pt x="228" y="192"/>
                      </a:lnTo>
                      <a:lnTo>
                        <a:pt x="228" y="192"/>
                      </a:lnTo>
                      <a:lnTo>
                        <a:pt x="230" y="180"/>
                      </a:lnTo>
                      <a:lnTo>
                        <a:pt x="232" y="170"/>
                      </a:lnTo>
                      <a:lnTo>
                        <a:pt x="232" y="170"/>
                      </a:lnTo>
                      <a:lnTo>
                        <a:pt x="226" y="152"/>
                      </a:lnTo>
                      <a:lnTo>
                        <a:pt x="222" y="134"/>
                      </a:lnTo>
                      <a:lnTo>
                        <a:pt x="214" y="118"/>
                      </a:lnTo>
                      <a:lnTo>
                        <a:pt x="206" y="102"/>
                      </a:lnTo>
                      <a:lnTo>
                        <a:pt x="196" y="88"/>
                      </a:lnTo>
                      <a:lnTo>
                        <a:pt x="184" y="74"/>
                      </a:lnTo>
                      <a:lnTo>
                        <a:pt x="172" y="60"/>
                      </a:lnTo>
                      <a:lnTo>
                        <a:pt x="160" y="48"/>
                      </a:lnTo>
                      <a:lnTo>
                        <a:pt x="146" y="38"/>
                      </a:lnTo>
                      <a:lnTo>
                        <a:pt x="130" y="28"/>
                      </a:lnTo>
                      <a:lnTo>
                        <a:pt x="114" y="20"/>
                      </a:lnTo>
                      <a:lnTo>
                        <a:pt x="98" y="12"/>
                      </a:lnTo>
                      <a:lnTo>
                        <a:pt x="80" y="6"/>
                      </a:lnTo>
                      <a:lnTo>
                        <a:pt x="62" y="2"/>
                      </a:lnTo>
                      <a:lnTo>
                        <a:pt x="4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63A9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Freeform 53"/>
                <p:cNvSpPr>
                  <a:spLocks/>
                </p:cNvSpPr>
                <p:nvPr/>
              </p:nvSpPr>
              <p:spPr bwMode="auto">
                <a:xfrm>
                  <a:off x="7837698" y="2923220"/>
                  <a:ext cx="12560" cy="16746"/>
                </a:xfrm>
                <a:custGeom>
                  <a:avLst/>
                  <a:gdLst/>
                  <a:ahLst/>
                  <a:cxnLst>
                    <a:cxn ang="0">
                      <a:pos x="2" y="8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" y="8"/>
                    </a:cxn>
                    <a:cxn ang="0">
                      <a:pos x="2" y="8"/>
                    </a:cxn>
                  </a:cxnLst>
                  <a:rect l="0" t="0" r="r" b="b"/>
                  <a:pathLst>
                    <a:path w="6" h="8">
                      <a:moveTo>
                        <a:pt x="2" y="8"/>
                      </a:move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Freeform 54"/>
                <p:cNvSpPr>
                  <a:spLocks/>
                </p:cNvSpPr>
                <p:nvPr/>
              </p:nvSpPr>
              <p:spPr bwMode="auto">
                <a:xfrm>
                  <a:off x="7653492" y="2944152"/>
                  <a:ext cx="544246" cy="711706"/>
                </a:xfrm>
                <a:custGeom>
                  <a:avLst/>
                  <a:gdLst/>
                  <a:ahLst/>
                  <a:cxnLst>
                    <a:cxn ang="0">
                      <a:pos x="250" y="230"/>
                    </a:cxn>
                    <a:cxn ang="0">
                      <a:pos x="246" y="232"/>
                    </a:cxn>
                    <a:cxn ang="0">
                      <a:pos x="240" y="230"/>
                    </a:cxn>
                    <a:cxn ang="0">
                      <a:pos x="236" y="222"/>
                    </a:cxn>
                    <a:cxn ang="0">
                      <a:pos x="218" y="218"/>
                    </a:cxn>
                    <a:cxn ang="0">
                      <a:pos x="180" y="220"/>
                    </a:cxn>
                    <a:cxn ang="0">
                      <a:pos x="170" y="212"/>
                    </a:cxn>
                    <a:cxn ang="0">
                      <a:pos x="140" y="212"/>
                    </a:cxn>
                    <a:cxn ang="0">
                      <a:pos x="128" y="210"/>
                    </a:cxn>
                    <a:cxn ang="0">
                      <a:pos x="112" y="212"/>
                    </a:cxn>
                    <a:cxn ang="0">
                      <a:pos x="98" y="210"/>
                    </a:cxn>
                    <a:cxn ang="0">
                      <a:pos x="84" y="216"/>
                    </a:cxn>
                    <a:cxn ang="0">
                      <a:pos x="66" y="210"/>
                    </a:cxn>
                    <a:cxn ang="0">
                      <a:pos x="48" y="208"/>
                    </a:cxn>
                    <a:cxn ang="0">
                      <a:pos x="38" y="190"/>
                    </a:cxn>
                    <a:cxn ang="0">
                      <a:pos x="30" y="182"/>
                    </a:cxn>
                    <a:cxn ang="0">
                      <a:pos x="18" y="176"/>
                    </a:cxn>
                    <a:cxn ang="0">
                      <a:pos x="16" y="160"/>
                    </a:cxn>
                    <a:cxn ang="0">
                      <a:pos x="16" y="152"/>
                    </a:cxn>
                    <a:cxn ang="0">
                      <a:pos x="20" y="142"/>
                    </a:cxn>
                    <a:cxn ang="0">
                      <a:pos x="30" y="136"/>
                    </a:cxn>
                    <a:cxn ang="0">
                      <a:pos x="46" y="132"/>
                    </a:cxn>
                    <a:cxn ang="0">
                      <a:pos x="50" y="142"/>
                    </a:cxn>
                    <a:cxn ang="0">
                      <a:pos x="52" y="140"/>
                    </a:cxn>
                    <a:cxn ang="0">
                      <a:pos x="50" y="124"/>
                    </a:cxn>
                    <a:cxn ang="0">
                      <a:pos x="56" y="108"/>
                    </a:cxn>
                    <a:cxn ang="0">
                      <a:pos x="64" y="98"/>
                    </a:cxn>
                    <a:cxn ang="0">
                      <a:pos x="70" y="78"/>
                    </a:cxn>
                    <a:cxn ang="0">
                      <a:pos x="82" y="68"/>
                    </a:cxn>
                    <a:cxn ang="0">
                      <a:pos x="94" y="46"/>
                    </a:cxn>
                    <a:cxn ang="0">
                      <a:pos x="104" y="42"/>
                    </a:cxn>
                    <a:cxn ang="0">
                      <a:pos x="98" y="22"/>
                    </a:cxn>
                    <a:cxn ang="0">
                      <a:pos x="88" y="18"/>
                    </a:cxn>
                    <a:cxn ang="0">
                      <a:pos x="76" y="20"/>
                    </a:cxn>
                    <a:cxn ang="0">
                      <a:pos x="74" y="34"/>
                    </a:cxn>
                    <a:cxn ang="0">
                      <a:pos x="56" y="44"/>
                    </a:cxn>
                    <a:cxn ang="0">
                      <a:pos x="52" y="16"/>
                    </a:cxn>
                    <a:cxn ang="0">
                      <a:pos x="56" y="8"/>
                    </a:cxn>
                    <a:cxn ang="0">
                      <a:pos x="48" y="4"/>
                    </a:cxn>
                    <a:cxn ang="0">
                      <a:pos x="18" y="44"/>
                    </a:cxn>
                    <a:cxn ang="0">
                      <a:pos x="0" y="130"/>
                    </a:cxn>
                    <a:cxn ang="0">
                      <a:pos x="12" y="182"/>
                    </a:cxn>
                    <a:cxn ang="0">
                      <a:pos x="30" y="196"/>
                    </a:cxn>
                    <a:cxn ang="0">
                      <a:pos x="48" y="216"/>
                    </a:cxn>
                    <a:cxn ang="0">
                      <a:pos x="60" y="218"/>
                    </a:cxn>
                    <a:cxn ang="0">
                      <a:pos x="86" y="238"/>
                    </a:cxn>
                    <a:cxn ang="0">
                      <a:pos x="96" y="262"/>
                    </a:cxn>
                    <a:cxn ang="0">
                      <a:pos x="110" y="270"/>
                    </a:cxn>
                    <a:cxn ang="0">
                      <a:pos x="116" y="282"/>
                    </a:cxn>
                    <a:cxn ang="0">
                      <a:pos x="136" y="290"/>
                    </a:cxn>
                    <a:cxn ang="0">
                      <a:pos x="156" y="310"/>
                    </a:cxn>
                    <a:cxn ang="0">
                      <a:pos x="172" y="328"/>
                    </a:cxn>
                    <a:cxn ang="0">
                      <a:pos x="188" y="340"/>
                    </a:cxn>
                    <a:cxn ang="0">
                      <a:pos x="218" y="328"/>
                    </a:cxn>
                    <a:cxn ang="0">
                      <a:pos x="234" y="308"/>
                    </a:cxn>
                    <a:cxn ang="0">
                      <a:pos x="246" y="284"/>
                    </a:cxn>
                    <a:cxn ang="0">
                      <a:pos x="254" y="262"/>
                    </a:cxn>
                    <a:cxn ang="0">
                      <a:pos x="256" y="248"/>
                    </a:cxn>
                    <a:cxn ang="0">
                      <a:pos x="258" y="232"/>
                    </a:cxn>
                  </a:cxnLst>
                  <a:rect l="0" t="0" r="r" b="b"/>
                  <a:pathLst>
                    <a:path w="260" h="340">
                      <a:moveTo>
                        <a:pt x="258" y="232"/>
                      </a:moveTo>
                      <a:lnTo>
                        <a:pt x="258" y="232"/>
                      </a:lnTo>
                      <a:lnTo>
                        <a:pt x="258" y="232"/>
                      </a:lnTo>
                      <a:lnTo>
                        <a:pt x="258" y="232"/>
                      </a:lnTo>
                      <a:lnTo>
                        <a:pt x="254" y="232"/>
                      </a:lnTo>
                      <a:lnTo>
                        <a:pt x="250" y="230"/>
                      </a:lnTo>
                      <a:lnTo>
                        <a:pt x="250" y="230"/>
                      </a:lnTo>
                      <a:lnTo>
                        <a:pt x="250" y="230"/>
                      </a:lnTo>
                      <a:lnTo>
                        <a:pt x="250" y="230"/>
                      </a:lnTo>
                      <a:lnTo>
                        <a:pt x="250" y="228"/>
                      </a:lnTo>
                      <a:lnTo>
                        <a:pt x="246" y="232"/>
                      </a:lnTo>
                      <a:lnTo>
                        <a:pt x="246" y="232"/>
                      </a:lnTo>
                      <a:lnTo>
                        <a:pt x="244" y="234"/>
                      </a:lnTo>
                      <a:lnTo>
                        <a:pt x="242" y="234"/>
                      </a:lnTo>
                      <a:lnTo>
                        <a:pt x="240" y="234"/>
                      </a:lnTo>
                      <a:lnTo>
                        <a:pt x="240" y="234"/>
                      </a:lnTo>
                      <a:lnTo>
                        <a:pt x="240" y="230"/>
                      </a:lnTo>
                      <a:lnTo>
                        <a:pt x="240" y="230"/>
                      </a:lnTo>
                      <a:lnTo>
                        <a:pt x="240" y="226"/>
                      </a:lnTo>
                      <a:lnTo>
                        <a:pt x="240" y="226"/>
                      </a:lnTo>
                      <a:lnTo>
                        <a:pt x="240" y="222"/>
                      </a:lnTo>
                      <a:lnTo>
                        <a:pt x="240" y="222"/>
                      </a:lnTo>
                      <a:lnTo>
                        <a:pt x="238" y="222"/>
                      </a:lnTo>
                      <a:lnTo>
                        <a:pt x="236" y="222"/>
                      </a:lnTo>
                      <a:lnTo>
                        <a:pt x="236" y="222"/>
                      </a:lnTo>
                      <a:lnTo>
                        <a:pt x="232" y="224"/>
                      </a:lnTo>
                      <a:lnTo>
                        <a:pt x="224" y="220"/>
                      </a:lnTo>
                      <a:lnTo>
                        <a:pt x="224" y="220"/>
                      </a:lnTo>
                      <a:lnTo>
                        <a:pt x="222" y="220"/>
                      </a:lnTo>
                      <a:lnTo>
                        <a:pt x="218" y="218"/>
                      </a:lnTo>
                      <a:lnTo>
                        <a:pt x="218" y="218"/>
                      </a:lnTo>
                      <a:lnTo>
                        <a:pt x="202" y="218"/>
                      </a:lnTo>
                      <a:lnTo>
                        <a:pt x="192" y="220"/>
                      </a:lnTo>
                      <a:lnTo>
                        <a:pt x="192" y="220"/>
                      </a:lnTo>
                      <a:lnTo>
                        <a:pt x="186" y="220"/>
                      </a:lnTo>
                      <a:lnTo>
                        <a:pt x="180" y="220"/>
                      </a:lnTo>
                      <a:lnTo>
                        <a:pt x="180" y="220"/>
                      </a:lnTo>
                      <a:lnTo>
                        <a:pt x="178" y="218"/>
                      </a:lnTo>
                      <a:lnTo>
                        <a:pt x="176" y="216"/>
                      </a:lnTo>
                      <a:lnTo>
                        <a:pt x="176" y="216"/>
                      </a:lnTo>
                      <a:lnTo>
                        <a:pt x="174" y="214"/>
                      </a:lnTo>
                      <a:lnTo>
                        <a:pt x="170" y="212"/>
                      </a:lnTo>
                      <a:lnTo>
                        <a:pt x="156" y="210"/>
                      </a:lnTo>
                      <a:lnTo>
                        <a:pt x="156" y="210"/>
                      </a:lnTo>
                      <a:lnTo>
                        <a:pt x="150" y="210"/>
                      </a:lnTo>
                      <a:lnTo>
                        <a:pt x="150" y="210"/>
                      </a:lnTo>
                      <a:lnTo>
                        <a:pt x="144" y="210"/>
                      </a:lnTo>
                      <a:lnTo>
                        <a:pt x="140" y="212"/>
                      </a:lnTo>
                      <a:lnTo>
                        <a:pt x="140" y="212"/>
                      </a:lnTo>
                      <a:lnTo>
                        <a:pt x="134" y="214"/>
                      </a:lnTo>
                      <a:lnTo>
                        <a:pt x="130" y="212"/>
                      </a:lnTo>
                      <a:lnTo>
                        <a:pt x="130" y="212"/>
                      </a:lnTo>
                      <a:lnTo>
                        <a:pt x="128" y="210"/>
                      </a:lnTo>
                      <a:lnTo>
                        <a:pt x="128" y="210"/>
                      </a:lnTo>
                      <a:lnTo>
                        <a:pt x="128" y="210"/>
                      </a:lnTo>
                      <a:lnTo>
                        <a:pt x="128" y="210"/>
                      </a:lnTo>
                      <a:lnTo>
                        <a:pt x="118" y="212"/>
                      </a:lnTo>
                      <a:lnTo>
                        <a:pt x="118" y="212"/>
                      </a:lnTo>
                      <a:lnTo>
                        <a:pt x="112" y="212"/>
                      </a:lnTo>
                      <a:lnTo>
                        <a:pt x="112" y="212"/>
                      </a:lnTo>
                      <a:lnTo>
                        <a:pt x="108" y="210"/>
                      </a:lnTo>
                      <a:lnTo>
                        <a:pt x="108" y="210"/>
                      </a:lnTo>
                      <a:lnTo>
                        <a:pt x="104" y="210"/>
                      </a:lnTo>
                      <a:lnTo>
                        <a:pt x="100" y="210"/>
                      </a:lnTo>
                      <a:lnTo>
                        <a:pt x="100" y="210"/>
                      </a:lnTo>
                      <a:lnTo>
                        <a:pt x="98" y="210"/>
                      </a:lnTo>
                      <a:lnTo>
                        <a:pt x="98" y="210"/>
                      </a:lnTo>
                      <a:lnTo>
                        <a:pt x="92" y="212"/>
                      </a:lnTo>
                      <a:lnTo>
                        <a:pt x="90" y="214"/>
                      </a:lnTo>
                      <a:lnTo>
                        <a:pt x="90" y="214"/>
                      </a:lnTo>
                      <a:lnTo>
                        <a:pt x="84" y="216"/>
                      </a:lnTo>
                      <a:lnTo>
                        <a:pt x="84" y="216"/>
                      </a:lnTo>
                      <a:lnTo>
                        <a:pt x="82" y="216"/>
                      </a:lnTo>
                      <a:lnTo>
                        <a:pt x="78" y="214"/>
                      </a:lnTo>
                      <a:lnTo>
                        <a:pt x="78" y="214"/>
                      </a:lnTo>
                      <a:lnTo>
                        <a:pt x="76" y="212"/>
                      </a:lnTo>
                      <a:lnTo>
                        <a:pt x="70" y="210"/>
                      </a:lnTo>
                      <a:lnTo>
                        <a:pt x="66" y="210"/>
                      </a:lnTo>
                      <a:lnTo>
                        <a:pt x="66" y="210"/>
                      </a:lnTo>
                      <a:lnTo>
                        <a:pt x="62" y="212"/>
                      </a:lnTo>
                      <a:lnTo>
                        <a:pt x="54" y="212"/>
                      </a:lnTo>
                      <a:lnTo>
                        <a:pt x="54" y="212"/>
                      </a:lnTo>
                      <a:lnTo>
                        <a:pt x="50" y="210"/>
                      </a:lnTo>
                      <a:lnTo>
                        <a:pt x="48" y="208"/>
                      </a:lnTo>
                      <a:lnTo>
                        <a:pt x="46" y="200"/>
                      </a:lnTo>
                      <a:lnTo>
                        <a:pt x="46" y="200"/>
                      </a:lnTo>
                      <a:lnTo>
                        <a:pt x="42" y="192"/>
                      </a:lnTo>
                      <a:lnTo>
                        <a:pt x="42" y="192"/>
                      </a:lnTo>
                      <a:lnTo>
                        <a:pt x="40" y="190"/>
                      </a:lnTo>
                      <a:lnTo>
                        <a:pt x="38" y="190"/>
                      </a:lnTo>
                      <a:lnTo>
                        <a:pt x="38" y="190"/>
                      </a:lnTo>
                      <a:lnTo>
                        <a:pt x="34" y="188"/>
                      </a:lnTo>
                      <a:lnTo>
                        <a:pt x="34" y="188"/>
                      </a:lnTo>
                      <a:lnTo>
                        <a:pt x="32" y="186"/>
                      </a:lnTo>
                      <a:lnTo>
                        <a:pt x="30" y="182"/>
                      </a:lnTo>
                      <a:lnTo>
                        <a:pt x="30" y="182"/>
                      </a:lnTo>
                      <a:lnTo>
                        <a:pt x="30" y="178"/>
                      </a:lnTo>
                      <a:lnTo>
                        <a:pt x="30" y="178"/>
                      </a:lnTo>
                      <a:lnTo>
                        <a:pt x="26" y="176"/>
                      </a:lnTo>
                      <a:lnTo>
                        <a:pt x="22" y="176"/>
                      </a:lnTo>
                      <a:lnTo>
                        <a:pt x="22" y="176"/>
                      </a:lnTo>
                      <a:lnTo>
                        <a:pt x="18" y="176"/>
                      </a:lnTo>
                      <a:lnTo>
                        <a:pt x="16" y="174"/>
                      </a:lnTo>
                      <a:lnTo>
                        <a:pt x="16" y="174"/>
                      </a:lnTo>
                      <a:lnTo>
                        <a:pt x="14" y="168"/>
                      </a:lnTo>
                      <a:lnTo>
                        <a:pt x="14" y="164"/>
                      </a:lnTo>
                      <a:lnTo>
                        <a:pt x="16" y="160"/>
                      </a:lnTo>
                      <a:lnTo>
                        <a:pt x="16" y="160"/>
                      </a:lnTo>
                      <a:lnTo>
                        <a:pt x="18" y="158"/>
                      </a:lnTo>
                      <a:lnTo>
                        <a:pt x="18" y="158"/>
                      </a:lnTo>
                      <a:lnTo>
                        <a:pt x="18" y="156"/>
                      </a:lnTo>
                      <a:lnTo>
                        <a:pt x="18" y="154"/>
                      </a:lnTo>
                      <a:lnTo>
                        <a:pt x="18" y="154"/>
                      </a:lnTo>
                      <a:lnTo>
                        <a:pt x="16" y="152"/>
                      </a:lnTo>
                      <a:lnTo>
                        <a:pt x="16" y="150"/>
                      </a:lnTo>
                      <a:lnTo>
                        <a:pt x="16" y="150"/>
                      </a:lnTo>
                      <a:lnTo>
                        <a:pt x="16" y="146"/>
                      </a:lnTo>
                      <a:lnTo>
                        <a:pt x="18" y="144"/>
                      </a:lnTo>
                      <a:lnTo>
                        <a:pt x="18" y="144"/>
                      </a:lnTo>
                      <a:lnTo>
                        <a:pt x="20" y="142"/>
                      </a:lnTo>
                      <a:lnTo>
                        <a:pt x="22" y="140"/>
                      </a:lnTo>
                      <a:lnTo>
                        <a:pt x="22" y="140"/>
                      </a:lnTo>
                      <a:lnTo>
                        <a:pt x="22" y="136"/>
                      </a:lnTo>
                      <a:lnTo>
                        <a:pt x="24" y="136"/>
                      </a:lnTo>
                      <a:lnTo>
                        <a:pt x="24" y="136"/>
                      </a:lnTo>
                      <a:lnTo>
                        <a:pt x="30" y="136"/>
                      </a:lnTo>
                      <a:lnTo>
                        <a:pt x="34" y="132"/>
                      </a:lnTo>
                      <a:lnTo>
                        <a:pt x="34" y="132"/>
                      </a:lnTo>
                      <a:lnTo>
                        <a:pt x="36" y="132"/>
                      </a:lnTo>
                      <a:lnTo>
                        <a:pt x="40" y="130"/>
                      </a:lnTo>
                      <a:lnTo>
                        <a:pt x="40" y="130"/>
                      </a:lnTo>
                      <a:lnTo>
                        <a:pt x="46" y="132"/>
                      </a:lnTo>
                      <a:lnTo>
                        <a:pt x="48" y="134"/>
                      </a:lnTo>
                      <a:lnTo>
                        <a:pt x="50" y="138"/>
                      </a:lnTo>
                      <a:lnTo>
                        <a:pt x="50" y="140"/>
                      </a:lnTo>
                      <a:lnTo>
                        <a:pt x="50" y="140"/>
                      </a:lnTo>
                      <a:lnTo>
                        <a:pt x="50" y="142"/>
                      </a:lnTo>
                      <a:lnTo>
                        <a:pt x="50" y="142"/>
                      </a:lnTo>
                      <a:lnTo>
                        <a:pt x="50" y="144"/>
                      </a:lnTo>
                      <a:lnTo>
                        <a:pt x="50" y="144"/>
                      </a:lnTo>
                      <a:lnTo>
                        <a:pt x="52" y="144"/>
                      </a:lnTo>
                      <a:lnTo>
                        <a:pt x="52" y="144"/>
                      </a:lnTo>
                      <a:lnTo>
                        <a:pt x="52" y="140"/>
                      </a:lnTo>
                      <a:lnTo>
                        <a:pt x="52" y="140"/>
                      </a:lnTo>
                      <a:lnTo>
                        <a:pt x="52" y="136"/>
                      </a:lnTo>
                      <a:lnTo>
                        <a:pt x="50" y="134"/>
                      </a:lnTo>
                      <a:lnTo>
                        <a:pt x="50" y="134"/>
                      </a:lnTo>
                      <a:lnTo>
                        <a:pt x="50" y="130"/>
                      </a:lnTo>
                      <a:lnTo>
                        <a:pt x="50" y="130"/>
                      </a:lnTo>
                      <a:lnTo>
                        <a:pt x="50" y="124"/>
                      </a:lnTo>
                      <a:lnTo>
                        <a:pt x="50" y="124"/>
                      </a:lnTo>
                      <a:lnTo>
                        <a:pt x="52" y="114"/>
                      </a:lnTo>
                      <a:lnTo>
                        <a:pt x="52" y="114"/>
                      </a:lnTo>
                      <a:lnTo>
                        <a:pt x="54" y="110"/>
                      </a:lnTo>
                      <a:lnTo>
                        <a:pt x="56" y="108"/>
                      </a:lnTo>
                      <a:lnTo>
                        <a:pt x="56" y="108"/>
                      </a:lnTo>
                      <a:lnTo>
                        <a:pt x="58" y="106"/>
                      </a:lnTo>
                      <a:lnTo>
                        <a:pt x="60" y="102"/>
                      </a:lnTo>
                      <a:lnTo>
                        <a:pt x="60" y="102"/>
                      </a:lnTo>
                      <a:lnTo>
                        <a:pt x="62" y="98"/>
                      </a:lnTo>
                      <a:lnTo>
                        <a:pt x="64" y="98"/>
                      </a:lnTo>
                      <a:lnTo>
                        <a:pt x="64" y="98"/>
                      </a:lnTo>
                      <a:lnTo>
                        <a:pt x="66" y="96"/>
                      </a:lnTo>
                      <a:lnTo>
                        <a:pt x="66" y="96"/>
                      </a:lnTo>
                      <a:lnTo>
                        <a:pt x="68" y="82"/>
                      </a:lnTo>
                      <a:lnTo>
                        <a:pt x="68" y="82"/>
                      </a:lnTo>
                      <a:lnTo>
                        <a:pt x="68" y="78"/>
                      </a:lnTo>
                      <a:lnTo>
                        <a:pt x="70" y="78"/>
                      </a:lnTo>
                      <a:lnTo>
                        <a:pt x="74" y="78"/>
                      </a:lnTo>
                      <a:lnTo>
                        <a:pt x="74" y="78"/>
                      </a:lnTo>
                      <a:lnTo>
                        <a:pt x="76" y="76"/>
                      </a:lnTo>
                      <a:lnTo>
                        <a:pt x="76" y="76"/>
                      </a:lnTo>
                      <a:lnTo>
                        <a:pt x="80" y="72"/>
                      </a:lnTo>
                      <a:lnTo>
                        <a:pt x="82" y="68"/>
                      </a:lnTo>
                      <a:lnTo>
                        <a:pt x="88" y="66"/>
                      </a:lnTo>
                      <a:lnTo>
                        <a:pt x="88" y="66"/>
                      </a:lnTo>
                      <a:lnTo>
                        <a:pt x="92" y="66"/>
                      </a:lnTo>
                      <a:lnTo>
                        <a:pt x="92" y="64"/>
                      </a:lnTo>
                      <a:lnTo>
                        <a:pt x="92" y="64"/>
                      </a:lnTo>
                      <a:lnTo>
                        <a:pt x="94" y="46"/>
                      </a:lnTo>
                      <a:lnTo>
                        <a:pt x="94" y="46"/>
                      </a:lnTo>
                      <a:lnTo>
                        <a:pt x="96" y="44"/>
                      </a:lnTo>
                      <a:lnTo>
                        <a:pt x="98" y="42"/>
                      </a:lnTo>
                      <a:lnTo>
                        <a:pt x="102" y="42"/>
                      </a:lnTo>
                      <a:lnTo>
                        <a:pt x="102" y="42"/>
                      </a:lnTo>
                      <a:lnTo>
                        <a:pt x="104" y="42"/>
                      </a:lnTo>
                      <a:lnTo>
                        <a:pt x="104" y="42"/>
                      </a:lnTo>
                      <a:lnTo>
                        <a:pt x="106" y="36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0" y="28"/>
                      </a:lnTo>
                      <a:lnTo>
                        <a:pt x="98" y="22"/>
                      </a:lnTo>
                      <a:lnTo>
                        <a:pt x="98" y="22"/>
                      </a:lnTo>
                      <a:lnTo>
                        <a:pt x="96" y="18"/>
                      </a:lnTo>
                      <a:lnTo>
                        <a:pt x="96" y="18"/>
                      </a:lnTo>
                      <a:lnTo>
                        <a:pt x="94" y="16"/>
                      </a:lnTo>
                      <a:lnTo>
                        <a:pt x="94" y="16"/>
                      </a:lnTo>
                      <a:lnTo>
                        <a:pt x="88" y="18"/>
                      </a:lnTo>
                      <a:lnTo>
                        <a:pt x="88" y="18"/>
                      </a:lnTo>
                      <a:lnTo>
                        <a:pt x="84" y="20"/>
                      </a:lnTo>
                      <a:lnTo>
                        <a:pt x="80" y="20"/>
                      </a:lnTo>
                      <a:lnTo>
                        <a:pt x="80" y="20"/>
                      </a:lnTo>
                      <a:lnTo>
                        <a:pt x="76" y="20"/>
                      </a:lnTo>
                      <a:lnTo>
                        <a:pt x="76" y="20"/>
                      </a:lnTo>
                      <a:lnTo>
                        <a:pt x="74" y="22"/>
                      </a:lnTo>
                      <a:lnTo>
                        <a:pt x="74" y="26"/>
                      </a:lnTo>
                      <a:lnTo>
                        <a:pt x="74" y="32"/>
                      </a:lnTo>
                      <a:lnTo>
                        <a:pt x="74" y="32"/>
                      </a:lnTo>
                      <a:lnTo>
                        <a:pt x="74" y="34"/>
                      </a:lnTo>
                      <a:lnTo>
                        <a:pt x="74" y="34"/>
                      </a:lnTo>
                      <a:lnTo>
                        <a:pt x="74" y="38"/>
                      </a:lnTo>
                      <a:lnTo>
                        <a:pt x="72" y="42"/>
                      </a:lnTo>
                      <a:lnTo>
                        <a:pt x="72" y="42"/>
                      </a:lnTo>
                      <a:lnTo>
                        <a:pt x="66" y="44"/>
                      </a:lnTo>
                      <a:lnTo>
                        <a:pt x="56" y="44"/>
                      </a:lnTo>
                      <a:lnTo>
                        <a:pt x="56" y="44"/>
                      </a:lnTo>
                      <a:lnTo>
                        <a:pt x="48" y="38"/>
                      </a:lnTo>
                      <a:lnTo>
                        <a:pt x="46" y="30"/>
                      </a:lnTo>
                      <a:lnTo>
                        <a:pt x="46" y="30"/>
                      </a:lnTo>
                      <a:lnTo>
                        <a:pt x="46" y="24"/>
                      </a:lnTo>
                      <a:lnTo>
                        <a:pt x="50" y="18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8" y="12"/>
                      </a:lnTo>
                      <a:lnTo>
                        <a:pt x="60" y="8"/>
                      </a:lnTo>
                      <a:lnTo>
                        <a:pt x="60" y="8"/>
                      </a:lnTo>
                      <a:lnTo>
                        <a:pt x="60" y="6"/>
                      </a:lnTo>
                      <a:lnTo>
                        <a:pt x="56" y="8"/>
                      </a:lnTo>
                      <a:lnTo>
                        <a:pt x="56" y="8"/>
                      </a:lnTo>
                      <a:lnTo>
                        <a:pt x="52" y="8"/>
                      </a:lnTo>
                      <a:lnTo>
                        <a:pt x="50" y="8"/>
                      </a:lnTo>
                      <a:lnTo>
                        <a:pt x="50" y="8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34" y="14"/>
                      </a:lnTo>
                      <a:lnTo>
                        <a:pt x="26" y="28"/>
                      </a:lnTo>
                      <a:lnTo>
                        <a:pt x="18" y="44"/>
                      </a:lnTo>
                      <a:lnTo>
                        <a:pt x="12" y="60"/>
                      </a:lnTo>
                      <a:lnTo>
                        <a:pt x="6" y="78"/>
                      </a:lnTo>
                      <a:lnTo>
                        <a:pt x="2" y="94"/>
                      </a:lnTo>
                      <a:lnTo>
                        <a:pt x="0" y="112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158"/>
                      </a:lnTo>
                      <a:lnTo>
                        <a:pt x="2" y="158"/>
                      </a:lnTo>
                      <a:lnTo>
                        <a:pt x="6" y="164"/>
                      </a:lnTo>
                      <a:lnTo>
                        <a:pt x="8" y="172"/>
                      </a:lnTo>
                      <a:lnTo>
                        <a:pt x="8" y="172"/>
                      </a:lnTo>
                      <a:lnTo>
                        <a:pt x="12" y="182"/>
                      </a:lnTo>
                      <a:lnTo>
                        <a:pt x="16" y="188"/>
                      </a:lnTo>
                      <a:lnTo>
                        <a:pt x="16" y="188"/>
                      </a:lnTo>
                      <a:lnTo>
                        <a:pt x="20" y="192"/>
                      </a:lnTo>
                      <a:lnTo>
                        <a:pt x="24" y="194"/>
                      </a:lnTo>
                      <a:lnTo>
                        <a:pt x="24" y="194"/>
                      </a:lnTo>
                      <a:lnTo>
                        <a:pt x="30" y="196"/>
                      </a:lnTo>
                      <a:lnTo>
                        <a:pt x="36" y="200"/>
                      </a:lnTo>
                      <a:lnTo>
                        <a:pt x="40" y="206"/>
                      </a:lnTo>
                      <a:lnTo>
                        <a:pt x="40" y="206"/>
                      </a:lnTo>
                      <a:lnTo>
                        <a:pt x="44" y="212"/>
                      </a:lnTo>
                      <a:lnTo>
                        <a:pt x="48" y="216"/>
                      </a:lnTo>
                      <a:lnTo>
                        <a:pt x="48" y="216"/>
                      </a:lnTo>
                      <a:lnTo>
                        <a:pt x="54" y="216"/>
                      </a:lnTo>
                      <a:lnTo>
                        <a:pt x="58" y="216"/>
                      </a:lnTo>
                      <a:lnTo>
                        <a:pt x="58" y="216"/>
                      </a:lnTo>
                      <a:lnTo>
                        <a:pt x="58" y="218"/>
                      </a:lnTo>
                      <a:lnTo>
                        <a:pt x="60" y="218"/>
                      </a:lnTo>
                      <a:lnTo>
                        <a:pt x="60" y="218"/>
                      </a:lnTo>
                      <a:lnTo>
                        <a:pt x="74" y="218"/>
                      </a:lnTo>
                      <a:lnTo>
                        <a:pt x="80" y="222"/>
                      </a:lnTo>
                      <a:lnTo>
                        <a:pt x="84" y="226"/>
                      </a:lnTo>
                      <a:lnTo>
                        <a:pt x="84" y="232"/>
                      </a:lnTo>
                      <a:lnTo>
                        <a:pt x="84" y="232"/>
                      </a:lnTo>
                      <a:lnTo>
                        <a:pt x="86" y="238"/>
                      </a:lnTo>
                      <a:lnTo>
                        <a:pt x="90" y="246"/>
                      </a:lnTo>
                      <a:lnTo>
                        <a:pt x="92" y="252"/>
                      </a:lnTo>
                      <a:lnTo>
                        <a:pt x="92" y="252"/>
                      </a:lnTo>
                      <a:lnTo>
                        <a:pt x="92" y="258"/>
                      </a:lnTo>
                      <a:lnTo>
                        <a:pt x="96" y="262"/>
                      </a:lnTo>
                      <a:lnTo>
                        <a:pt x="96" y="262"/>
                      </a:lnTo>
                      <a:lnTo>
                        <a:pt x="98" y="264"/>
                      </a:lnTo>
                      <a:lnTo>
                        <a:pt x="102" y="264"/>
                      </a:lnTo>
                      <a:lnTo>
                        <a:pt x="102" y="264"/>
                      </a:lnTo>
                      <a:lnTo>
                        <a:pt x="106" y="266"/>
                      </a:lnTo>
                      <a:lnTo>
                        <a:pt x="108" y="268"/>
                      </a:lnTo>
                      <a:lnTo>
                        <a:pt x="110" y="270"/>
                      </a:lnTo>
                      <a:lnTo>
                        <a:pt x="110" y="270"/>
                      </a:lnTo>
                      <a:lnTo>
                        <a:pt x="112" y="276"/>
                      </a:lnTo>
                      <a:lnTo>
                        <a:pt x="112" y="280"/>
                      </a:lnTo>
                      <a:lnTo>
                        <a:pt x="114" y="280"/>
                      </a:lnTo>
                      <a:lnTo>
                        <a:pt x="114" y="280"/>
                      </a:lnTo>
                      <a:lnTo>
                        <a:pt x="116" y="282"/>
                      </a:lnTo>
                      <a:lnTo>
                        <a:pt x="122" y="286"/>
                      </a:lnTo>
                      <a:lnTo>
                        <a:pt x="122" y="286"/>
                      </a:lnTo>
                      <a:lnTo>
                        <a:pt x="124" y="286"/>
                      </a:lnTo>
                      <a:lnTo>
                        <a:pt x="124" y="286"/>
                      </a:lnTo>
                      <a:lnTo>
                        <a:pt x="130" y="286"/>
                      </a:lnTo>
                      <a:lnTo>
                        <a:pt x="136" y="290"/>
                      </a:lnTo>
                      <a:lnTo>
                        <a:pt x="136" y="290"/>
                      </a:lnTo>
                      <a:lnTo>
                        <a:pt x="142" y="294"/>
                      </a:lnTo>
                      <a:lnTo>
                        <a:pt x="146" y="298"/>
                      </a:lnTo>
                      <a:lnTo>
                        <a:pt x="146" y="298"/>
                      </a:lnTo>
                      <a:lnTo>
                        <a:pt x="150" y="302"/>
                      </a:lnTo>
                      <a:lnTo>
                        <a:pt x="156" y="310"/>
                      </a:lnTo>
                      <a:lnTo>
                        <a:pt x="156" y="310"/>
                      </a:lnTo>
                      <a:lnTo>
                        <a:pt x="158" y="312"/>
                      </a:lnTo>
                      <a:lnTo>
                        <a:pt x="160" y="314"/>
                      </a:lnTo>
                      <a:lnTo>
                        <a:pt x="160" y="314"/>
                      </a:lnTo>
                      <a:lnTo>
                        <a:pt x="166" y="318"/>
                      </a:lnTo>
                      <a:lnTo>
                        <a:pt x="172" y="328"/>
                      </a:lnTo>
                      <a:lnTo>
                        <a:pt x="172" y="328"/>
                      </a:lnTo>
                      <a:lnTo>
                        <a:pt x="176" y="330"/>
                      </a:lnTo>
                      <a:lnTo>
                        <a:pt x="176" y="330"/>
                      </a:lnTo>
                      <a:lnTo>
                        <a:pt x="184" y="336"/>
                      </a:lnTo>
                      <a:lnTo>
                        <a:pt x="184" y="336"/>
                      </a:lnTo>
                      <a:lnTo>
                        <a:pt x="188" y="340"/>
                      </a:lnTo>
                      <a:lnTo>
                        <a:pt x="188" y="340"/>
                      </a:lnTo>
                      <a:lnTo>
                        <a:pt x="210" y="340"/>
                      </a:lnTo>
                      <a:lnTo>
                        <a:pt x="210" y="340"/>
                      </a:lnTo>
                      <a:lnTo>
                        <a:pt x="216" y="340"/>
                      </a:lnTo>
                      <a:lnTo>
                        <a:pt x="216" y="340"/>
                      </a:lnTo>
                      <a:lnTo>
                        <a:pt x="218" y="328"/>
                      </a:lnTo>
                      <a:lnTo>
                        <a:pt x="222" y="322"/>
                      </a:lnTo>
                      <a:lnTo>
                        <a:pt x="226" y="320"/>
                      </a:lnTo>
                      <a:lnTo>
                        <a:pt x="226" y="320"/>
                      </a:lnTo>
                      <a:lnTo>
                        <a:pt x="228" y="318"/>
                      </a:lnTo>
                      <a:lnTo>
                        <a:pt x="230" y="316"/>
                      </a:lnTo>
                      <a:lnTo>
                        <a:pt x="234" y="308"/>
                      </a:lnTo>
                      <a:lnTo>
                        <a:pt x="234" y="308"/>
                      </a:lnTo>
                      <a:lnTo>
                        <a:pt x="240" y="298"/>
                      </a:lnTo>
                      <a:lnTo>
                        <a:pt x="244" y="294"/>
                      </a:lnTo>
                      <a:lnTo>
                        <a:pt x="244" y="294"/>
                      </a:lnTo>
                      <a:lnTo>
                        <a:pt x="246" y="290"/>
                      </a:lnTo>
                      <a:lnTo>
                        <a:pt x="246" y="284"/>
                      </a:lnTo>
                      <a:lnTo>
                        <a:pt x="246" y="284"/>
                      </a:lnTo>
                      <a:lnTo>
                        <a:pt x="248" y="274"/>
                      </a:lnTo>
                      <a:lnTo>
                        <a:pt x="250" y="268"/>
                      </a:lnTo>
                      <a:lnTo>
                        <a:pt x="254" y="264"/>
                      </a:lnTo>
                      <a:lnTo>
                        <a:pt x="254" y="264"/>
                      </a:lnTo>
                      <a:lnTo>
                        <a:pt x="254" y="262"/>
                      </a:lnTo>
                      <a:lnTo>
                        <a:pt x="254" y="262"/>
                      </a:lnTo>
                      <a:lnTo>
                        <a:pt x="252" y="256"/>
                      </a:lnTo>
                      <a:lnTo>
                        <a:pt x="252" y="256"/>
                      </a:lnTo>
                      <a:lnTo>
                        <a:pt x="254" y="252"/>
                      </a:lnTo>
                      <a:lnTo>
                        <a:pt x="256" y="248"/>
                      </a:lnTo>
                      <a:lnTo>
                        <a:pt x="256" y="248"/>
                      </a:lnTo>
                      <a:lnTo>
                        <a:pt x="258" y="246"/>
                      </a:lnTo>
                      <a:lnTo>
                        <a:pt x="258" y="246"/>
                      </a:lnTo>
                      <a:lnTo>
                        <a:pt x="260" y="234"/>
                      </a:lnTo>
                      <a:lnTo>
                        <a:pt x="260" y="234"/>
                      </a:lnTo>
                      <a:lnTo>
                        <a:pt x="258" y="232"/>
                      </a:lnTo>
                      <a:lnTo>
                        <a:pt x="258" y="232"/>
                      </a:lnTo>
                      <a:lnTo>
                        <a:pt x="258" y="232"/>
                      </a:lnTo>
                      <a:lnTo>
                        <a:pt x="258" y="232"/>
                      </a:lnTo>
                      <a:close/>
                    </a:path>
                  </a:pathLst>
                </a:custGeom>
                <a:solidFill>
                  <a:srgbClr val="63A9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" name="Freeform 55"/>
                <p:cNvSpPr>
                  <a:spLocks noEditPoints="1"/>
                </p:cNvSpPr>
                <p:nvPr/>
              </p:nvSpPr>
              <p:spPr bwMode="auto">
                <a:xfrm>
                  <a:off x="7620000" y="2743200"/>
                  <a:ext cx="950337" cy="946150"/>
                </a:xfrm>
                <a:custGeom>
                  <a:avLst/>
                  <a:gdLst/>
                  <a:ahLst/>
                  <a:cxnLst>
                    <a:cxn ang="0">
                      <a:pos x="272" y="352"/>
                    </a:cxn>
                    <a:cxn ang="0">
                      <a:pos x="254" y="314"/>
                    </a:cxn>
                    <a:cxn ang="0">
                      <a:pos x="154" y="304"/>
                    </a:cxn>
                    <a:cxn ang="0">
                      <a:pos x="80" y="304"/>
                    </a:cxn>
                    <a:cxn ang="0">
                      <a:pos x="38" y="252"/>
                    </a:cxn>
                    <a:cxn ang="0">
                      <a:pos x="64" y="244"/>
                    </a:cxn>
                    <a:cxn ang="0">
                      <a:pos x="88" y="178"/>
                    </a:cxn>
                    <a:cxn ang="0">
                      <a:pos x="118" y="118"/>
                    </a:cxn>
                    <a:cxn ang="0">
                      <a:pos x="68" y="118"/>
                    </a:cxn>
                    <a:cxn ang="0">
                      <a:pos x="144" y="32"/>
                    </a:cxn>
                    <a:cxn ang="0">
                      <a:pos x="226" y="52"/>
                    </a:cxn>
                    <a:cxn ang="0">
                      <a:pos x="242" y="42"/>
                    </a:cxn>
                    <a:cxn ang="0">
                      <a:pos x="240" y="78"/>
                    </a:cxn>
                    <a:cxn ang="0">
                      <a:pos x="256" y="100"/>
                    </a:cxn>
                    <a:cxn ang="0">
                      <a:pos x="286" y="112"/>
                    </a:cxn>
                    <a:cxn ang="0">
                      <a:pos x="294" y="78"/>
                    </a:cxn>
                    <a:cxn ang="0">
                      <a:pos x="334" y="78"/>
                    </a:cxn>
                    <a:cxn ang="0">
                      <a:pos x="288" y="122"/>
                    </a:cxn>
                    <a:cxn ang="0">
                      <a:pos x="288" y="220"/>
                    </a:cxn>
                    <a:cxn ang="0">
                      <a:pos x="344" y="234"/>
                    </a:cxn>
                    <a:cxn ang="0">
                      <a:pos x="382" y="230"/>
                    </a:cxn>
                    <a:cxn ang="0">
                      <a:pos x="406" y="286"/>
                    </a:cxn>
                    <a:cxn ang="0">
                      <a:pos x="436" y="248"/>
                    </a:cxn>
                    <a:cxn ang="0">
                      <a:pos x="188" y="424"/>
                    </a:cxn>
                    <a:cxn ang="0">
                      <a:pos x="122" y="362"/>
                    </a:cxn>
                    <a:cxn ang="0">
                      <a:pos x="52" y="296"/>
                    </a:cxn>
                    <a:cxn ang="0">
                      <a:pos x="64" y="100"/>
                    </a:cxn>
                    <a:cxn ang="0">
                      <a:pos x="90" y="128"/>
                    </a:cxn>
                    <a:cxn ang="0">
                      <a:pos x="112" y="140"/>
                    </a:cxn>
                    <a:cxn ang="0">
                      <a:pos x="72" y="204"/>
                    </a:cxn>
                    <a:cxn ang="0">
                      <a:pos x="56" y="226"/>
                    </a:cxn>
                    <a:cxn ang="0">
                      <a:pos x="32" y="270"/>
                    </a:cxn>
                    <a:cxn ang="0">
                      <a:pos x="86" y="306"/>
                    </a:cxn>
                    <a:cxn ang="0">
                      <a:pos x="146" y="308"/>
                    </a:cxn>
                    <a:cxn ang="0">
                      <a:pos x="248" y="320"/>
                    </a:cxn>
                    <a:cxn ang="0">
                      <a:pos x="274" y="328"/>
                    </a:cxn>
                    <a:cxn ang="0">
                      <a:pos x="244" y="414"/>
                    </a:cxn>
                    <a:cxn ang="0">
                      <a:pos x="64" y="316"/>
                    </a:cxn>
                    <a:cxn ang="0">
                      <a:pos x="122" y="368"/>
                    </a:cxn>
                    <a:cxn ang="0">
                      <a:pos x="178" y="418"/>
                    </a:cxn>
                    <a:cxn ang="0">
                      <a:pos x="264" y="18"/>
                    </a:cxn>
                    <a:cxn ang="0">
                      <a:pos x="420" y="272"/>
                    </a:cxn>
                    <a:cxn ang="0">
                      <a:pos x="392" y="242"/>
                    </a:cxn>
                    <a:cxn ang="0">
                      <a:pos x="358" y="216"/>
                    </a:cxn>
                    <a:cxn ang="0">
                      <a:pos x="290" y="218"/>
                    </a:cxn>
                    <a:cxn ang="0">
                      <a:pos x="290" y="126"/>
                    </a:cxn>
                    <a:cxn ang="0">
                      <a:pos x="342" y="74"/>
                    </a:cxn>
                    <a:cxn ang="0">
                      <a:pos x="296" y="88"/>
                    </a:cxn>
                    <a:cxn ang="0">
                      <a:pos x="274" y="122"/>
                    </a:cxn>
                    <a:cxn ang="0">
                      <a:pos x="252" y="96"/>
                    </a:cxn>
                    <a:cxn ang="0">
                      <a:pos x="246" y="52"/>
                    </a:cxn>
                    <a:cxn ang="0">
                      <a:pos x="218" y="44"/>
                    </a:cxn>
                    <a:cxn ang="0">
                      <a:pos x="226" y="0"/>
                    </a:cxn>
                    <a:cxn ang="0">
                      <a:pos x="66" y="386"/>
                    </a:cxn>
                    <a:cxn ang="0">
                      <a:pos x="454" y="226"/>
                    </a:cxn>
                    <a:cxn ang="0">
                      <a:pos x="106" y="92"/>
                    </a:cxn>
                    <a:cxn ang="0">
                      <a:pos x="100" y="96"/>
                    </a:cxn>
                    <a:cxn ang="0">
                      <a:pos x="140" y="90"/>
                    </a:cxn>
                    <a:cxn ang="0">
                      <a:pos x="154" y="68"/>
                    </a:cxn>
                    <a:cxn ang="0">
                      <a:pos x="152" y="78"/>
                    </a:cxn>
                    <a:cxn ang="0">
                      <a:pos x="118" y="82"/>
                    </a:cxn>
                    <a:cxn ang="0">
                      <a:pos x="156" y="88"/>
                    </a:cxn>
                    <a:cxn ang="0">
                      <a:pos x="178" y="66"/>
                    </a:cxn>
                  </a:cxnLst>
                  <a:rect l="0" t="0" r="r" b="b"/>
                  <a:pathLst>
                    <a:path w="454" h="452">
                      <a:moveTo>
                        <a:pt x="236" y="436"/>
                      </a:moveTo>
                      <a:lnTo>
                        <a:pt x="236" y="436"/>
                      </a:lnTo>
                      <a:lnTo>
                        <a:pt x="238" y="426"/>
                      </a:lnTo>
                      <a:lnTo>
                        <a:pt x="240" y="420"/>
                      </a:lnTo>
                      <a:lnTo>
                        <a:pt x="240" y="420"/>
                      </a:lnTo>
                      <a:lnTo>
                        <a:pt x="242" y="420"/>
                      </a:lnTo>
                      <a:lnTo>
                        <a:pt x="242" y="420"/>
                      </a:lnTo>
                      <a:lnTo>
                        <a:pt x="246" y="418"/>
                      </a:lnTo>
                      <a:lnTo>
                        <a:pt x="248" y="414"/>
                      </a:lnTo>
                      <a:lnTo>
                        <a:pt x="254" y="406"/>
                      </a:lnTo>
                      <a:lnTo>
                        <a:pt x="254" y="406"/>
                      </a:lnTo>
                      <a:lnTo>
                        <a:pt x="258" y="398"/>
                      </a:lnTo>
                      <a:lnTo>
                        <a:pt x="262" y="392"/>
                      </a:lnTo>
                      <a:lnTo>
                        <a:pt x="262" y="392"/>
                      </a:lnTo>
                      <a:lnTo>
                        <a:pt x="266" y="388"/>
                      </a:lnTo>
                      <a:lnTo>
                        <a:pt x="266" y="380"/>
                      </a:lnTo>
                      <a:lnTo>
                        <a:pt x="266" y="380"/>
                      </a:lnTo>
                      <a:lnTo>
                        <a:pt x="268" y="372"/>
                      </a:lnTo>
                      <a:lnTo>
                        <a:pt x="270" y="366"/>
                      </a:lnTo>
                      <a:lnTo>
                        <a:pt x="274" y="362"/>
                      </a:lnTo>
                      <a:lnTo>
                        <a:pt x="274" y="362"/>
                      </a:lnTo>
                      <a:lnTo>
                        <a:pt x="274" y="358"/>
                      </a:lnTo>
                      <a:lnTo>
                        <a:pt x="274" y="358"/>
                      </a:lnTo>
                      <a:lnTo>
                        <a:pt x="274" y="358"/>
                      </a:lnTo>
                      <a:lnTo>
                        <a:pt x="274" y="354"/>
                      </a:lnTo>
                      <a:lnTo>
                        <a:pt x="272" y="352"/>
                      </a:lnTo>
                      <a:lnTo>
                        <a:pt x="276" y="348"/>
                      </a:lnTo>
                      <a:lnTo>
                        <a:pt x="278" y="342"/>
                      </a:lnTo>
                      <a:lnTo>
                        <a:pt x="278" y="342"/>
                      </a:lnTo>
                      <a:lnTo>
                        <a:pt x="278" y="328"/>
                      </a:lnTo>
                      <a:lnTo>
                        <a:pt x="278" y="326"/>
                      </a:lnTo>
                      <a:lnTo>
                        <a:pt x="276" y="324"/>
                      </a:lnTo>
                      <a:lnTo>
                        <a:pt x="276" y="324"/>
                      </a:lnTo>
                      <a:lnTo>
                        <a:pt x="272" y="324"/>
                      </a:lnTo>
                      <a:lnTo>
                        <a:pt x="272" y="324"/>
                      </a:lnTo>
                      <a:lnTo>
                        <a:pt x="270" y="324"/>
                      </a:lnTo>
                      <a:lnTo>
                        <a:pt x="270" y="324"/>
                      </a:lnTo>
                      <a:lnTo>
                        <a:pt x="266" y="322"/>
                      </a:lnTo>
                      <a:lnTo>
                        <a:pt x="266" y="320"/>
                      </a:lnTo>
                      <a:lnTo>
                        <a:pt x="266" y="320"/>
                      </a:lnTo>
                      <a:lnTo>
                        <a:pt x="260" y="324"/>
                      </a:lnTo>
                      <a:lnTo>
                        <a:pt x="260" y="324"/>
                      </a:lnTo>
                      <a:lnTo>
                        <a:pt x="260" y="324"/>
                      </a:lnTo>
                      <a:lnTo>
                        <a:pt x="260" y="324"/>
                      </a:lnTo>
                      <a:lnTo>
                        <a:pt x="260" y="322"/>
                      </a:lnTo>
                      <a:lnTo>
                        <a:pt x="260" y="322"/>
                      </a:lnTo>
                      <a:lnTo>
                        <a:pt x="260" y="318"/>
                      </a:lnTo>
                      <a:lnTo>
                        <a:pt x="260" y="318"/>
                      </a:lnTo>
                      <a:lnTo>
                        <a:pt x="260" y="316"/>
                      </a:lnTo>
                      <a:lnTo>
                        <a:pt x="258" y="314"/>
                      </a:lnTo>
                      <a:lnTo>
                        <a:pt x="258" y="314"/>
                      </a:lnTo>
                      <a:lnTo>
                        <a:pt x="254" y="314"/>
                      </a:lnTo>
                      <a:lnTo>
                        <a:pt x="250" y="316"/>
                      </a:lnTo>
                      <a:lnTo>
                        <a:pt x="248" y="316"/>
                      </a:lnTo>
                      <a:lnTo>
                        <a:pt x="248" y="316"/>
                      </a:lnTo>
                      <a:lnTo>
                        <a:pt x="242" y="314"/>
                      </a:lnTo>
                      <a:lnTo>
                        <a:pt x="242" y="314"/>
                      </a:lnTo>
                      <a:lnTo>
                        <a:pt x="240" y="312"/>
                      </a:lnTo>
                      <a:lnTo>
                        <a:pt x="234" y="310"/>
                      </a:lnTo>
                      <a:lnTo>
                        <a:pt x="234" y="310"/>
                      </a:lnTo>
                      <a:lnTo>
                        <a:pt x="218" y="310"/>
                      </a:lnTo>
                      <a:lnTo>
                        <a:pt x="208" y="312"/>
                      </a:lnTo>
                      <a:lnTo>
                        <a:pt x="208" y="312"/>
                      </a:lnTo>
                      <a:lnTo>
                        <a:pt x="202" y="312"/>
                      </a:lnTo>
                      <a:lnTo>
                        <a:pt x="198" y="312"/>
                      </a:lnTo>
                      <a:lnTo>
                        <a:pt x="198" y="312"/>
                      </a:lnTo>
                      <a:lnTo>
                        <a:pt x="194" y="310"/>
                      </a:lnTo>
                      <a:lnTo>
                        <a:pt x="194" y="310"/>
                      </a:lnTo>
                      <a:lnTo>
                        <a:pt x="192" y="306"/>
                      </a:lnTo>
                      <a:lnTo>
                        <a:pt x="190" y="304"/>
                      </a:lnTo>
                      <a:lnTo>
                        <a:pt x="186" y="304"/>
                      </a:lnTo>
                      <a:lnTo>
                        <a:pt x="186" y="304"/>
                      </a:lnTo>
                      <a:lnTo>
                        <a:pt x="174" y="302"/>
                      </a:lnTo>
                      <a:lnTo>
                        <a:pt x="164" y="302"/>
                      </a:lnTo>
                      <a:lnTo>
                        <a:pt x="164" y="302"/>
                      </a:lnTo>
                      <a:lnTo>
                        <a:pt x="158" y="302"/>
                      </a:lnTo>
                      <a:lnTo>
                        <a:pt x="154" y="304"/>
                      </a:lnTo>
                      <a:lnTo>
                        <a:pt x="154" y="304"/>
                      </a:lnTo>
                      <a:lnTo>
                        <a:pt x="150" y="306"/>
                      </a:lnTo>
                      <a:lnTo>
                        <a:pt x="150" y="306"/>
                      </a:lnTo>
                      <a:lnTo>
                        <a:pt x="150" y="306"/>
                      </a:lnTo>
                      <a:lnTo>
                        <a:pt x="150" y="306"/>
                      </a:lnTo>
                      <a:lnTo>
                        <a:pt x="150" y="306"/>
                      </a:lnTo>
                      <a:lnTo>
                        <a:pt x="144" y="302"/>
                      </a:lnTo>
                      <a:lnTo>
                        <a:pt x="144" y="302"/>
                      </a:lnTo>
                      <a:lnTo>
                        <a:pt x="132" y="304"/>
                      </a:lnTo>
                      <a:lnTo>
                        <a:pt x="128" y="304"/>
                      </a:lnTo>
                      <a:lnTo>
                        <a:pt x="128" y="304"/>
                      </a:lnTo>
                      <a:lnTo>
                        <a:pt x="126" y="304"/>
                      </a:lnTo>
                      <a:lnTo>
                        <a:pt x="126" y="304"/>
                      </a:lnTo>
                      <a:lnTo>
                        <a:pt x="122" y="302"/>
                      </a:lnTo>
                      <a:lnTo>
                        <a:pt x="114" y="302"/>
                      </a:lnTo>
                      <a:lnTo>
                        <a:pt x="114" y="302"/>
                      </a:lnTo>
                      <a:lnTo>
                        <a:pt x="106" y="304"/>
                      </a:lnTo>
                      <a:lnTo>
                        <a:pt x="102" y="306"/>
                      </a:lnTo>
                      <a:lnTo>
                        <a:pt x="100" y="308"/>
                      </a:lnTo>
                      <a:lnTo>
                        <a:pt x="100" y="308"/>
                      </a:lnTo>
                      <a:lnTo>
                        <a:pt x="98" y="306"/>
                      </a:lnTo>
                      <a:lnTo>
                        <a:pt x="98" y="306"/>
                      </a:lnTo>
                      <a:lnTo>
                        <a:pt x="94" y="304"/>
                      </a:lnTo>
                      <a:lnTo>
                        <a:pt x="86" y="302"/>
                      </a:lnTo>
                      <a:lnTo>
                        <a:pt x="86" y="302"/>
                      </a:lnTo>
                      <a:lnTo>
                        <a:pt x="80" y="304"/>
                      </a:lnTo>
                      <a:lnTo>
                        <a:pt x="80" y="304"/>
                      </a:lnTo>
                      <a:lnTo>
                        <a:pt x="78" y="304"/>
                      </a:lnTo>
                      <a:lnTo>
                        <a:pt x="70" y="304"/>
                      </a:lnTo>
                      <a:lnTo>
                        <a:pt x="70" y="304"/>
                      </a:lnTo>
                      <a:lnTo>
                        <a:pt x="68" y="302"/>
                      </a:lnTo>
                      <a:lnTo>
                        <a:pt x="68" y="300"/>
                      </a:lnTo>
                      <a:lnTo>
                        <a:pt x="66" y="294"/>
                      </a:lnTo>
                      <a:lnTo>
                        <a:pt x="62" y="286"/>
                      </a:lnTo>
                      <a:lnTo>
                        <a:pt x="62" y="286"/>
                      </a:lnTo>
                      <a:lnTo>
                        <a:pt x="58" y="282"/>
                      </a:lnTo>
                      <a:lnTo>
                        <a:pt x="54" y="282"/>
                      </a:lnTo>
                      <a:lnTo>
                        <a:pt x="52" y="280"/>
                      </a:lnTo>
                      <a:lnTo>
                        <a:pt x="52" y="280"/>
                      </a:lnTo>
                      <a:lnTo>
                        <a:pt x="50" y="278"/>
                      </a:lnTo>
                      <a:lnTo>
                        <a:pt x="50" y="272"/>
                      </a:lnTo>
                      <a:lnTo>
                        <a:pt x="50" y="272"/>
                      </a:lnTo>
                      <a:lnTo>
                        <a:pt x="46" y="270"/>
                      </a:lnTo>
                      <a:lnTo>
                        <a:pt x="44" y="268"/>
                      </a:lnTo>
                      <a:lnTo>
                        <a:pt x="38" y="268"/>
                      </a:lnTo>
                      <a:lnTo>
                        <a:pt x="38" y="268"/>
                      </a:lnTo>
                      <a:lnTo>
                        <a:pt x="36" y="268"/>
                      </a:lnTo>
                      <a:lnTo>
                        <a:pt x="36" y="268"/>
                      </a:lnTo>
                      <a:lnTo>
                        <a:pt x="34" y="262"/>
                      </a:lnTo>
                      <a:lnTo>
                        <a:pt x="36" y="258"/>
                      </a:lnTo>
                      <a:lnTo>
                        <a:pt x="38" y="254"/>
                      </a:lnTo>
                      <a:lnTo>
                        <a:pt x="38" y="254"/>
                      </a:lnTo>
                      <a:lnTo>
                        <a:pt x="38" y="252"/>
                      </a:lnTo>
                      <a:lnTo>
                        <a:pt x="38" y="250"/>
                      </a:lnTo>
                      <a:lnTo>
                        <a:pt x="38" y="248"/>
                      </a:lnTo>
                      <a:lnTo>
                        <a:pt x="36" y="246"/>
                      </a:lnTo>
                      <a:lnTo>
                        <a:pt x="36" y="246"/>
                      </a:lnTo>
                      <a:lnTo>
                        <a:pt x="36" y="246"/>
                      </a:lnTo>
                      <a:lnTo>
                        <a:pt x="36" y="246"/>
                      </a:lnTo>
                      <a:lnTo>
                        <a:pt x="36" y="246"/>
                      </a:lnTo>
                      <a:lnTo>
                        <a:pt x="36" y="244"/>
                      </a:lnTo>
                      <a:lnTo>
                        <a:pt x="36" y="244"/>
                      </a:lnTo>
                      <a:lnTo>
                        <a:pt x="40" y="240"/>
                      </a:lnTo>
                      <a:lnTo>
                        <a:pt x="40" y="236"/>
                      </a:lnTo>
                      <a:lnTo>
                        <a:pt x="40" y="236"/>
                      </a:lnTo>
                      <a:lnTo>
                        <a:pt x="40" y="236"/>
                      </a:lnTo>
                      <a:lnTo>
                        <a:pt x="44" y="236"/>
                      </a:lnTo>
                      <a:lnTo>
                        <a:pt x="48" y="234"/>
                      </a:lnTo>
                      <a:lnTo>
                        <a:pt x="52" y="232"/>
                      </a:lnTo>
                      <a:lnTo>
                        <a:pt x="52" y="232"/>
                      </a:lnTo>
                      <a:lnTo>
                        <a:pt x="54" y="230"/>
                      </a:lnTo>
                      <a:lnTo>
                        <a:pt x="54" y="230"/>
                      </a:lnTo>
                      <a:lnTo>
                        <a:pt x="60" y="232"/>
                      </a:lnTo>
                      <a:lnTo>
                        <a:pt x="62" y="234"/>
                      </a:lnTo>
                      <a:lnTo>
                        <a:pt x="62" y="238"/>
                      </a:lnTo>
                      <a:lnTo>
                        <a:pt x="62" y="238"/>
                      </a:lnTo>
                      <a:lnTo>
                        <a:pt x="62" y="240"/>
                      </a:lnTo>
                      <a:lnTo>
                        <a:pt x="64" y="244"/>
                      </a:lnTo>
                      <a:lnTo>
                        <a:pt x="64" y="244"/>
                      </a:lnTo>
                      <a:lnTo>
                        <a:pt x="68" y="246"/>
                      </a:lnTo>
                      <a:lnTo>
                        <a:pt x="70" y="246"/>
                      </a:lnTo>
                      <a:lnTo>
                        <a:pt x="72" y="246"/>
                      </a:lnTo>
                      <a:lnTo>
                        <a:pt x="72" y="242"/>
                      </a:lnTo>
                      <a:lnTo>
                        <a:pt x="72" y="242"/>
                      </a:lnTo>
                      <a:lnTo>
                        <a:pt x="72" y="236"/>
                      </a:lnTo>
                      <a:lnTo>
                        <a:pt x="72" y="232"/>
                      </a:lnTo>
                      <a:lnTo>
                        <a:pt x="70" y="228"/>
                      </a:lnTo>
                      <a:lnTo>
                        <a:pt x="70" y="228"/>
                      </a:lnTo>
                      <a:lnTo>
                        <a:pt x="70" y="220"/>
                      </a:lnTo>
                      <a:lnTo>
                        <a:pt x="72" y="210"/>
                      </a:lnTo>
                      <a:lnTo>
                        <a:pt x="72" y="210"/>
                      </a:lnTo>
                      <a:lnTo>
                        <a:pt x="72" y="208"/>
                      </a:lnTo>
                      <a:lnTo>
                        <a:pt x="74" y="208"/>
                      </a:lnTo>
                      <a:lnTo>
                        <a:pt x="74" y="208"/>
                      </a:lnTo>
                      <a:lnTo>
                        <a:pt x="78" y="204"/>
                      </a:lnTo>
                      <a:lnTo>
                        <a:pt x="80" y="198"/>
                      </a:lnTo>
                      <a:lnTo>
                        <a:pt x="80" y="198"/>
                      </a:lnTo>
                      <a:lnTo>
                        <a:pt x="80" y="198"/>
                      </a:lnTo>
                      <a:lnTo>
                        <a:pt x="80" y="198"/>
                      </a:lnTo>
                      <a:lnTo>
                        <a:pt x="84" y="196"/>
                      </a:lnTo>
                      <a:lnTo>
                        <a:pt x="86" y="194"/>
                      </a:lnTo>
                      <a:lnTo>
                        <a:pt x="86" y="194"/>
                      </a:lnTo>
                      <a:lnTo>
                        <a:pt x="88" y="178"/>
                      </a:lnTo>
                      <a:lnTo>
                        <a:pt x="88" y="178"/>
                      </a:lnTo>
                      <a:lnTo>
                        <a:pt x="88" y="178"/>
                      </a:lnTo>
                      <a:lnTo>
                        <a:pt x="90" y="178"/>
                      </a:lnTo>
                      <a:lnTo>
                        <a:pt x="90" y="178"/>
                      </a:lnTo>
                      <a:lnTo>
                        <a:pt x="92" y="178"/>
                      </a:lnTo>
                      <a:lnTo>
                        <a:pt x="96" y="174"/>
                      </a:lnTo>
                      <a:lnTo>
                        <a:pt x="96" y="174"/>
                      </a:lnTo>
                      <a:lnTo>
                        <a:pt x="102" y="168"/>
                      </a:lnTo>
                      <a:lnTo>
                        <a:pt x="106" y="166"/>
                      </a:lnTo>
                      <a:lnTo>
                        <a:pt x="106" y="166"/>
                      </a:lnTo>
                      <a:lnTo>
                        <a:pt x="110" y="164"/>
                      </a:lnTo>
                      <a:lnTo>
                        <a:pt x="112" y="160"/>
                      </a:lnTo>
                      <a:lnTo>
                        <a:pt x="112" y="160"/>
                      </a:lnTo>
                      <a:lnTo>
                        <a:pt x="114" y="144"/>
                      </a:lnTo>
                      <a:lnTo>
                        <a:pt x="114" y="144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18" y="142"/>
                      </a:lnTo>
                      <a:lnTo>
                        <a:pt x="122" y="140"/>
                      </a:lnTo>
                      <a:lnTo>
                        <a:pt x="124" y="138"/>
                      </a:lnTo>
                      <a:lnTo>
                        <a:pt x="124" y="138"/>
                      </a:lnTo>
                      <a:lnTo>
                        <a:pt x="126" y="134"/>
                      </a:lnTo>
                      <a:lnTo>
                        <a:pt x="126" y="134"/>
                      </a:lnTo>
                      <a:lnTo>
                        <a:pt x="124" y="128"/>
                      </a:lnTo>
                      <a:lnTo>
                        <a:pt x="124" y="128"/>
                      </a:lnTo>
                      <a:lnTo>
                        <a:pt x="118" y="122"/>
                      </a:lnTo>
                      <a:lnTo>
                        <a:pt x="118" y="118"/>
                      </a:lnTo>
                      <a:lnTo>
                        <a:pt x="118" y="118"/>
                      </a:lnTo>
                      <a:lnTo>
                        <a:pt x="114" y="112"/>
                      </a:lnTo>
                      <a:lnTo>
                        <a:pt x="114" y="112"/>
                      </a:lnTo>
                      <a:lnTo>
                        <a:pt x="110" y="108"/>
                      </a:lnTo>
                      <a:lnTo>
                        <a:pt x="110" y="108"/>
                      </a:lnTo>
                      <a:lnTo>
                        <a:pt x="104" y="110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98" y="112"/>
                      </a:lnTo>
                      <a:lnTo>
                        <a:pt x="96" y="112"/>
                      </a:lnTo>
                      <a:lnTo>
                        <a:pt x="90" y="112"/>
                      </a:lnTo>
                      <a:lnTo>
                        <a:pt x="90" y="112"/>
                      </a:lnTo>
                      <a:lnTo>
                        <a:pt x="86" y="116"/>
                      </a:lnTo>
                      <a:lnTo>
                        <a:pt x="86" y="120"/>
                      </a:lnTo>
                      <a:lnTo>
                        <a:pt x="86" y="130"/>
                      </a:lnTo>
                      <a:lnTo>
                        <a:pt x="86" y="130"/>
                      </a:lnTo>
                      <a:lnTo>
                        <a:pt x="86" y="130"/>
                      </a:lnTo>
                      <a:lnTo>
                        <a:pt x="86" y="134"/>
                      </a:lnTo>
                      <a:lnTo>
                        <a:pt x="86" y="134"/>
                      </a:lnTo>
                      <a:lnTo>
                        <a:pt x="82" y="136"/>
                      </a:lnTo>
                      <a:lnTo>
                        <a:pt x="74" y="136"/>
                      </a:lnTo>
                      <a:lnTo>
                        <a:pt x="74" y="136"/>
                      </a:lnTo>
                      <a:lnTo>
                        <a:pt x="68" y="132"/>
                      </a:lnTo>
                      <a:lnTo>
                        <a:pt x="66" y="126"/>
                      </a:lnTo>
                      <a:lnTo>
                        <a:pt x="66" y="126"/>
                      </a:lnTo>
                      <a:lnTo>
                        <a:pt x="66" y="122"/>
                      </a:lnTo>
                      <a:lnTo>
                        <a:pt x="68" y="118"/>
                      </a:lnTo>
                      <a:lnTo>
                        <a:pt x="68" y="118"/>
                      </a:lnTo>
                      <a:lnTo>
                        <a:pt x="70" y="116"/>
                      </a:lnTo>
                      <a:lnTo>
                        <a:pt x="70" y="116"/>
                      </a:lnTo>
                      <a:lnTo>
                        <a:pt x="78" y="110"/>
                      </a:lnTo>
                      <a:lnTo>
                        <a:pt x="80" y="108"/>
                      </a:lnTo>
                      <a:lnTo>
                        <a:pt x="80" y="104"/>
                      </a:lnTo>
                      <a:lnTo>
                        <a:pt x="80" y="104"/>
                      </a:lnTo>
                      <a:lnTo>
                        <a:pt x="80" y="102"/>
                      </a:lnTo>
                      <a:lnTo>
                        <a:pt x="78" y="100"/>
                      </a:lnTo>
                      <a:lnTo>
                        <a:pt x="78" y="100"/>
                      </a:lnTo>
                      <a:lnTo>
                        <a:pt x="70" y="100"/>
                      </a:lnTo>
                      <a:lnTo>
                        <a:pt x="70" y="100"/>
                      </a:lnTo>
                      <a:lnTo>
                        <a:pt x="68" y="100"/>
                      </a:lnTo>
                      <a:lnTo>
                        <a:pt x="68" y="100"/>
                      </a:lnTo>
                      <a:lnTo>
                        <a:pt x="68" y="100"/>
                      </a:lnTo>
                      <a:lnTo>
                        <a:pt x="68" y="100"/>
                      </a:lnTo>
                      <a:lnTo>
                        <a:pt x="68" y="98"/>
                      </a:lnTo>
                      <a:lnTo>
                        <a:pt x="68" y="98"/>
                      </a:lnTo>
                      <a:lnTo>
                        <a:pt x="66" y="96"/>
                      </a:lnTo>
                      <a:lnTo>
                        <a:pt x="64" y="94"/>
                      </a:lnTo>
                      <a:lnTo>
                        <a:pt x="64" y="94"/>
                      </a:lnTo>
                      <a:lnTo>
                        <a:pt x="76" y="78"/>
                      </a:lnTo>
                      <a:lnTo>
                        <a:pt x="92" y="64"/>
                      </a:lnTo>
                      <a:lnTo>
                        <a:pt x="108" y="52"/>
                      </a:lnTo>
                      <a:lnTo>
                        <a:pt x="126" y="42"/>
                      </a:lnTo>
                      <a:lnTo>
                        <a:pt x="144" y="32"/>
                      </a:lnTo>
                      <a:lnTo>
                        <a:pt x="164" y="26"/>
                      </a:lnTo>
                      <a:lnTo>
                        <a:pt x="184" y="20"/>
                      </a:lnTo>
                      <a:lnTo>
                        <a:pt x="206" y="16"/>
                      </a:lnTo>
                      <a:lnTo>
                        <a:pt x="202" y="22"/>
                      </a:lnTo>
                      <a:lnTo>
                        <a:pt x="202" y="22"/>
                      </a:lnTo>
                      <a:lnTo>
                        <a:pt x="200" y="24"/>
                      </a:lnTo>
                      <a:lnTo>
                        <a:pt x="200" y="28"/>
                      </a:lnTo>
                      <a:lnTo>
                        <a:pt x="200" y="30"/>
                      </a:lnTo>
                      <a:lnTo>
                        <a:pt x="200" y="32"/>
                      </a:lnTo>
                      <a:lnTo>
                        <a:pt x="200" y="38"/>
                      </a:lnTo>
                      <a:lnTo>
                        <a:pt x="200" y="38"/>
                      </a:lnTo>
                      <a:lnTo>
                        <a:pt x="200" y="40"/>
                      </a:lnTo>
                      <a:lnTo>
                        <a:pt x="202" y="42"/>
                      </a:lnTo>
                      <a:lnTo>
                        <a:pt x="202" y="42"/>
                      </a:lnTo>
                      <a:lnTo>
                        <a:pt x="202" y="42"/>
                      </a:lnTo>
                      <a:lnTo>
                        <a:pt x="202" y="46"/>
                      </a:lnTo>
                      <a:lnTo>
                        <a:pt x="202" y="46"/>
                      </a:lnTo>
                      <a:lnTo>
                        <a:pt x="206" y="50"/>
                      </a:lnTo>
                      <a:lnTo>
                        <a:pt x="206" y="50"/>
                      </a:lnTo>
                      <a:lnTo>
                        <a:pt x="206" y="50"/>
                      </a:lnTo>
                      <a:lnTo>
                        <a:pt x="212" y="52"/>
                      </a:lnTo>
                      <a:lnTo>
                        <a:pt x="212" y="52"/>
                      </a:lnTo>
                      <a:lnTo>
                        <a:pt x="218" y="54"/>
                      </a:lnTo>
                      <a:lnTo>
                        <a:pt x="224" y="54"/>
                      </a:lnTo>
                      <a:lnTo>
                        <a:pt x="224" y="54"/>
                      </a:lnTo>
                      <a:lnTo>
                        <a:pt x="226" y="52"/>
                      </a:lnTo>
                      <a:lnTo>
                        <a:pt x="226" y="50"/>
                      </a:lnTo>
                      <a:lnTo>
                        <a:pt x="226" y="50"/>
                      </a:lnTo>
                      <a:lnTo>
                        <a:pt x="226" y="48"/>
                      </a:lnTo>
                      <a:lnTo>
                        <a:pt x="224" y="46"/>
                      </a:lnTo>
                      <a:lnTo>
                        <a:pt x="224" y="46"/>
                      </a:lnTo>
                      <a:lnTo>
                        <a:pt x="222" y="42"/>
                      </a:lnTo>
                      <a:lnTo>
                        <a:pt x="222" y="40"/>
                      </a:lnTo>
                      <a:lnTo>
                        <a:pt x="222" y="40"/>
                      </a:lnTo>
                      <a:lnTo>
                        <a:pt x="222" y="40"/>
                      </a:lnTo>
                      <a:lnTo>
                        <a:pt x="222" y="40"/>
                      </a:lnTo>
                      <a:lnTo>
                        <a:pt x="222" y="34"/>
                      </a:lnTo>
                      <a:lnTo>
                        <a:pt x="224" y="30"/>
                      </a:lnTo>
                      <a:lnTo>
                        <a:pt x="224" y="30"/>
                      </a:lnTo>
                      <a:lnTo>
                        <a:pt x="226" y="28"/>
                      </a:lnTo>
                      <a:lnTo>
                        <a:pt x="226" y="28"/>
                      </a:lnTo>
                      <a:lnTo>
                        <a:pt x="228" y="28"/>
                      </a:lnTo>
                      <a:lnTo>
                        <a:pt x="228" y="28"/>
                      </a:lnTo>
                      <a:lnTo>
                        <a:pt x="230" y="32"/>
                      </a:lnTo>
                      <a:lnTo>
                        <a:pt x="230" y="32"/>
                      </a:lnTo>
                      <a:lnTo>
                        <a:pt x="232" y="34"/>
                      </a:lnTo>
                      <a:lnTo>
                        <a:pt x="236" y="36"/>
                      </a:lnTo>
                      <a:lnTo>
                        <a:pt x="236" y="36"/>
                      </a:lnTo>
                      <a:lnTo>
                        <a:pt x="238" y="36"/>
                      </a:lnTo>
                      <a:lnTo>
                        <a:pt x="240" y="38"/>
                      </a:lnTo>
                      <a:lnTo>
                        <a:pt x="240" y="38"/>
                      </a:lnTo>
                      <a:lnTo>
                        <a:pt x="242" y="42"/>
                      </a:lnTo>
                      <a:lnTo>
                        <a:pt x="242" y="44"/>
                      </a:lnTo>
                      <a:lnTo>
                        <a:pt x="242" y="44"/>
                      </a:lnTo>
                      <a:lnTo>
                        <a:pt x="242" y="44"/>
                      </a:lnTo>
                      <a:lnTo>
                        <a:pt x="246" y="46"/>
                      </a:lnTo>
                      <a:lnTo>
                        <a:pt x="246" y="46"/>
                      </a:lnTo>
                      <a:lnTo>
                        <a:pt x="244" y="48"/>
                      </a:lnTo>
                      <a:lnTo>
                        <a:pt x="244" y="48"/>
                      </a:lnTo>
                      <a:lnTo>
                        <a:pt x="240" y="50"/>
                      </a:lnTo>
                      <a:lnTo>
                        <a:pt x="240" y="54"/>
                      </a:lnTo>
                      <a:lnTo>
                        <a:pt x="240" y="54"/>
                      </a:lnTo>
                      <a:lnTo>
                        <a:pt x="240" y="54"/>
                      </a:lnTo>
                      <a:lnTo>
                        <a:pt x="240" y="54"/>
                      </a:lnTo>
                      <a:lnTo>
                        <a:pt x="238" y="60"/>
                      </a:lnTo>
                      <a:lnTo>
                        <a:pt x="238" y="60"/>
                      </a:lnTo>
                      <a:lnTo>
                        <a:pt x="240" y="62"/>
                      </a:lnTo>
                      <a:lnTo>
                        <a:pt x="240" y="62"/>
                      </a:lnTo>
                      <a:lnTo>
                        <a:pt x="240" y="64"/>
                      </a:lnTo>
                      <a:lnTo>
                        <a:pt x="240" y="64"/>
                      </a:lnTo>
                      <a:lnTo>
                        <a:pt x="240" y="66"/>
                      </a:lnTo>
                      <a:lnTo>
                        <a:pt x="240" y="66"/>
                      </a:lnTo>
                      <a:lnTo>
                        <a:pt x="238" y="70"/>
                      </a:lnTo>
                      <a:lnTo>
                        <a:pt x="238" y="70"/>
                      </a:lnTo>
                      <a:lnTo>
                        <a:pt x="238" y="74"/>
                      </a:lnTo>
                      <a:lnTo>
                        <a:pt x="238" y="74"/>
                      </a:lnTo>
                      <a:lnTo>
                        <a:pt x="240" y="78"/>
                      </a:lnTo>
                      <a:lnTo>
                        <a:pt x="240" y="78"/>
                      </a:lnTo>
                      <a:lnTo>
                        <a:pt x="242" y="78"/>
                      </a:lnTo>
                      <a:lnTo>
                        <a:pt x="242" y="78"/>
                      </a:lnTo>
                      <a:lnTo>
                        <a:pt x="240" y="82"/>
                      </a:lnTo>
                      <a:lnTo>
                        <a:pt x="240" y="82"/>
                      </a:lnTo>
                      <a:lnTo>
                        <a:pt x="240" y="88"/>
                      </a:lnTo>
                      <a:lnTo>
                        <a:pt x="240" y="88"/>
                      </a:lnTo>
                      <a:lnTo>
                        <a:pt x="240" y="90"/>
                      </a:lnTo>
                      <a:lnTo>
                        <a:pt x="240" y="90"/>
                      </a:lnTo>
                      <a:lnTo>
                        <a:pt x="240" y="92"/>
                      </a:lnTo>
                      <a:lnTo>
                        <a:pt x="244" y="94"/>
                      </a:lnTo>
                      <a:lnTo>
                        <a:pt x="246" y="94"/>
                      </a:lnTo>
                      <a:lnTo>
                        <a:pt x="246" y="94"/>
                      </a:lnTo>
                      <a:lnTo>
                        <a:pt x="248" y="94"/>
                      </a:lnTo>
                      <a:lnTo>
                        <a:pt x="248" y="94"/>
                      </a:lnTo>
                      <a:lnTo>
                        <a:pt x="248" y="98"/>
                      </a:lnTo>
                      <a:lnTo>
                        <a:pt x="248" y="98"/>
                      </a:lnTo>
                      <a:lnTo>
                        <a:pt x="248" y="98"/>
                      </a:lnTo>
                      <a:lnTo>
                        <a:pt x="250" y="100"/>
                      </a:lnTo>
                      <a:lnTo>
                        <a:pt x="252" y="102"/>
                      </a:lnTo>
                      <a:lnTo>
                        <a:pt x="254" y="102"/>
                      </a:lnTo>
                      <a:lnTo>
                        <a:pt x="254" y="100"/>
                      </a:lnTo>
                      <a:lnTo>
                        <a:pt x="254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4" y="106"/>
                      </a:lnTo>
                      <a:lnTo>
                        <a:pt x="254" y="106"/>
                      </a:lnTo>
                      <a:lnTo>
                        <a:pt x="250" y="108"/>
                      </a:lnTo>
                      <a:lnTo>
                        <a:pt x="250" y="112"/>
                      </a:lnTo>
                      <a:lnTo>
                        <a:pt x="250" y="112"/>
                      </a:lnTo>
                      <a:lnTo>
                        <a:pt x="250" y="114"/>
                      </a:lnTo>
                      <a:lnTo>
                        <a:pt x="250" y="114"/>
                      </a:lnTo>
                      <a:lnTo>
                        <a:pt x="252" y="118"/>
                      </a:lnTo>
                      <a:lnTo>
                        <a:pt x="252" y="118"/>
                      </a:lnTo>
                      <a:lnTo>
                        <a:pt x="254" y="122"/>
                      </a:lnTo>
                      <a:lnTo>
                        <a:pt x="254" y="122"/>
                      </a:lnTo>
                      <a:lnTo>
                        <a:pt x="254" y="122"/>
                      </a:lnTo>
                      <a:lnTo>
                        <a:pt x="256" y="124"/>
                      </a:lnTo>
                      <a:lnTo>
                        <a:pt x="258" y="128"/>
                      </a:lnTo>
                      <a:lnTo>
                        <a:pt x="258" y="128"/>
                      </a:lnTo>
                      <a:lnTo>
                        <a:pt x="266" y="126"/>
                      </a:lnTo>
                      <a:lnTo>
                        <a:pt x="266" y="126"/>
                      </a:lnTo>
                      <a:lnTo>
                        <a:pt x="268" y="128"/>
                      </a:lnTo>
                      <a:lnTo>
                        <a:pt x="276" y="126"/>
                      </a:lnTo>
                      <a:lnTo>
                        <a:pt x="280" y="124"/>
                      </a:lnTo>
                      <a:lnTo>
                        <a:pt x="280" y="124"/>
                      </a:lnTo>
                      <a:lnTo>
                        <a:pt x="284" y="118"/>
                      </a:lnTo>
                      <a:lnTo>
                        <a:pt x="286" y="112"/>
                      </a:lnTo>
                      <a:lnTo>
                        <a:pt x="286" y="112"/>
                      </a:lnTo>
                      <a:lnTo>
                        <a:pt x="284" y="108"/>
                      </a:lnTo>
                      <a:lnTo>
                        <a:pt x="284" y="108"/>
                      </a:lnTo>
                      <a:lnTo>
                        <a:pt x="284" y="104"/>
                      </a:lnTo>
                      <a:lnTo>
                        <a:pt x="284" y="104"/>
                      </a:lnTo>
                      <a:lnTo>
                        <a:pt x="282" y="102"/>
                      </a:lnTo>
                      <a:lnTo>
                        <a:pt x="282" y="102"/>
                      </a:lnTo>
                      <a:lnTo>
                        <a:pt x="284" y="100"/>
                      </a:lnTo>
                      <a:lnTo>
                        <a:pt x="284" y="100"/>
                      </a:lnTo>
                      <a:lnTo>
                        <a:pt x="286" y="96"/>
                      </a:lnTo>
                      <a:lnTo>
                        <a:pt x="288" y="92"/>
                      </a:lnTo>
                      <a:lnTo>
                        <a:pt x="288" y="92"/>
                      </a:lnTo>
                      <a:lnTo>
                        <a:pt x="290" y="90"/>
                      </a:lnTo>
                      <a:lnTo>
                        <a:pt x="290" y="90"/>
                      </a:lnTo>
                      <a:lnTo>
                        <a:pt x="296" y="94"/>
                      </a:lnTo>
                      <a:lnTo>
                        <a:pt x="296" y="92"/>
                      </a:lnTo>
                      <a:lnTo>
                        <a:pt x="296" y="92"/>
                      </a:lnTo>
                      <a:lnTo>
                        <a:pt x="298" y="92"/>
                      </a:lnTo>
                      <a:lnTo>
                        <a:pt x="300" y="88"/>
                      </a:lnTo>
                      <a:lnTo>
                        <a:pt x="302" y="88"/>
                      </a:lnTo>
                      <a:lnTo>
                        <a:pt x="300" y="88"/>
                      </a:lnTo>
                      <a:lnTo>
                        <a:pt x="296" y="82"/>
                      </a:lnTo>
                      <a:lnTo>
                        <a:pt x="296" y="82"/>
                      </a:lnTo>
                      <a:lnTo>
                        <a:pt x="294" y="78"/>
                      </a:lnTo>
                      <a:lnTo>
                        <a:pt x="294" y="78"/>
                      </a:lnTo>
                      <a:lnTo>
                        <a:pt x="294" y="78"/>
                      </a:lnTo>
                      <a:lnTo>
                        <a:pt x="294" y="78"/>
                      </a:lnTo>
                      <a:lnTo>
                        <a:pt x="298" y="78"/>
                      </a:lnTo>
                      <a:lnTo>
                        <a:pt x="302" y="78"/>
                      </a:lnTo>
                      <a:lnTo>
                        <a:pt x="302" y="78"/>
                      </a:lnTo>
                      <a:lnTo>
                        <a:pt x="304" y="78"/>
                      </a:lnTo>
                      <a:lnTo>
                        <a:pt x="304" y="78"/>
                      </a:lnTo>
                      <a:lnTo>
                        <a:pt x="306" y="76"/>
                      </a:lnTo>
                      <a:lnTo>
                        <a:pt x="308" y="70"/>
                      </a:lnTo>
                      <a:lnTo>
                        <a:pt x="308" y="70"/>
                      </a:lnTo>
                      <a:lnTo>
                        <a:pt x="310" y="68"/>
                      </a:lnTo>
                      <a:lnTo>
                        <a:pt x="312" y="66"/>
                      </a:lnTo>
                      <a:lnTo>
                        <a:pt x="316" y="66"/>
                      </a:lnTo>
                      <a:lnTo>
                        <a:pt x="316" y="66"/>
                      </a:lnTo>
                      <a:lnTo>
                        <a:pt x="322" y="68"/>
                      </a:lnTo>
                      <a:lnTo>
                        <a:pt x="326" y="66"/>
                      </a:lnTo>
                      <a:lnTo>
                        <a:pt x="326" y="66"/>
                      </a:lnTo>
                      <a:lnTo>
                        <a:pt x="330" y="66"/>
                      </a:lnTo>
                      <a:lnTo>
                        <a:pt x="332" y="66"/>
                      </a:lnTo>
                      <a:lnTo>
                        <a:pt x="332" y="66"/>
                      </a:lnTo>
                      <a:lnTo>
                        <a:pt x="334" y="68"/>
                      </a:lnTo>
                      <a:lnTo>
                        <a:pt x="334" y="68"/>
                      </a:lnTo>
                      <a:lnTo>
                        <a:pt x="336" y="72"/>
                      </a:lnTo>
                      <a:lnTo>
                        <a:pt x="338" y="74"/>
                      </a:lnTo>
                      <a:lnTo>
                        <a:pt x="338" y="74"/>
                      </a:lnTo>
                      <a:lnTo>
                        <a:pt x="338" y="76"/>
                      </a:lnTo>
                      <a:lnTo>
                        <a:pt x="338" y="76"/>
                      </a:lnTo>
                      <a:lnTo>
                        <a:pt x="334" y="78"/>
                      </a:lnTo>
                      <a:lnTo>
                        <a:pt x="334" y="78"/>
                      </a:lnTo>
                      <a:lnTo>
                        <a:pt x="330" y="78"/>
                      </a:lnTo>
                      <a:lnTo>
                        <a:pt x="330" y="78"/>
                      </a:lnTo>
                      <a:lnTo>
                        <a:pt x="326" y="80"/>
                      </a:lnTo>
                      <a:lnTo>
                        <a:pt x="322" y="86"/>
                      </a:lnTo>
                      <a:lnTo>
                        <a:pt x="322" y="86"/>
                      </a:lnTo>
                      <a:lnTo>
                        <a:pt x="322" y="86"/>
                      </a:lnTo>
                      <a:lnTo>
                        <a:pt x="322" y="86"/>
                      </a:lnTo>
                      <a:lnTo>
                        <a:pt x="320" y="90"/>
                      </a:lnTo>
                      <a:lnTo>
                        <a:pt x="320" y="90"/>
                      </a:lnTo>
                      <a:lnTo>
                        <a:pt x="322" y="90"/>
                      </a:lnTo>
                      <a:lnTo>
                        <a:pt x="322" y="90"/>
                      </a:lnTo>
                      <a:lnTo>
                        <a:pt x="320" y="92"/>
                      </a:lnTo>
                      <a:lnTo>
                        <a:pt x="318" y="92"/>
                      </a:lnTo>
                      <a:lnTo>
                        <a:pt x="318" y="92"/>
                      </a:lnTo>
                      <a:lnTo>
                        <a:pt x="316" y="94"/>
                      </a:lnTo>
                      <a:lnTo>
                        <a:pt x="316" y="94"/>
                      </a:lnTo>
                      <a:lnTo>
                        <a:pt x="306" y="96"/>
                      </a:lnTo>
                      <a:lnTo>
                        <a:pt x="302" y="100"/>
                      </a:lnTo>
                      <a:lnTo>
                        <a:pt x="298" y="102"/>
                      </a:lnTo>
                      <a:lnTo>
                        <a:pt x="298" y="102"/>
                      </a:lnTo>
                      <a:lnTo>
                        <a:pt x="294" y="110"/>
                      </a:lnTo>
                      <a:lnTo>
                        <a:pt x="292" y="114"/>
                      </a:lnTo>
                      <a:lnTo>
                        <a:pt x="292" y="114"/>
                      </a:lnTo>
                      <a:lnTo>
                        <a:pt x="292" y="118"/>
                      </a:lnTo>
                      <a:lnTo>
                        <a:pt x="288" y="122"/>
                      </a:lnTo>
                      <a:lnTo>
                        <a:pt x="276" y="134"/>
                      </a:lnTo>
                      <a:lnTo>
                        <a:pt x="276" y="134"/>
                      </a:lnTo>
                      <a:lnTo>
                        <a:pt x="274" y="138"/>
                      </a:lnTo>
                      <a:lnTo>
                        <a:pt x="274" y="142"/>
                      </a:lnTo>
                      <a:lnTo>
                        <a:pt x="274" y="142"/>
                      </a:lnTo>
                      <a:lnTo>
                        <a:pt x="274" y="148"/>
                      </a:lnTo>
                      <a:lnTo>
                        <a:pt x="274" y="148"/>
                      </a:lnTo>
                      <a:lnTo>
                        <a:pt x="274" y="156"/>
                      </a:lnTo>
                      <a:lnTo>
                        <a:pt x="274" y="156"/>
                      </a:lnTo>
                      <a:lnTo>
                        <a:pt x="274" y="164"/>
                      </a:lnTo>
                      <a:lnTo>
                        <a:pt x="274" y="164"/>
                      </a:lnTo>
                      <a:lnTo>
                        <a:pt x="272" y="170"/>
                      </a:lnTo>
                      <a:lnTo>
                        <a:pt x="272" y="170"/>
                      </a:lnTo>
                      <a:lnTo>
                        <a:pt x="274" y="176"/>
                      </a:lnTo>
                      <a:lnTo>
                        <a:pt x="274" y="176"/>
                      </a:lnTo>
                      <a:lnTo>
                        <a:pt x="276" y="188"/>
                      </a:lnTo>
                      <a:lnTo>
                        <a:pt x="276" y="188"/>
                      </a:lnTo>
                      <a:lnTo>
                        <a:pt x="274" y="200"/>
                      </a:lnTo>
                      <a:lnTo>
                        <a:pt x="274" y="202"/>
                      </a:lnTo>
                      <a:lnTo>
                        <a:pt x="274" y="202"/>
                      </a:lnTo>
                      <a:lnTo>
                        <a:pt x="282" y="208"/>
                      </a:lnTo>
                      <a:lnTo>
                        <a:pt x="282" y="208"/>
                      </a:lnTo>
                      <a:lnTo>
                        <a:pt x="282" y="214"/>
                      </a:lnTo>
                      <a:lnTo>
                        <a:pt x="286" y="218"/>
                      </a:lnTo>
                      <a:lnTo>
                        <a:pt x="286" y="218"/>
                      </a:lnTo>
                      <a:lnTo>
                        <a:pt x="288" y="220"/>
                      </a:lnTo>
                      <a:lnTo>
                        <a:pt x="288" y="222"/>
                      </a:lnTo>
                      <a:lnTo>
                        <a:pt x="288" y="222"/>
                      </a:lnTo>
                      <a:lnTo>
                        <a:pt x="288" y="224"/>
                      </a:lnTo>
                      <a:lnTo>
                        <a:pt x="288" y="224"/>
                      </a:lnTo>
                      <a:lnTo>
                        <a:pt x="288" y="226"/>
                      </a:lnTo>
                      <a:lnTo>
                        <a:pt x="288" y="226"/>
                      </a:lnTo>
                      <a:lnTo>
                        <a:pt x="288" y="228"/>
                      </a:lnTo>
                      <a:lnTo>
                        <a:pt x="290" y="232"/>
                      </a:lnTo>
                      <a:lnTo>
                        <a:pt x="300" y="234"/>
                      </a:lnTo>
                      <a:lnTo>
                        <a:pt x="300" y="234"/>
                      </a:lnTo>
                      <a:lnTo>
                        <a:pt x="304" y="236"/>
                      </a:lnTo>
                      <a:lnTo>
                        <a:pt x="304" y="236"/>
                      </a:lnTo>
                      <a:lnTo>
                        <a:pt x="312" y="238"/>
                      </a:lnTo>
                      <a:lnTo>
                        <a:pt x="326" y="242"/>
                      </a:lnTo>
                      <a:lnTo>
                        <a:pt x="328" y="242"/>
                      </a:lnTo>
                      <a:lnTo>
                        <a:pt x="328" y="242"/>
                      </a:lnTo>
                      <a:lnTo>
                        <a:pt x="328" y="242"/>
                      </a:lnTo>
                      <a:lnTo>
                        <a:pt x="330" y="242"/>
                      </a:lnTo>
                      <a:lnTo>
                        <a:pt x="336" y="240"/>
                      </a:lnTo>
                      <a:lnTo>
                        <a:pt x="336" y="238"/>
                      </a:lnTo>
                      <a:lnTo>
                        <a:pt x="336" y="238"/>
                      </a:lnTo>
                      <a:lnTo>
                        <a:pt x="336" y="238"/>
                      </a:lnTo>
                      <a:lnTo>
                        <a:pt x="338" y="236"/>
                      </a:lnTo>
                      <a:lnTo>
                        <a:pt x="340" y="234"/>
                      </a:lnTo>
                      <a:lnTo>
                        <a:pt x="340" y="234"/>
                      </a:lnTo>
                      <a:lnTo>
                        <a:pt x="344" y="234"/>
                      </a:lnTo>
                      <a:lnTo>
                        <a:pt x="348" y="228"/>
                      </a:lnTo>
                      <a:lnTo>
                        <a:pt x="348" y="228"/>
                      </a:lnTo>
                      <a:lnTo>
                        <a:pt x="352" y="224"/>
                      </a:lnTo>
                      <a:lnTo>
                        <a:pt x="356" y="220"/>
                      </a:lnTo>
                      <a:lnTo>
                        <a:pt x="356" y="220"/>
                      </a:lnTo>
                      <a:lnTo>
                        <a:pt x="360" y="220"/>
                      </a:lnTo>
                      <a:lnTo>
                        <a:pt x="360" y="220"/>
                      </a:lnTo>
                      <a:lnTo>
                        <a:pt x="362" y="222"/>
                      </a:lnTo>
                      <a:lnTo>
                        <a:pt x="366" y="220"/>
                      </a:lnTo>
                      <a:lnTo>
                        <a:pt x="370" y="216"/>
                      </a:lnTo>
                      <a:lnTo>
                        <a:pt x="370" y="216"/>
                      </a:lnTo>
                      <a:lnTo>
                        <a:pt x="374" y="212"/>
                      </a:lnTo>
                      <a:lnTo>
                        <a:pt x="376" y="212"/>
                      </a:lnTo>
                      <a:lnTo>
                        <a:pt x="376" y="212"/>
                      </a:lnTo>
                      <a:lnTo>
                        <a:pt x="380" y="214"/>
                      </a:lnTo>
                      <a:lnTo>
                        <a:pt x="380" y="214"/>
                      </a:lnTo>
                      <a:lnTo>
                        <a:pt x="380" y="216"/>
                      </a:lnTo>
                      <a:lnTo>
                        <a:pt x="380" y="216"/>
                      </a:lnTo>
                      <a:lnTo>
                        <a:pt x="380" y="220"/>
                      </a:lnTo>
                      <a:lnTo>
                        <a:pt x="384" y="222"/>
                      </a:lnTo>
                      <a:lnTo>
                        <a:pt x="384" y="222"/>
                      </a:lnTo>
                      <a:lnTo>
                        <a:pt x="384" y="224"/>
                      </a:lnTo>
                      <a:lnTo>
                        <a:pt x="384" y="224"/>
                      </a:lnTo>
                      <a:lnTo>
                        <a:pt x="384" y="224"/>
                      </a:lnTo>
                      <a:lnTo>
                        <a:pt x="384" y="224"/>
                      </a:lnTo>
                      <a:lnTo>
                        <a:pt x="382" y="230"/>
                      </a:lnTo>
                      <a:lnTo>
                        <a:pt x="380" y="234"/>
                      </a:lnTo>
                      <a:lnTo>
                        <a:pt x="380" y="234"/>
                      </a:lnTo>
                      <a:lnTo>
                        <a:pt x="382" y="238"/>
                      </a:lnTo>
                      <a:lnTo>
                        <a:pt x="384" y="240"/>
                      </a:lnTo>
                      <a:lnTo>
                        <a:pt x="384" y="240"/>
                      </a:lnTo>
                      <a:lnTo>
                        <a:pt x="388" y="242"/>
                      </a:lnTo>
                      <a:lnTo>
                        <a:pt x="388" y="242"/>
                      </a:lnTo>
                      <a:lnTo>
                        <a:pt x="390" y="244"/>
                      </a:lnTo>
                      <a:lnTo>
                        <a:pt x="392" y="248"/>
                      </a:lnTo>
                      <a:lnTo>
                        <a:pt x="392" y="248"/>
                      </a:lnTo>
                      <a:lnTo>
                        <a:pt x="394" y="252"/>
                      </a:lnTo>
                      <a:lnTo>
                        <a:pt x="396" y="254"/>
                      </a:lnTo>
                      <a:lnTo>
                        <a:pt x="396" y="254"/>
                      </a:lnTo>
                      <a:lnTo>
                        <a:pt x="398" y="254"/>
                      </a:lnTo>
                      <a:lnTo>
                        <a:pt x="400" y="260"/>
                      </a:lnTo>
                      <a:lnTo>
                        <a:pt x="400" y="260"/>
                      </a:lnTo>
                      <a:lnTo>
                        <a:pt x="400" y="260"/>
                      </a:lnTo>
                      <a:lnTo>
                        <a:pt x="400" y="260"/>
                      </a:lnTo>
                      <a:lnTo>
                        <a:pt x="400" y="264"/>
                      </a:lnTo>
                      <a:lnTo>
                        <a:pt x="402" y="266"/>
                      </a:lnTo>
                      <a:lnTo>
                        <a:pt x="402" y="266"/>
                      </a:lnTo>
                      <a:lnTo>
                        <a:pt x="404" y="270"/>
                      </a:lnTo>
                      <a:lnTo>
                        <a:pt x="406" y="284"/>
                      </a:lnTo>
                      <a:lnTo>
                        <a:pt x="406" y="284"/>
                      </a:lnTo>
                      <a:lnTo>
                        <a:pt x="406" y="286"/>
                      </a:lnTo>
                      <a:lnTo>
                        <a:pt x="406" y="286"/>
                      </a:lnTo>
                      <a:lnTo>
                        <a:pt x="408" y="290"/>
                      </a:lnTo>
                      <a:lnTo>
                        <a:pt x="412" y="292"/>
                      </a:lnTo>
                      <a:lnTo>
                        <a:pt x="414" y="292"/>
                      </a:lnTo>
                      <a:lnTo>
                        <a:pt x="414" y="292"/>
                      </a:lnTo>
                      <a:lnTo>
                        <a:pt x="414" y="292"/>
                      </a:lnTo>
                      <a:lnTo>
                        <a:pt x="418" y="286"/>
                      </a:lnTo>
                      <a:lnTo>
                        <a:pt x="420" y="282"/>
                      </a:lnTo>
                      <a:lnTo>
                        <a:pt x="420" y="282"/>
                      </a:lnTo>
                      <a:lnTo>
                        <a:pt x="420" y="278"/>
                      </a:lnTo>
                      <a:lnTo>
                        <a:pt x="422" y="276"/>
                      </a:lnTo>
                      <a:lnTo>
                        <a:pt x="422" y="276"/>
                      </a:lnTo>
                      <a:lnTo>
                        <a:pt x="424" y="272"/>
                      </a:lnTo>
                      <a:lnTo>
                        <a:pt x="424" y="266"/>
                      </a:lnTo>
                      <a:lnTo>
                        <a:pt x="424" y="266"/>
                      </a:lnTo>
                      <a:lnTo>
                        <a:pt x="426" y="254"/>
                      </a:lnTo>
                      <a:lnTo>
                        <a:pt x="432" y="234"/>
                      </a:lnTo>
                      <a:lnTo>
                        <a:pt x="432" y="234"/>
                      </a:lnTo>
                      <a:lnTo>
                        <a:pt x="434" y="228"/>
                      </a:lnTo>
                      <a:lnTo>
                        <a:pt x="434" y="222"/>
                      </a:lnTo>
                      <a:lnTo>
                        <a:pt x="434" y="208"/>
                      </a:lnTo>
                      <a:lnTo>
                        <a:pt x="434" y="208"/>
                      </a:lnTo>
                      <a:lnTo>
                        <a:pt x="436" y="198"/>
                      </a:lnTo>
                      <a:lnTo>
                        <a:pt x="436" y="198"/>
                      </a:lnTo>
                      <a:lnTo>
                        <a:pt x="438" y="226"/>
                      </a:lnTo>
                      <a:lnTo>
                        <a:pt x="438" y="226"/>
                      </a:lnTo>
                      <a:lnTo>
                        <a:pt x="436" y="248"/>
                      </a:lnTo>
                      <a:lnTo>
                        <a:pt x="434" y="268"/>
                      </a:lnTo>
                      <a:lnTo>
                        <a:pt x="428" y="288"/>
                      </a:lnTo>
                      <a:lnTo>
                        <a:pt x="422" y="306"/>
                      </a:lnTo>
                      <a:lnTo>
                        <a:pt x="412" y="324"/>
                      </a:lnTo>
                      <a:lnTo>
                        <a:pt x="402" y="342"/>
                      </a:lnTo>
                      <a:lnTo>
                        <a:pt x="392" y="358"/>
                      </a:lnTo>
                      <a:lnTo>
                        <a:pt x="378" y="372"/>
                      </a:lnTo>
                      <a:lnTo>
                        <a:pt x="364" y="386"/>
                      </a:lnTo>
                      <a:lnTo>
                        <a:pt x="348" y="398"/>
                      </a:lnTo>
                      <a:lnTo>
                        <a:pt x="332" y="408"/>
                      </a:lnTo>
                      <a:lnTo>
                        <a:pt x="314" y="418"/>
                      </a:lnTo>
                      <a:lnTo>
                        <a:pt x="296" y="426"/>
                      </a:lnTo>
                      <a:lnTo>
                        <a:pt x="276" y="430"/>
                      </a:lnTo>
                      <a:lnTo>
                        <a:pt x="256" y="434"/>
                      </a:lnTo>
                      <a:lnTo>
                        <a:pt x="236" y="436"/>
                      </a:lnTo>
                      <a:lnTo>
                        <a:pt x="236" y="436"/>
                      </a:lnTo>
                      <a:close/>
                      <a:moveTo>
                        <a:pt x="226" y="436"/>
                      </a:moveTo>
                      <a:lnTo>
                        <a:pt x="226" y="436"/>
                      </a:lnTo>
                      <a:lnTo>
                        <a:pt x="204" y="436"/>
                      </a:lnTo>
                      <a:lnTo>
                        <a:pt x="204" y="436"/>
                      </a:lnTo>
                      <a:lnTo>
                        <a:pt x="200" y="432"/>
                      </a:lnTo>
                      <a:lnTo>
                        <a:pt x="200" y="432"/>
                      </a:lnTo>
                      <a:lnTo>
                        <a:pt x="192" y="426"/>
                      </a:lnTo>
                      <a:lnTo>
                        <a:pt x="192" y="426"/>
                      </a:lnTo>
                      <a:lnTo>
                        <a:pt x="188" y="424"/>
                      </a:lnTo>
                      <a:lnTo>
                        <a:pt x="188" y="424"/>
                      </a:lnTo>
                      <a:lnTo>
                        <a:pt x="182" y="414"/>
                      </a:lnTo>
                      <a:lnTo>
                        <a:pt x="176" y="410"/>
                      </a:lnTo>
                      <a:lnTo>
                        <a:pt x="176" y="410"/>
                      </a:lnTo>
                      <a:lnTo>
                        <a:pt x="174" y="408"/>
                      </a:lnTo>
                      <a:lnTo>
                        <a:pt x="172" y="406"/>
                      </a:lnTo>
                      <a:lnTo>
                        <a:pt x="172" y="406"/>
                      </a:lnTo>
                      <a:lnTo>
                        <a:pt x="166" y="398"/>
                      </a:lnTo>
                      <a:lnTo>
                        <a:pt x="162" y="394"/>
                      </a:lnTo>
                      <a:lnTo>
                        <a:pt x="162" y="394"/>
                      </a:lnTo>
                      <a:lnTo>
                        <a:pt x="158" y="390"/>
                      </a:lnTo>
                      <a:lnTo>
                        <a:pt x="152" y="386"/>
                      </a:lnTo>
                      <a:lnTo>
                        <a:pt x="152" y="386"/>
                      </a:lnTo>
                      <a:lnTo>
                        <a:pt x="146" y="382"/>
                      </a:lnTo>
                      <a:lnTo>
                        <a:pt x="140" y="382"/>
                      </a:lnTo>
                      <a:lnTo>
                        <a:pt x="140" y="382"/>
                      </a:lnTo>
                      <a:lnTo>
                        <a:pt x="138" y="382"/>
                      </a:lnTo>
                      <a:lnTo>
                        <a:pt x="138" y="382"/>
                      </a:lnTo>
                      <a:lnTo>
                        <a:pt x="132" y="378"/>
                      </a:lnTo>
                      <a:lnTo>
                        <a:pt x="130" y="376"/>
                      </a:lnTo>
                      <a:lnTo>
                        <a:pt x="128" y="376"/>
                      </a:lnTo>
                      <a:lnTo>
                        <a:pt x="128" y="376"/>
                      </a:lnTo>
                      <a:lnTo>
                        <a:pt x="128" y="372"/>
                      </a:lnTo>
                      <a:lnTo>
                        <a:pt x="126" y="366"/>
                      </a:lnTo>
                      <a:lnTo>
                        <a:pt x="126" y="366"/>
                      </a:lnTo>
                      <a:lnTo>
                        <a:pt x="124" y="364"/>
                      </a:lnTo>
                      <a:lnTo>
                        <a:pt x="122" y="362"/>
                      </a:lnTo>
                      <a:lnTo>
                        <a:pt x="118" y="360"/>
                      </a:lnTo>
                      <a:lnTo>
                        <a:pt x="118" y="360"/>
                      </a:lnTo>
                      <a:lnTo>
                        <a:pt x="114" y="360"/>
                      </a:lnTo>
                      <a:lnTo>
                        <a:pt x="112" y="358"/>
                      </a:lnTo>
                      <a:lnTo>
                        <a:pt x="112" y="358"/>
                      </a:lnTo>
                      <a:lnTo>
                        <a:pt x="108" y="354"/>
                      </a:lnTo>
                      <a:lnTo>
                        <a:pt x="108" y="348"/>
                      </a:lnTo>
                      <a:lnTo>
                        <a:pt x="106" y="342"/>
                      </a:lnTo>
                      <a:lnTo>
                        <a:pt x="106" y="342"/>
                      </a:lnTo>
                      <a:lnTo>
                        <a:pt x="102" y="334"/>
                      </a:lnTo>
                      <a:lnTo>
                        <a:pt x="100" y="328"/>
                      </a:lnTo>
                      <a:lnTo>
                        <a:pt x="100" y="322"/>
                      </a:lnTo>
                      <a:lnTo>
                        <a:pt x="100" y="322"/>
                      </a:lnTo>
                      <a:lnTo>
                        <a:pt x="96" y="318"/>
                      </a:lnTo>
                      <a:lnTo>
                        <a:pt x="90" y="314"/>
                      </a:lnTo>
                      <a:lnTo>
                        <a:pt x="76" y="314"/>
                      </a:lnTo>
                      <a:lnTo>
                        <a:pt x="76" y="314"/>
                      </a:lnTo>
                      <a:lnTo>
                        <a:pt x="74" y="314"/>
                      </a:lnTo>
                      <a:lnTo>
                        <a:pt x="74" y="312"/>
                      </a:lnTo>
                      <a:lnTo>
                        <a:pt x="74" y="312"/>
                      </a:lnTo>
                      <a:lnTo>
                        <a:pt x="70" y="312"/>
                      </a:lnTo>
                      <a:lnTo>
                        <a:pt x="64" y="312"/>
                      </a:lnTo>
                      <a:lnTo>
                        <a:pt x="64" y="312"/>
                      </a:lnTo>
                      <a:lnTo>
                        <a:pt x="60" y="308"/>
                      </a:lnTo>
                      <a:lnTo>
                        <a:pt x="56" y="302"/>
                      </a:lnTo>
                      <a:lnTo>
                        <a:pt x="52" y="296"/>
                      </a:lnTo>
                      <a:lnTo>
                        <a:pt x="52" y="296"/>
                      </a:lnTo>
                      <a:lnTo>
                        <a:pt x="46" y="292"/>
                      </a:lnTo>
                      <a:lnTo>
                        <a:pt x="40" y="290"/>
                      </a:lnTo>
                      <a:lnTo>
                        <a:pt x="36" y="288"/>
                      </a:lnTo>
                      <a:lnTo>
                        <a:pt x="36" y="288"/>
                      </a:lnTo>
                      <a:lnTo>
                        <a:pt x="32" y="284"/>
                      </a:lnTo>
                      <a:lnTo>
                        <a:pt x="32" y="284"/>
                      </a:lnTo>
                      <a:lnTo>
                        <a:pt x="28" y="278"/>
                      </a:lnTo>
                      <a:lnTo>
                        <a:pt x="24" y="268"/>
                      </a:lnTo>
                      <a:lnTo>
                        <a:pt x="24" y="268"/>
                      </a:lnTo>
                      <a:lnTo>
                        <a:pt x="22" y="260"/>
                      </a:lnTo>
                      <a:lnTo>
                        <a:pt x="18" y="254"/>
                      </a:lnTo>
                      <a:lnTo>
                        <a:pt x="18" y="254"/>
                      </a:lnTo>
                      <a:lnTo>
                        <a:pt x="16" y="226"/>
                      </a:lnTo>
                      <a:lnTo>
                        <a:pt x="16" y="226"/>
                      </a:lnTo>
                      <a:lnTo>
                        <a:pt x="16" y="208"/>
                      </a:lnTo>
                      <a:lnTo>
                        <a:pt x="18" y="190"/>
                      </a:lnTo>
                      <a:lnTo>
                        <a:pt x="22" y="174"/>
                      </a:lnTo>
                      <a:lnTo>
                        <a:pt x="28" y="156"/>
                      </a:lnTo>
                      <a:lnTo>
                        <a:pt x="34" y="140"/>
                      </a:lnTo>
                      <a:lnTo>
                        <a:pt x="42" y="124"/>
                      </a:lnTo>
                      <a:lnTo>
                        <a:pt x="50" y="110"/>
                      </a:lnTo>
                      <a:lnTo>
                        <a:pt x="60" y="96"/>
                      </a:lnTo>
                      <a:lnTo>
                        <a:pt x="60" y="96"/>
                      </a:lnTo>
                      <a:lnTo>
                        <a:pt x="62" y="98"/>
                      </a:lnTo>
                      <a:lnTo>
                        <a:pt x="64" y="100"/>
                      </a:lnTo>
                      <a:lnTo>
                        <a:pt x="64" y="100"/>
                      </a:lnTo>
                      <a:lnTo>
                        <a:pt x="66" y="104"/>
                      </a:lnTo>
                      <a:lnTo>
                        <a:pt x="66" y="104"/>
                      </a:lnTo>
                      <a:lnTo>
                        <a:pt x="68" y="104"/>
                      </a:lnTo>
                      <a:lnTo>
                        <a:pt x="72" y="104"/>
                      </a:lnTo>
                      <a:lnTo>
                        <a:pt x="76" y="102"/>
                      </a:lnTo>
                      <a:lnTo>
                        <a:pt x="76" y="102"/>
                      </a:lnTo>
                      <a:lnTo>
                        <a:pt x="76" y="104"/>
                      </a:lnTo>
                      <a:lnTo>
                        <a:pt x="76" y="104"/>
                      </a:lnTo>
                      <a:lnTo>
                        <a:pt x="74" y="108"/>
                      </a:lnTo>
                      <a:lnTo>
                        <a:pt x="68" y="112"/>
                      </a:lnTo>
                      <a:lnTo>
                        <a:pt x="66" y="114"/>
                      </a:lnTo>
                      <a:lnTo>
                        <a:pt x="66" y="114"/>
                      </a:lnTo>
                      <a:lnTo>
                        <a:pt x="62" y="120"/>
                      </a:lnTo>
                      <a:lnTo>
                        <a:pt x="62" y="126"/>
                      </a:lnTo>
                      <a:lnTo>
                        <a:pt x="62" y="126"/>
                      </a:lnTo>
                      <a:lnTo>
                        <a:pt x="64" y="134"/>
                      </a:lnTo>
                      <a:lnTo>
                        <a:pt x="72" y="140"/>
                      </a:lnTo>
                      <a:lnTo>
                        <a:pt x="72" y="140"/>
                      </a:lnTo>
                      <a:lnTo>
                        <a:pt x="82" y="140"/>
                      </a:lnTo>
                      <a:lnTo>
                        <a:pt x="88" y="138"/>
                      </a:lnTo>
                      <a:lnTo>
                        <a:pt x="88" y="138"/>
                      </a:lnTo>
                      <a:lnTo>
                        <a:pt x="90" y="134"/>
                      </a:lnTo>
                      <a:lnTo>
                        <a:pt x="90" y="130"/>
                      </a:lnTo>
                      <a:lnTo>
                        <a:pt x="90" y="130"/>
                      </a:lnTo>
                      <a:lnTo>
                        <a:pt x="90" y="128"/>
                      </a:lnTo>
                      <a:lnTo>
                        <a:pt x="90" y="128"/>
                      </a:lnTo>
                      <a:lnTo>
                        <a:pt x="90" y="122"/>
                      </a:lnTo>
                      <a:lnTo>
                        <a:pt x="90" y="118"/>
                      </a:lnTo>
                      <a:lnTo>
                        <a:pt x="92" y="116"/>
                      </a:lnTo>
                      <a:lnTo>
                        <a:pt x="92" y="116"/>
                      </a:lnTo>
                      <a:lnTo>
                        <a:pt x="96" y="116"/>
                      </a:lnTo>
                      <a:lnTo>
                        <a:pt x="96" y="116"/>
                      </a:lnTo>
                      <a:lnTo>
                        <a:pt x="100" y="116"/>
                      </a:lnTo>
                      <a:lnTo>
                        <a:pt x="104" y="114"/>
                      </a:lnTo>
                      <a:lnTo>
                        <a:pt x="104" y="114"/>
                      </a:lnTo>
                      <a:lnTo>
                        <a:pt x="110" y="112"/>
                      </a:lnTo>
                      <a:lnTo>
                        <a:pt x="110" y="112"/>
                      </a:lnTo>
                      <a:lnTo>
                        <a:pt x="112" y="114"/>
                      </a:lnTo>
                      <a:lnTo>
                        <a:pt x="112" y="114"/>
                      </a:lnTo>
                      <a:lnTo>
                        <a:pt x="114" y="118"/>
                      </a:lnTo>
                      <a:lnTo>
                        <a:pt x="114" y="118"/>
                      </a:lnTo>
                      <a:lnTo>
                        <a:pt x="116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2" y="132"/>
                      </a:lnTo>
                      <a:lnTo>
                        <a:pt x="120" y="138"/>
                      </a:lnTo>
                      <a:lnTo>
                        <a:pt x="120" y="138"/>
                      </a:lnTo>
                      <a:lnTo>
                        <a:pt x="118" y="138"/>
                      </a:lnTo>
                      <a:lnTo>
                        <a:pt x="118" y="138"/>
                      </a:lnTo>
                      <a:lnTo>
                        <a:pt x="114" y="138"/>
                      </a:lnTo>
                      <a:lnTo>
                        <a:pt x="112" y="140"/>
                      </a:lnTo>
                      <a:lnTo>
                        <a:pt x="110" y="142"/>
                      </a:lnTo>
                      <a:lnTo>
                        <a:pt x="110" y="142"/>
                      </a:lnTo>
                      <a:lnTo>
                        <a:pt x="108" y="160"/>
                      </a:lnTo>
                      <a:lnTo>
                        <a:pt x="108" y="160"/>
                      </a:lnTo>
                      <a:lnTo>
                        <a:pt x="108" y="162"/>
                      </a:lnTo>
                      <a:lnTo>
                        <a:pt x="104" y="162"/>
                      </a:lnTo>
                      <a:lnTo>
                        <a:pt x="104" y="162"/>
                      </a:lnTo>
                      <a:lnTo>
                        <a:pt x="98" y="164"/>
                      </a:lnTo>
                      <a:lnTo>
                        <a:pt x="96" y="168"/>
                      </a:lnTo>
                      <a:lnTo>
                        <a:pt x="92" y="172"/>
                      </a:lnTo>
                      <a:lnTo>
                        <a:pt x="92" y="172"/>
                      </a:lnTo>
                      <a:lnTo>
                        <a:pt x="90" y="174"/>
                      </a:lnTo>
                      <a:lnTo>
                        <a:pt x="90" y="174"/>
                      </a:lnTo>
                      <a:lnTo>
                        <a:pt x="86" y="174"/>
                      </a:lnTo>
                      <a:lnTo>
                        <a:pt x="84" y="174"/>
                      </a:lnTo>
                      <a:lnTo>
                        <a:pt x="84" y="178"/>
                      </a:lnTo>
                      <a:lnTo>
                        <a:pt x="84" y="178"/>
                      </a:lnTo>
                      <a:lnTo>
                        <a:pt x="82" y="192"/>
                      </a:lnTo>
                      <a:lnTo>
                        <a:pt x="82" y="192"/>
                      </a:lnTo>
                      <a:lnTo>
                        <a:pt x="80" y="194"/>
                      </a:lnTo>
                      <a:lnTo>
                        <a:pt x="80" y="194"/>
                      </a:lnTo>
                      <a:lnTo>
                        <a:pt x="78" y="194"/>
                      </a:lnTo>
                      <a:lnTo>
                        <a:pt x="76" y="198"/>
                      </a:lnTo>
                      <a:lnTo>
                        <a:pt x="76" y="198"/>
                      </a:lnTo>
                      <a:lnTo>
                        <a:pt x="74" y="202"/>
                      </a:lnTo>
                      <a:lnTo>
                        <a:pt x="72" y="204"/>
                      </a:lnTo>
                      <a:lnTo>
                        <a:pt x="72" y="204"/>
                      </a:lnTo>
                      <a:lnTo>
                        <a:pt x="70" y="206"/>
                      </a:lnTo>
                      <a:lnTo>
                        <a:pt x="68" y="210"/>
                      </a:lnTo>
                      <a:lnTo>
                        <a:pt x="68" y="210"/>
                      </a:lnTo>
                      <a:lnTo>
                        <a:pt x="66" y="220"/>
                      </a:lnTo>
                      <a:lnTo>
                        <a:pt x="66" y="220"/>
                      </a:lnTo>
                      <a:lnTo>
                        <a:pt x="66" y="226"/>
                      </a:lnTo>
                      <a:lnTo>
                        <a:pt x="66" y="226"/>
                      </a:lnTo>
                      <a:lnTo>
                        <a:pt x="66" y="230"/>
                      </a:lnTo>
                      <a:lnTo>
                        <a:pt x="66" y="230"/>
                      </a:lnTo>
                      <a:lnTo>
                        <a:pt x="68" y="232"/>
                      </a:lnTo>
                      <a:lnTo>
                        <a:pt x="68" y="236"/>
                      </a:lnTo>
                      <a:lnTo>
                        <a:pt x="68" y="236"/>
                      </a:lnTo>
                      <a:lnTo>
                        <a:pt x="68" y="240"/>
                      </a:lnTo>
                      <a:lnTo>
                        <a:pt x="68" y="240"/>
                      </a:lnTo>
                      <a:lnTo>
                        <a:pt x="66" y="240"/>
                      </a:lnTo>
                      <a:lnTo>
                        <a:pt x="66" y="240"/>
                      </a:lnTo>
                      <a:lnTo>
                        <a:pt x="66" y="238"/>
                      </a:lnTo>
                      <a:lnTo>
                        <a:pt x="66" y="238"/>
                      </a:lnTo>
                      <a:lnTo>
                        <a:pt x="66" y="236"/>
                      </a:lnTo>
                      <a:lnTo>
                        <a:pt x="66" y="236"/>
                      </a:lnTo>
                      <a:lnTo>
                        <a:pt x="66" y="234"/>
                      </a:lnTo>
                      <a:lnTo>
                        <a:pt x="64" y="230"/>
                      </a:lnTo>
                      <a:lnTo>
                        <a:pt x="62" y="228"/>
                      </a:lnTo>
                      <a:lnTo>
                        <a:pt x="56" y="226"/>
                      </a:lnTo>
                      <a:lnTo>
                        <a:pt x="56" y="226"/>
                      </a:lnTo>
                      <a:lnTo>
                        <a:pt x="52" y="228"/>
                      </a:lnTo>
                      <a:lnTo>
                        <a:pt x="50" y="228"/>
                      </a:lnTo>
                      <a:lnTo>
                        <a:pt x="50" y="228"/>
                      </a:lnTo>
                      <a:lnTo>
                        <a:pt x="46" y="232"/>
                      </a:lnTo>
                      <a:lnTo>
                        <a:pt x="40" y="232"/>
                      </a:lnTo>
                      <a:lnTo>
                        <a:pt x="40" y="232"/>
                      </a:lnTo>
                      <a:lnTo>
                        <a:pt x="38" y="232"/>
                      </a:lnTo>
                      <a:lnTo>
                        <a:pt x="38" y="236"/>
                      </a:lnTo>
                      <a:lnTo>
                        <a:pt x="38" y="236"/>
                      </a:lnTo>
                      <a:lnTo>
                        <a:pt x="36" y="238"/>
                      </a:lnTo>
                      <a:lnTo>
                        <a:pt x="34" y="240"/>
                      </a:lnTo>
                      <a:lnTo>
                        <a:pt x="34" y="240"/>
                      </a:lnTo>
                      <a:lnTo>
                        <a:pt x="32" y="242"/>
                      </a:lnTo>
                      <a:lnTo>
                        <a:pt x="32" y="246"/>
                      </a:lnTo>
                      <a:lnTo>
                        <a:pt x="32" y="246"/>
                      </a:lnTo>
                      <a:lnTo>
                        <a:pt x="32" y="248"/>
                      </a:lnTo>
                      <a:lnTo>
                        <a:pt x="34" y="250"/>
                      </a:lnTo>
                      <a:lnTo>
                        <a:pt x="34" y="250"/>
                      </a:lnTo>
                      <a:lnTo>
                        <a:pt x="34" y="252"/>
                      </a:lnTo>
                      <a:lnTo>
                        <a:pt x="34" y="254"/>
                      </a:lnTo>
                      <a:lnTo>
                        <a:pt x="34" y="254"/>
                      </a:lnTo>
                      <a:lnTo>
                        <a:pt x="32" y="256"/>
                      </a:lnTo>
                      <a:lnTo>
                        <a:pt x="32" y="256"/>
                      </a:lnTo>
                      <a:lnTo>
                        <a:pt x="30" y="260"/>
                      </a:lnTo>
                      <a:lnTo>
                        <a:pt x="30" y="264"/>
                      </a:lnTo>
                      <a:lnTo>
                        <a:pt x="32" y="270"/>
                      </a:lnTo>
                      <a:lnTo>
                        <a:pt x="32" y="270"/>
                      </a:lnTo>
                      <a:lnTo>
                        <a:pt x="34" y="272"/>
                      </a:lnTo>
                      <a:lnTo>
                        <a:pt x="38" y="272"/>
                      </a:lnTo>
                      <a:lnTo>
                        <a:pt x="38" y="272"/>
                      </a:lnTo>
                      <a:lnTo>
                        <a:pt x="42" y="272"/>
                      </a:lnTo>
                      <a:lnTo>
                        <a:pt x="46" y="274"/>
                      </a:lnTo>
                      <a:lnTo>
                        <a:pt x="46" y="274"/>
                      </a:lnTo>
                      <a:lnTo>
                        <a:pt x="46" y="278"/>
                      </a:lnTo>
                      <a:lnTo>
                        <a:pt x="46" y="278"/>
                      </a:lnTo>
                      <a:lnTo>
                        <a:pt x="48" y="282"/>
                      </a:lnTo>
                      <a:lnTo>
                        <a:pt x="50" y="284"/>
                      </a:lnTo>
                      <a:lnTo>
                        <a:pt x="50" y="284"/>
                      </a:lnTo>
                      <a:lnTo>
                        <a:pt x="54" y="286"/>
                      </a:lnTo>
                      <a:lnTo>
                        <a:pt x="54" y="286"/>
                      </a:lnTo>
                      <a:lnTo>
                        <a:pt x="56" y="286"/>
                      </a:lnTo>
                      <a:lnTo>
                        <a:pt x="58" y="288"/>
                      </a:lnTo>
                      <a:lnTo>
                        <a:pt x="58" y="288"/>
                      </a:lnTo>
                      <a:lnTo>
                        <a:pt x="62" y="296"/>
                      </a:lnTo>
                      <a:lnTo>
                        <a:pt x="62" y="296"/>
                      </a:lnTo>
                      <a:lnTo>
                        <a:pt x="64" y="304"/>
                      </a:lnTo>
                      <a:lnTo>
                        <a:pt x="66" y="306"/>
                      </a:lnTo>
                      <a:lnTo>
                        <a:pt x="70" y="308"/>
                      </a:lnTo>
                      <a:lnTo>
                        <a:pt x="70" y="308"/>
                      </a:lnTo>
                      <a:lnTo>
                        <a:pt x="78" y="308"/>
                      </a:lnTo>
                      <a:lnTo>
                        <a:pt x="82" y="306"/>
                      </a:lnTo>
                      <a:lnTo>
                        <a:pt x="86" y="306"/>
                      </a:lnTo>
                      <a:lnTo>
                        <a:pt x="86" y="306"/>
                      </a:lnTo>
                      <a:lnTo>
                        <a:pt x="92" y="308"/>
                      </a:lnTo>
                      <a:lnTo>
                        <a:pt x="94" y="310"/>
                      </a:lnTo>
                      <a:lnTo>
                        <a:pt x="94" y="310"/>
                      </a:lnTo>
                      <a:lnTo>
                        <a:pt x="98" y="312"/>
                      </a:lnTo>
                      <a:lnTo>
                        <a:pt x="100" y="312"/>
                      </a:lnTo>
                      <a:lnTo>
                        <a:pt x="100" y="312"/>
                      </a:lnTo>
                      <a:lnTo>
                        <a:pt x="106" y="310"/>
                      </a:lnTo>
                      <a:lnTo>
                        <a:pt x="106" y="310"/>
                      </a:lnTo>
                      <a:lnTo>
                        <a:pt x="108" y="308"/>
                      </a:lnTo>
                      <a:lnTo>
                        <a:pt x="114" y="306"/>
                      </a:lnTo>
                      <a:lnTo>
                        <a:pt x="116" y="306"/>
                      </a:lnTo>
                      <a:lnTo>
                        <a:pt x="116" y="306"/>
                      </a:lnTo>
                      <a:lnTo>
                        <a:pt x="116" y="306"/>
                      </a:lnTo>
                      <a:lnTo>
                        <a:pt x="120" y="306"/>
                      </a:lnTo>
                      <a:lnTo>
                        <a:pt x="124" y="306"/>
                      </a:lnTo>
                      <a:lnTo>
                        <a:pt x="124" y="306"/>
                      </a:lnTo>
                      <a:lnTo>
                        <a:pt x="128" y="308"/>
                      </a:lnTo>
                      <a:lnTo>
                        <a:pt x="128" y="308"/>
                      </a:lnTo>
                      <a:lnTo>
                        <a:pt x="134" y="308"/>
                      </a:lnTo>
                      <a:lnTo>
                        <a:pt x="134" y="308"/>
                      </a:lnTo>
                      <a:lnTo>
                        <a:pt x="144" y="306"/>
                      </a:lnTo>
                      <a:lnTo>
                        <a:pt x="144" y="306"/>
                      </a:lnTo>
                      <a:lnTo>
                        <a:pt x="144" y="306"/>
                      </a:lnTo>
                      <a:lnTo>
                        <a:pt x="144" y="306"/>
                      </a:lnTo>
                      <a:lnTo>
                        <a:pt x="146" y="308"/>
                      </a:lnTo>
                      <a:lnTo>
                        <a:pt x="150" y="310"/>
                      </a:lnTo>
                      <a:lnTo>
                        <a:pt x="150" y="310"/>
                      </a:lnTo>
                      <a:lnTo>
                        <a:pt x="156" y="308"/>
                      </a:lnTo>
                      <a:lnTo>
                        <a:pt x="156" y="308"/>
                      </a:lnTo>
                      <a:lnTo>
                        <a:pt x="160" y="306"/>
                      </a:lnTo>
                      <a:lnTo>
                        <a:pt x="166" y="306"/>
                      </a:lnTo>
                      <a:lnTo>
                        <a:pt x="166" y="306"/>
                      </a:lnTo>
                      <a:lnTo>
                        <a:pt x="172" y="306"/>
                      </a:lnTo>
                      <a:lnTo>
                        <a:pt x="186" y="308"/>
                      </a:lnTo>
                      <a:lnTo>
                        <a:pt x="186" y="308"/>
                      </a:lnTo>
                      <a:lnTo>
                        <a:pt x="190" y="310"/>
                      </a:lnTo>
                      <a:lnTo>
                        <a:pt x="192" y="312"/>
                      </a:lnTo>
                      <a:lnTo>
                        <a:pt x="192" y="312"/>
                      </a:lnTo>
                      <a:lnTo>
                        <a:pt x="194" y="314"/>
                      </a:lnTo>
                      <a:lnTo>
                        <a:pt x="196" y="316"/>
                      </a:lnTo>
                      <a:lnTo>
                        <a:pt x="196" y="316"/>
                      </a:lnTo>
                      <a:lnTo>
                        <a:pt x="202" y="316"/>
                      </a:lnTo>
                      <a:lnTo>
                        <a:pt x="208" y="316"/>
                      </a:lnTo>
                      <a:lnTo>
                        <a:pt x="208" y="316"/>
                      </a:lnTo>
                      <a:lnTo>
                        <a:pt x="218" y="314"/>
                      </a:lnTo>
                      <a:lnTo>
                        <a:pt x="234" y="314"/>
                      </a:lnTo>
                      <a:lnTo>
                        <a:pt x="234" y="314"/>
                      </a:lnTo>
                      <a:lnTo>
                        <a:pt x="238" y="316"/>
                      </a:lnTo>
                      <a:lnTo>
                        <a:pt x="240" y="316"/>
                      </a:lnTo>
                      <a:lnTo>
                        <a:pt x="248" y="320"/>
                      </a:lnTo>
                      <a:lnTo>
                        <a:pt x="248" y="320"/>
                      </a:lnTo>
                      <a:lnTo>
                        <a:pt x="252" y="318"/>
                      </a:lnTo>
                      <a:lnTo>
                        <a:pt x="252" y="318"/>
                      </a:lnTo>
                      <a:lnTo>
                        <a:pt x="254" y="318"/>
                      </a:lnTo>
                      <a:lnTo>
                        <a:pt x="256" y="318"/>
                      </a:lnTo>
                      <a:lnTo>
                        <a:pt x="256" y="318"/>
                      </a:lnTo>
                      <a:lnTo>
                        <a:pt x="256" y="322"/>
                      </a:lnTo>
                      <a:lnTo>
                        <a:pt x="256" y="322"/>
                      </a:lnTo>
                      <a:lnTo>
                        <a:pt x="256" y="326"/>
                      </a:lnTo>
                      <a:lnTo>
                        <a:pt x="256" y="326"/>
                      </a:lnTo>
                      <a:lnTo>
                        <a:pt x="256" y="330"/>
                      </a:lnTo>
                      <a:lnTo>
                        <a:pt x="256" y="330"/>
                      </a:lnTo>
                      <a:lnTo>
                        <a:pt x="258" y="330"/>
                      </a:lnTo>
                      <a:lnTo>
                        <a:pt x="260" y="330"/>
                      </a:lnTo>
                      <a:lnTo>
                        <a:pt x="262" y="328"/>
                      </a:lnTo>
                      <a:lnTo>
                        <a:pt x="266" y="324"/>
                      </a:lnTo>
                      <a:lnTo>
                        <a:pt x="266" y="324"/>
                      </a:lnTo>
                      <a:lnTo>
                        <a:pt x="266" y="326"/>
                      </a:lnTo>
                      <a:lnTo>
                        <a:pt x="266" y="326"/>
                      </a:lnTo>
                      <a:lnTo>
                        <a:pt x="266" y="326"/>
                      </a:lnTo>
                      <a:lnTo>
                        <a:pt x="266" y="326"/>
                      </a:lnTo>
                      <a:lnTo>
                        <a:pt x="270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6" y="330"/>
                      </a:lnTo>
                      <a:lnTo>
                        <a:pt x="276" y="330"/>
                      </a:lnTo>
                      <a:lnTo>
                        <a:pt x="274" y="342"/>
                      </a:lnTo>
                      <a:lnTo>
                        <a:pt x="274" y="342"/>
                      </a:lnTo>
                      <a:lnTo>
                        <a:pt x="272" y="344"/>
                      </a:lnTo>
                      <a:lnTo>
                        <a:pt x="272" y="344"/>
                      </a:lnTo>
                      <a:lnTo>
                        <a:pt x="270" y="348"/>
                      </a:lnTo>
                      <a:lnTo>
                        <a:pt x="268" y="352"/>
                      </a:lnTo>
                      <a:lnTo>
                        <a:pt x="268" y="352"/>
                      </a:lnTo>
                      <a:lnTo>
                        <a:pt x="270" y="358"/>
                      </a:lnTo>
                      <a:lnTo>
                        <a:pt x="270" y="358"/>
                      </a:lnTo>
                      <a:lnTo>
                        <a:pt x="270" y="360"/>
                      </a:lnTo>
                      <a:lnTo>
                        <a:pt x="270" y="360"/>
                      </a:lnTo>
                      <a:lnTo>
                        <a:pt x="266" y="364"/>
                      </a:lnTo>
                      <a:lnTo>
                        <a:pt x="264" y="370"/>
                      </a:lnTo>
                      <a:lnTo>
                        <a:pt x="262" y="380"/>
                      </a:lnTo>
                      <a:lnTo>
                        <a:pt x="262" y="380"/>
                      </a:lnTo>
                      <a:lnTo>
                        <a:pt x="262" y="386"/>
                      </a:lnTo>
                      <a:lnTo>
                        <a:pt x="260" y="390"/>
                      </a:lnTo>
                      <a:lnTo>
                        <a:pt x="260" y="390"/>
                      </a:lnTo>
                      <a:lnTo>
                        <a:pt x="256" y="394"/>
                      </a:lnTo>
                      <a:lnTo>
                        <a:pt x="250" y="404"/>
                      </a:lnTo>
                      <a:lnTo>
                        <a:pt x="246" y="412"/>
                      </a:lnTo>
                      <a:lnTo>
                        <a:pt x="246" y="412"/>
                      </a:lnTo>
                      <a:lnTo>
                        <a:pt x="244" y="414"/>
                      </a:lnTo>
                      <a:lnTo>
                        <a:pt x="242" y="416"/>
                      </a:lnTo>
                      <a:lnTo>
                        <a:pt x="238" y="418"/>
                      </a:lnTo>
                      <a:lnTo>
                        <a:pt x="238" y="418"/>
                      </a:lnTo>
                      <a:lnTo>
                        <a:pt x="234" y="424"/>
                      </a:lnTo>
                      <a:lnTo>
                        <a:pt x="232" y="436"/>
                      </a:lnTo>
                      <a:lnTo>
                        <a:pt x="232" y="436"/>
                      </a:lnTo>
                      <a:lnTo>
                        <a:pt x="226" y="436"/>
                      </a:lnTo>
                      <a:lnTo>
                        <a:pt x="226" y="436"/>
                      </a:lnTo>
                      <a:close/>
                      <a:moveTo>
                        <a:pt x="22" y="276"/>
                      </a:moveTo>
                      <a:lnTo>
                        <a:pt x="22" y="276"/>
                      </a:lnTo>
                      <a:lnTo>
                        <a:pt x="24" y="282"/>
                      </a:lnTo>
                      <a:lnTo>
                        <a:pt x="30" y="288"/>
                      </a:lnTo>
                      <a:lnTo>
                        <a:pt x="30" y="288"/>
                      </a:lnTo>
                      <a:lnTo>
                        <a:pt x="34" y="292"/>
                      </a:lnTo>
                      <a:lnTo>
                        <a:pt x="34" y="292"/>
                      </a:lnTo>
                      <a:lnTo>
                        <a:pt x="40" y="294"/>
                      </a:lnTo>
                      <a:lnTo>
                        <a:pt x="40" y="294"/>
                      </a:lnTo>
                      <a:lnTo>
                        <a:pt x="44" y="294"/>
                      </a:lnTo>
                      <a:lnTo>
                        <a:pt x="50" y="298"/>
                      </a:lnTo>
                      <a:lnTo>
                        <a:pt x="50" y="298"/>
                      </a:lnTo>
                      <a:lnTo>
                        <a:pt x="54" y="304"/>
                      </a:lnTo>
                      <a:lnTo>
                        <a:pt x="54" y="304"/>
                      </a:lnTo>
                      <a:lnTo>
                        <a:pt x="58" y="312"/>
                      </a:lnTo>
                      <a:lnTo>
                        <a:pt x="60" y="314"/>
                      </a:lnTo>
                      <a:lnTo>
                        <a:pt x="64" y="316"/>
                      </a:lnTo>
                      <a:lnTo>
                        <a:pt x="64" y="316"/>
                      </a:lnTo>
                      <a:lnTo>
                        <a:pt x="68" y="314"/>
                      </a:lnTo>
                      <a:lnTo>
                        <a:pt x="70" y="316"/>
                      </a:lnTo>
                      <a:lnTo>
                        <a:pt x="70" y="316"/>
                      </a:lnTo>
                      <a:lnTo>
                        <a:pt x="74" y="318"/>
                      </a:lnTo>
                      <a:lnTo>
                        <a:pt x="78" y="318"/>
                      </a:lnTo>
                      <a:lnTo>
                        <a:pt x="78" y="318"/>
                      </a:lnTo>
                      <a:lnTo>
                        <a:pt x="90" y="318"/>
                      </a:lnTo>
                      <a:lnTo>
                        <a:pt x="94" y="320"/>
                      </a:lnTo>
                      <a:lnTo>
                        <a:pt x="96" y="322"/>
                      </a:lnTo>
                      <a:lnTo>
                        <a:pt x="96" y="322"/>
                      </a:lnTo>
                      <a:lnTo>
                        <a:pt x="96" y="328"/>
                      </a:lnTo>
                      <a:lnTo>
                        <a:pt x="96" y="328"/>
                      </a:lnTo>
                      <a:lnTo>
                        <a:pt x="98" y="334"/>
                      </a:lnTo>
                      <a:lnTo>
                        <a:pt x="104" y="344"/>
                      </a:lnTo>
                      <a:lnTo>
                        <a:pt x="104" y="344"/>
                      </a:lnTo>
                      <a:lnTo>
                        <a:pt x="104" y="348"/>
                      </a:lnTo>
                      <a:lnTo>
                        <a:pt x="104" y="348"/>
                      </a:lnTo>
                      <a:lnTo>
                        <a:pt x="104" y="354"/>
                      </a:lnTo>
                      <a:lnTo>
                        <a:pt x="106" y="358"/>
                      </a:lnTo>
                      <a:lnTo>
                        <a:pt x="108" y="360"/>
                      </a:lnTo>
                      <a:lnTo>
                        <a:pt x="108" y="360"/>
                      </a:lnTo>
                      <a:lnTo>
                        <a:pt x="112" y="364"/>
                      </a:lnTo>
                      <a:lnTo>
                        <a:pt x="116" y="364"/>
                      </a:lnTo>
                      <a:lnTo>
                        <a:pt x="116" y="364"/>
                      </a:lnTo>
                      <a:lnTo>
                        <a:pt x="120" y="366"/>
                      </a:lnTo>
                      <a:lnTo>
                        <a:pt x="122" y="368"/>
                      </a:lnTo>
                      <a:lnTo>
                        <a:pt x="122" y="368"/>
                      </a:lnTo>
                      <a:lnTo>
                        <a:pt x="124" y="374"/>
                      </a:lnTo>
                      <a:lnTo>
                        <a:pt x="124" y="376"/>
                      </a:lnTo>
                      <a:lnTo>
                        <a:pt x="126" y="378"/>
                      </a:lnTo>
                      <a:lnTo>
                        <a:pt x="126" y="378"/>
                      </a:lnTo>
                      <a:lnTo>
                        <a:pt x="130" y="380"/>
                      </a:lnTo>
                      <a:lnTo>
                        <a:pt x="130" y="380"/>
                      </a:lnTo>
                      <a:lnTo>
                        <a:pt x="130" y="380"/>
                      </a:lnTo>
                      <a:lnTo>
                        <a:pt x="136" y="384"/>
                      </a:lnTo>
                      <a:lnTo>
                        <a:pt x="136" y="384"/>
                      </a:lnTo>
                      <a:lnTo>
                        <a:pt x="138" y="386"/>
                      </a:lnTo>
                      <a:lnTo>
                        <a:pt x="142" y="386"/>
                      </a:lnTo>
                      <a:lnTo>
                        <a:pt x="142" y="386"/>
                      </a:lnTo>
                      <a:lnTo>
                        <a:pt x="144" y="386"/>
                      </a:lnTo>
                      <a:lnTo>
                        <a:pt x="150" y="388"/>
                      </a:lnTo>
                      <a:lnTo>
                        <a:pt x="150" y="388"/>
                      </a:lnTo>
                      <a:lnTo>
                        <a:pt x="154" y="394"/>
                      </a:lnTo>
                      <a:lnTo>
                        <a:pt x="160" y="398"/>
                      </a:lnTo>
                      <a:lnTo>
                        <a:pt x="160" y="398"/>
                      </a:lnTo>
                      <a:lnTo>
                        <a:pt x="164" y="400"/>
                      </a:lnTo>
                      <a:lnTo>
                        <a:pt x="168" y="408"/>
                      </a:lnTo>
                      <a:lnTo>
                        <a:pt x="168" y="408"/>
                      </a:lnTo>
                      <a:lnTo>
                        <a:pt x="172" y="412"/>
                      </a:lnTo>
                      <a:lnTo>
                        <a:pt x="174" y="414"/>
                      </a:lnTo>
                      <a:lnTo>
                        <a:pt x="174" y="414"/>
                      </a:lnTo>
                      <a:lnTo>
                        <a:pt x="178" y="418"/>
                      </a:lnTo>
                      <a:lnTo>
                        <a:pt x="184" y="424"/>
                      </a:lnTo>
                      <a:lnTo>
                        <a:pt x="184" y="424"/>
                      </a:lnTo>
                      <a:lnTo>
                        <a:pt x="186" y="428"/>
                      </a:lnTo>
                      <a:lnTo>
                        <a:pt x="190" y="430"/>
                      </a:lnTo>
                      <a:lnTo>
                        <a:pt x="198" y="434"/>
                      </a:lnTo>
                      <a:lnTo>
                        <a:pt x="198" y="434"/>
                      </a:lnTo>
                      <a:lnTo>
                        <a:pt x="198" y="434"/>
                      </a:lnTo>
                      <a:lnTo>
                        <a:pt x="198" y="434"/>
                      </a:lnTo>
                      <a:lnTo>
                        <a:pt x="182" y="432"/>
                      </a:lnTo>
                      <a:lnTo>
                        <a:pt x="166" y="428"/>
                      </a:lnTo>
                      <a:lnTo>
                        <a:pt x="152" y="422"/>
                      </a:lnTo>
                      <a:lnTo>
                        <a:pt x="136" y="416"/>
                      </a:lnTo>
                      <a:lnTo>
                        <a:pt x="110" y="402"/>
                      </a:lnTo>
                      <a:lnTo>
                        <a:pt x="84" y="382"/>
                      </a:lnTo>
                      <a:lnTo>
                        <a:pt x="64" y="360"/>
                      </a:lnTo>
                      <a:lnTo>
                        <a:pt x="46" y="334"/>
                      </a:lnTo>
                      <a:lnTo>
                        <a:pt x="32" y="306"/>
                      </a:lnTo>
                      <a:lnTo>
                        <a:pt x="26" y="290"/>
                      </a:lnTo>
                      <a:lnTo>
                        <a:pt x="22" y="276"/>
                      </a:lnTo>
                      <a:lnTo>
                        <a:pt x="22" y="276"/>
                      </a:lnTo>
                      <a:close/>
                      <a:moveTo>
                        <a:pt x="212" y="16"/>
                      </a:moveTo>
                      <a:lnTo>
                        <a:pt x="212" y="16"/>
                      </a:lnTo>
                      <a:lnTo>
                        <a:pt x="226" y="16"/>
                      </a:lnTo>
                      <a:lnTo>
                        <a:pt x="226" y="16"/>
                      </a:lnTo>
                      <a:lnTo>
                        <a:pt x="246" y="16"/>
                      </a:lnTo>
                      <a:lnTo>
                        <a:pt x="264" y="18"/>
                      </a:lnTo>
                      <a:lnTo>
                        <a:pt x="282" y="22"/>
                      </a:lnTo>
                      <a:lnTo>
                        <a:pt x="300" y="28"/>
                      </a:lnTo>
                      <a:lnTo>
                        <a:pt x="316" y="36"/>
                      </a:lnTo>
                      <a:lnTo>
                        <a:pt x="332" y="44"/>
                      </a:lnTo>
                      <a:lnTo>
                        <a:pt x="348" y="54"/>
                      </a:lnTo>
                      <a:lnTo>
                        <a:pt x="362" y="64"/>
                      </a:lnTo>
                      <a:lnTo>
                        <a:pt x="374" y="76"/>
                      </a:lnTo>
                      <a:lnTo>
                        <a:pt x="386" y="90"/>
                      </a:lnTo>
                      <a:lnTo>
                        <a:pt x="398" y="104"/>
                      </a:lnTo>
                      <a:lnTo>
                        <a:pt x="408" y="118"/>
                      </a:lnTo>
                      <a:lnTo>
                        <a:pt x="416" y="134"/>
                      </a:lnTo>
                      <a:lnTo>
                        <a:pt x="424" y="150"/>
                      </a:lnTo>
                      <a:lnTo>
                        <a:pt x="428" y="168"/>
                      </a:lnTo>
                      <a:lnTo>
                        <a:pt x="434" y="186"/>
                      </a:lnTo>
                      <a:lnTo>
                        <a:pt x="434" y="186"/>
                      </a:lnTo>
                      <a:lnTo>
                        <a:pt x="432" y="196"/>
                      </a:lnTo>
                      <a:lnTo>
                        <a:pt x="430" y="208"/>
                      </a:lnTo>
                      <a:lnTo>
                        <a:pt x="430" y="208"/>
                      </a:lnTo>
                      <a:lnTo>
                        <a:pt x="430" y="222"/>
                      </a:lnTo>
                      <a:lnTo>
                        <a:pt x="428" y="232"/>
                      </a:lnTo>
                      <a:lnTo>
                        <a:pt x="428" y="232"/>
                      </a:lnTo>
                      <a:lnTo>
                        <a:pt x="424" y="244"/>
                      </a:lnTo>
                      <a:lnTo>
                        <a:pt x="422" y="254"/>
                      </a:lnTo>
                      <a:lnTo>
                        <a:pt x="420" y="266"/>
                      </a:lnTo>
                      <a:lnTo>
                        <a:pt x="420" y="266"/>
                      </a:lnTo>
                      <a:lnTo>
                        <a:pt x="420" y="272"/>
                      </a:lnTo>
                      <a:lnTo>
                        <a:pt x="420" y="272"/>
                      </a:lnTo>
                      <a:lnTo>
                        <a:pt x="416" y="278"/>
                      </a:lnTo>
                      <a:lnTo>
                        <a:pt x="416" y="282"/>
                      </a:lnTo>
                      <a:lnTo>
                        <a:pt x="416" y="282"/>
                      </a:lnTo>
                      <a:lnTo>
                        <a:pt x="414" y="284"/>
                      </a:lnTo>
                      <a:lnTo>
                        <a:pt x="412" y="288"/>
                      </a:lnTo>
                      <a:lnTo>
                        <a:pt x="412" y="288"/>
                      </a:lnTo>
                      <a:lnTo>
                        <a:pt x="410" y="286"/>
                      </a:lnTo>
                      <a:lnTo>
                        <a:pt x="410" y="286"/>
                      </a:lnTo>
                      <a:lnTo>
                        <a:pt x="410" y="282"/>
                      </a:lnTo>
                      <a:lnTo>
                        <a:pt x="410" y="282"/>
                      </a:lnTo>
                      <a:lnTo>
                        <a:pt x="410" y="274"/>
                      </a:lnTo>
                      <a:lnTo>
                        <a:pt x="408" y="268"/>
                      </a:lnTo>
                      <a:lnTo>
                        <a:pt x="404" y="264"/>
                      </a:lnTo>
                      <a:lnTo>
                        <a:pt x="404" y="264"/>
                      </a:lnTo>
                      <a:lnTo>
                        <a:pt x="404" y="260"/>
                      </a:lnTo>
                      <a:lnTo>
                        <a:pt x="404" y="260"/>
                      </a:lnTo>
                      <a:lnTo>
                        <a:pt x="404" y="260"/>
                      </a:lnTo>
                      <a:lnTo>
                        <a:pt x="404" y="260"/>
                      </a:lnTo>
                      <a:lnTo>
                        <a:pt x="402" y="256"/>
                      </a:lnTo>
                      <a:lnTo>
                        <a:pt x="402" y="252"/>
                      </a:lnTo>
                      <a:lnTo>
                        <a:pt x="398" y="250"/>
                      </a:lnTo>
                      <a:lnTo>
                        <a:pt x="398" y="250"/>
                      </a:lnTo>
                      <a:lnTo>
                        <a:pt x="396" y="248"/>
                      </a:lnTo>
                      <a:lnTo>
                        <a:pt x="396" y="248"/>
                      </a:lnTo>
                      <a:lnTo>
                        <a:pt x="392" y="242"/>
                      </a:lnTo>
                      <a:lnTo>
                        <a:pt x="388" y="238"/>
                      </a:lnTo>
                      <a:lnTo>
                        <a:pt x="386" y="238"/>
                      </a:lnTo>
                      <a:lnTo>
                        <a:pt x="386" y="238"/>
                      </a:lnTo>
                      <a:lnTo>
                        <a:pt x="384" y="234"/>
                      </a:lnTo>
                      <a:lnTo>
                        <a:pt x="384" y="234"/>
                      </a:lnTo>
                      <a:lnTo>
                        <a:pt x="388" y="226"/>
                      </a:lnTo>
                      <a:lnTo>
                        <a:pt x="388" y="226"/>
                      </a:lnTo>
                      <a:lnTo>
                        <a:pt x="388" y="222"/>
                      </a:lnTo>
                      <a:lnTo>
                        <a:pt x="388" y="222"/>
                      </a:lnTo>
                      <a:lnTo>
                        <a:pt x="388" y="220"/>
                      </a:lnTo>
                      <a:lnTo>
                        <a:pt x="386" y="218"/>
                      </a:lnTo>
                      <a:lnTo>
                        <a:pt x="386" y="218"/>
                      </a:lnTo>
                      <a:lnTo>
                        <a:pt x="384" y="216"/>
                      </a:lnTo>
                      <a:lnTo>
                        <a:pt x="384" y="216"/>
                      </a:lnTo>
                      <a:lnTo>
                        <a:pt x="384" y="214"/>
                      </a:lnTo>
                      <a:lnTo>
                        <a:pt x="386" y="212"/>
                      </a:lnTo>
                      <a:lnTo>
                        <a:pt x="378" y="208"/>
                      </a:lnTo>
                      <a:lnTo>
                        <a:pt x="378" y="208"/>
                      </a:lnTo>
                      <a:lnTo>
                        <a:pt x="376" y="208"/>
                      </a:lnTo>
                      <a:lnTo>
                        <a:pt x="374" y="208"/>
                      </a:lnTo>
                      <a:lnTo>
                        <a:pt x="368" y="212"/>
                      </a:lnTo>
                      <a:lnTo>
                        <a:pt x="368" y="212"/>
                      </a:lnTo>
                      <a:lnTo>
                        <a:pt x="364" y="216"/>
                      </a:lnTo>
                      <a:lnTo>
                        <a:pt x="362" y="218"/>
                      </a:lnTo>
                      <a:lnTo>
                        <a:pt x="362" y="218"/>
                      </a:lnTo>
                      <a:lnTo>
                        <a:pt x="358" y="216"/>
                      </a:lnTo>
                      <a:lnTo>
                        <a:pt x="354" y="216"/>
                      </a:lnTo>
                      <a:lnTo>
                        <a:pt x="354" y="216"/>
                      </a:lnTo>
                      <a:lnTo>
                        <a:pt x="348" y="220"/>
                      </a:lnTo>
                      <a:lnTo>
                        <a:pt x="344" y="228"/>
                      </a:lnTo>
                      <a:lnTo>
                        <a:pt x="344" y="228"/>
                      </a:lnTo>
                      <a:lnTo>
                        <a:pt x="342" y="230"/>
                      </a:lnTo>
                      <a:lnTo>
                        <a:pt x="340" y="230"/>
                      </a:lnTo>
                      <a:lnTo>
                        <a:pt x="340" y="230"/>
                      </a:lnTo>
                      <a:lnTo>
                        <a:pt x="336" y="232"/>
                      </a:lnTo>
                      <a:lnTo>
                        <a:pt x="334" y="234"/>
                      </a:lnTo>
                      <a:lnTo>
                        <a:pt x="332" y="236"/>
                      </a:lnTo>
                      <a:lnTo>
                        <a:pt x="332" y="236"/>
                      </a:lnTo>
                      <a:lnTo>
                        <a:pt x="328" y="238"/>
                      </a:lnTo>
                      <a:lnTo>
                        <a:pt x="328" y="238"/>
                      </a:lnTo>
                      <a:lnTo>
                        <a:pt x="314" y="234"/>
                      </a:lnTo>
                      <a:lnTo>
                        <a:pt x="304" y="232"/>
                      </a:lnTo>
                      <a:lnTo>
                        <a:pt x="300" y="230"/>
                      </a:lnTo>
                      <a:lnTo>
                        <a:pt x="300" y="230"/>
                      </a:lnTo>
                      <a:lnTo>
                        <a:pt x="294" y="228"/>
                      </a:lnTo>
                      <a:lnTo>
                        <a:pt x="292" y="226"/>
                      </a:lnTo>
                      <a:lnTo>
                        <a:pt x="292" y="226"/>
                      </a:lnTo>
                      <a:lnTo>
                        <a:pt x="292" y="224"/>
                      </a:lnTo>
                      <a:lnTo>
                        <a:pt x="292" y="224"/>
                      </a:lnTo>
                      <a:lnTo>
                        <a:pt x="292" y="222"/>
                      </a:lnTo>
                      <a:lnTo>
                        <a:pt x="292" y="222"/>
                      </a:lnTo>
                      <a:lnTo>
                        <a:pt x="290" y="218"/>
                      </a:lnTo>
                      <a:lnTo>
                        <a:pt x="288" y="214"/>
                      </a:lnTo>
                      <a:lnTo>
                        <a:pt x="288" y="214"/>
                      </a:lnTo>
                      <a:lnTo>
                        <a:pt x="286" y="212"/>
                      </a:lnTo>
                      <a:lnTo>
                        <a:pt x="286" y="206"/>
                      </a:lnTo>
                      <a:lnTo>
                        <a:pt x="286" y="206"/>
                      </a:lnTo>
                      <a:lnTo>
                        <a:pt x="286" y="206"/>
                      </a:lnTo>
                      <a:lnTo>
                        <a:pt x="278" y="200"/>
                      </a:lnTo>
                      <a:lnTo>
                        <a:pt x="278" y="200"/>
                      </a:lnTo>
                      <a:lnTo>
                        <a:pt x="280" y="188"/>
                      </a:lnTo>
                      <a:lnTo>
                        <a:pt x="280" y="188"/>
                      </a:lnTo>
                      <a:lnTo>
                        <a:pt x="278" y="176"/>
                      </a:lnTo>
                      <a:lnTo>
                        <a:pt x="278" y="176"/>
                      </a:lnTo>
                      <a:lnTo>
                        <a:pt x="276" y="170"/>
                      </a:lnTo>
                      <a:lnTo>
                        <a:pt x="276" y="170"/>
                      </a:lnTo>
                      <a:lnTo>
                        <a:pt x="278" y="166"/>
                      </a:lnTo>
                      <a:lnTo>
                        <a:pt x="278" y="166"/>
                      </a:lnTo>
                      <a:lnTo>
                        <a:pt x="278" y="156"/>
                      </a:lnTo>
                      <a:lnTo>
                        <a:pt x="278" y="156"/>
                      </a:lnTo>
                      <a:lnTo>
                        <a:pt x="278" y="148"/>
                      </a:lnTo>
                      <a:lnTo>
                        <a:pt x="278" y="148"/>
                      </a:lnTo>
                      <a:lnTo>
                        <a:pt x="278" y="142"/>
                      </a:lnTo>
                      <a:lnTo>
                        <a:pt x="278" y="142"/>
                      </a:lnTo>
                      <a:lnTo>
                        <a:pt x="280" y="138"/>
                      </a:lnTo>
                      <a:lnTo>
                        <a:pt x="280" y="138"/>
                      </a:lnTo>
                      <a:lnTo>
                        <a:pt x="290" y="126"/>
                      </a:lnTo>
                      <a:lnTo>
                        <a:pt x="290" y="126"/>
                      </a:lnTo>
                      <a:lnTo>
                        <a:pt x="294" y="120"/>
                      </a:lnTo>
                      <a:lnTo>
                        <a:pt x="296" y="116"/>
                      </a:lnTo>
                      <a:lnTo>
                        <a:pt x="296" y="116"/>
                      </a:lnTo>
                      <a:lnTo>
                        <a:pt x="298" y="112"/>
                      </a:lnTo>
                      <a:lnTo>
                        <a:pt x="302" y="106"/>
                      </a:lnTo>
                      <a:lnTo>
                        <a:pt x="302" y="106"/>
                      </a:lnTo>
                      <a:lnTo>
                        <a:pt x="304" y="102"/>
                      </a:lnTo>
                      <a:lnTo>
                        <a:pt x="308" y="100"/>
                      </a:lnTo>
                      <a:lnTo>
                        <a:pt x="316" y="98"/>
                      </a:lnTo>
                      <a:lnTo>
                        <a:pt x="320" y="96"/>
                      </a:lnTo>
                      <a:lnTo>
                        <a:pt x="320" y="96"/>
                      </a:lnTo>
                      <a:lnTo>
                        <a:pt x="324" y="94"/>
                      </a:lnTo>
                      <a:lnTo>
                        <a:pt x="326" y="90"/>
                      </a:lnTo>
                      <a:lnTo>
                        <a:pt x="326" y="90"/>
                      </a:lnTo>
                      <a:lnTo>
                        <a:pt x="324" y="88"/>
                      </a:lnTo>
                      <a:lnTo>
                        <a:pt x="324" y="88"/>
                      </a:lnTo>
                      <a:lnTo>
                        <a:pt x="324" y="88"/>
                      </a:lnTo>
                      <a:lnTo>
                        <a:pt x="328" y="84"/>
                      </a:lnTo>
                      <a:lnTo>
                        <a:pt x="332" y="82"/>
                      </a:lnTo>
                      <a:lnTo>
                        <a:pt x="336" y="80"/>
                      </a:lnTo>
                      <a:lnTo>
                        <a:pt x="336" y="80"/>
                      </a:lnTo>
                      <a:lnTo>
                        <a:pt x="340" y="78"/>
                      </a:lnTo>
                      <a:lnTo>
                        <a:pt x="342" y="76"/>
                      </a:lnTo>
                      <a:lnTo>
                        <a:pt x="342" y="76"/>
                      </a:lnTo>
                      <a:lnTo>
                        <a:pt x="342" y="74"/>
                      </a:lnTo>
                      <a:lnTo>
                        <a:pt x="342" y="74"/>
                      </a:lnTo>
                      <a:lnTo>
                        <a:pt x="340" y="70"/>
                      </a:lnTo>
                      <a:lnTo>
                        <a:pt x="336" y="64"/>
                      </a:lnTo>
                      <a:lnTo>
                        <a:pt x="336" y="64"/>
                      </a:lnTo>
                      <a:lnTo>
                        <a:pt x="336" y="64"/>
                      </a:lnTo>
                      <a:lnTo>
                        <a:pt x="330" y="62"/>
                      </a:lnTo>
                      <a:lnTo>
                        <a:pt x="326" y="62"/>
                      </a:lnTo>
                      <a:lnTo>
                        <a:pt x="326" y="62"/>
                      </a:lnTo>
                      <a:lnTo>
                        <a:pt x="322" y="64"/>
                      </a:lnTo>
                      <a:lnTo>
                        <a:pt x="316" y="62"/>
                      </a:lnTo>
                      <a:lnTo>
                        <a:pt x="316" y="62"/>
                      </a:lnTo>
                      <a:lnTo>
                        <a:pt x="312" y="62"/>
                      </a:lnTo>
                      <a:lnTo>
                        <a:pt x="308" y="64"/>
                      </a:lnTo>
                      <a:lnTo>
                        <a:pt x="304" y="70"/>
                      </a:lnTo>
                      <a:lnTo>
                        <a:pt x="304" y="70"/>
                      </a:lnTo>
                      <a:lnTo>
                        <a:pt x="304" y="72"/>
                      </a:lnTo>
                      <a:lnTo>
                        <a:pt x="302" y="74"/>
                      </a:lnTo>
                      <a:lnTo>
                        <a:pt x="302" y="74"/>
                      </a:lnTo>
                      <a:lnTo>
                        <a:pt x="296" y="74"/>
                      </a:lnTo>
                      <a:lnTo>
                        <a:pt x="292" y="74"/>
                      </a:lnTo>
                      <a:lnTo>
                        <a:pt x="292" y="74"/>
                      </a:lnTo>
                      <a:lnTo>
                        <a:pt x="290" y="78"/>
                      </a:lnTo>
                      <a:lnTo>
                        <a:pt x="290" y="78"/>
                      </a:lnTo>
                      <a:lnTo>
                        <a:pt x="292" y="82"/>
                      </a:lnTo>
                      <a:lnTo>
                        <a:pt x="294" y="84"/>
                      </a:lnTo>
                      <a:lnTo>
                        <a:pt x="294" y="84"/>
                      </a:lnTo>
                      <a:lnTo>
                        <a:pt x="296" y="88"/>
                      </a:lnTo>
                      <a:lnTo>
                        <a:pt x="296" y="88"/>
                      </a:lnTo>
                      <a:lnTo>
                        <a:pt x="296" y="88"/>
                      </a:lnTo>
                      <a:lnTo>
                        <a:pt x="296" y="88"/>
                      </a:lnTo>
                      <a:lnTo>
                        <a:pt x="290" y="86"/>
                      </a:lnTo>
                      <a:lnTo>
                        <a:pt x="290" y="86"/>
                      </a:lnTo>
                      <a:lnTo>
                        <a:pt x="290" y="86"/>
                      </a:lnTo>
                      <a:lnTo>
                        <a:pt x="288" y="86"/>
                      </a:lnTo>
                      <a:lnTo>
                        <a:pt x="286" y="88"/>
                      </a:lnTo>
                      <a:lnTo>
                        <a:pt x="284" y="92"/>
                      </a:lnTo>
                      <a:lnTo>
                        <a:pt x="284" y="92"/>
                      </a:lnTo>
                      <a:lnTo>
                        <a:pt x="284" y="94"/>
                      </a:lnTo>
                      <a:lnTo>
                        <a:pt x="282" y="96"/>
                      </a:lnTo>
                      <a:lnTo>
                        <a:pt x="282" y="96"/>
                      </a:lnTo>
                      <a:lnTo>
                        <a:pt x="278" y="98"/>
                      </a:lnTo>
                      <a:lnTo>
                        <a:pt x="278" y="102"/>
                      </a:lnTo>
                      <a:lnTo>
                        <a:pt x="278" y="102"/>
                      </a:lnTo>
                      <a:lnTo>
                        <a:pt x="278" y="104"/>
                      </a:lnTo>
                      <a:lnTo>
                        <a:pt x="280" y="106"/>
                      </a:lnTo>
                      <a:lnTo>
                        <a:pt x="282" y="110"/>
                      </a:lnTo>
                      <a:lnTo>
                        <a:pt x="282" y="110"/>
                      </a:lnTo>
                      <a:lnTo>
                        <a:pt x="282" y="112"/>
                      </a:lnTo>
                      <a:lnTo>
                        <a:pt x="282" y="112"/>
                      </a:lnTo>
                      <a:lnTo>
                        <a:pt x="280" y="116"/>
                      </a:lnTo>
                      <a:lnTo>
                        <a:pt x="276" y="120"/>
                      </a:lnTo>
                      <a:lnTo>
                        <a:pt x="276" y="120"/>
                      </a:lnTo>
                      <a:lnTo>
                        <a:pt x="274" y="122"/>
                      </a:lnTo>
                      <a:lnTo>
                        <a:pt x="274" y="122"/>
                      </a:lnTo>
                      <a:lnTo>
                        <a:pt x="270" y="124"/>
                      </a:lnTo>
                      <a:lnTo>
                        <a:pt x="270" y="124"/>
                      </a:lnTo>
                      <a:lnTo>
                        <a:pt x="266" y="120"/>
                      </a:lnTo>
                      <a:lnTo>
                        <a:pt x="266" y="122"/>
                      </a:lnTo>
                      <a:lnTo>
                        <a:pt x="260" y="124"/>
                      </a:lnTo>
                      <a:lnTo>
                        <a:pt x="260" y="124"/>
                      </a:lnTo>
                      <a:lnTo>
                        <a:pt x="260" y="124"/>
                      </a:lnTo>
                      <a:lnTo>
                        <a:pt x="260" y="124"/>
                      </a:lnTo>
                      <a:lnTo>
                        <a:pt x="258" y="120"/>
                      </a:lnTo>
                      <a:lnTo>
                        <a:pt x="258" y="120"/>
                      </a:lnTo>
                      <a:lnTo>
                        <a:pt x="256" y="116"/>
                      </a:lnTo>
                      <a:lnTo>
                        <a:pt x="256" y="116"/>
                      </a:lnTo>
                      <a:lnTo>
                        <a:pt x="254" y="112"/>
                      </a:lnTo>
                      <a:lnTo>
                        <a:pt x="254" y="112"/>
                      </a:lnTo>
                      <a:lnTo>
                        <a:pt x="256" y="108"/>
                      </a:lnTo>
                      <a:lnTo>
                        <a:pt x="256" y="108"/>
                      </a:lnTo>
                      <a:lnTo>
                        <a:pt x="258" y="104"/>
                      </a:lnTo>
                      <a:lnTo>
                        <a:pt x="260" y="100"/>
                      </a:lnTo>
                      <a:lnTo>
                        <a:pt x="260" y="100"/>
                      </a:lnTo>
                      <a:lnTo>
                        <a:pt x="260" y="98"/>
                      </a:lnTo>
                      <a:lnTo>
                        <a:pt x="258" y="96"/>
                      </a:lnTo>
                      <a:lnTo>
                        <a:pt x="258" y="96"/>
                      </a:lnTo>
                      <a:lnTo>
                        <a:pt x="254" y="96"/>
                      </a:lnTo>
                      <a:lnTo>
                        <a:pt x="252" y="96"/>
                      </a:lnTo>
                      <a:lnTo>
                        <a:pt x="252" y="96"/>
                      </a:lnTo>
                      <a:lnTo>
                        <a:pt x="252" y="96"/>
                      </a:lnTo>
                      <a:lnTo>
                        <a:pt x="252" y="96"/>
                      </a:lnTo>
                      <a:lnTo>
                        <a:pt x="250" y="88"/>
                      </a:lnTo>
                      <a:lnTo>
                        <a:pt x="250" y="88"/>
                      </a:lnTo>
                      <a:lnTo>
                        <a:pt x="246" y="90"/>
                      </a:lnTo>
                      <a:lnTo>
                        <a:pt x="246" y="90"/>
                      </a:lnTo>
                      <a:lnTo>
                        <a:pt x="244" y="88"/>
                      </a:lnTo>
                      <a:lnTo>
                        <a:pt x="244" y="88"/>
                      </a:lnTo>
                      <a:lnTo>
                        <a:pt x="244" y="82"/>
                      </a:lnTo>
                      <a:lnTo>
                        <a:pt x="244" y="82"/>
                      </a:lnTo>
                      <a:lnTo>
                        <a:pt x="246" y="78"/>
                      </a:lnTo>
                      <a:lnTo>
                        <a:pt x="246" y="78"/>
                      </a:lnTo>
                      <a:lnTo>
                        <a:pt x="244" y="74"/>
                      </a:lnTo>
                      <a:lnTo>
                        <a:pt x="242" y="72"/>
                      </a:lnTo>
                      <a:lnTo>
                        <a:pt x="242" y="72"/>
                      </a:lnTo>
                      <a:lnTo>
                        <a:pt x="242" y="70"/>
                      </a:lnTo>
                      <a:lnTo>
                        <a:pt x="242" y="70"/>
                      </a:lnTo>
                      <a:lnTo>
                        <a:pt x="242" y="68"/>
                      </a:lnTo>
                      <a:lnTo>
                        <a:pt x="242" y="68"/>
                      </a:lnTo>
                      <a:lnTo>
                        <a:pt x="244" y="64"/>
                      </a:lnTo>
                      <a:lnTo>
                        <a:pt x="244" y="64"/>
                      </a:lnTo>
                      <a:lnTo>
                        <a:pt x="242" y="60"/>
                      </a:lnTo>
                      <a:lnTo>
                        <a:pt x="242" y="60"/>
                      </a:lnTo>
                      <a:lnTo>
                        <a:pt x="244" y="54"/>
                      </a:lnTo>
                      <a:lnTo>
                        <a:pt x="244" y="54"/>
                      </a:lnTo>
                      <a:lnTo>
                        <a:pt x="246" y="52"/>
                      </a:lnTo>
                      <a:lnTo>
                        <a:pt x="246" y="52"/>
                      </a:lnTo>
                      <a:lnTo>
                        <a:pt x="248" y="50"/>
                      </a:lnTo>
                      <a:lnTo>
                        <a:pt x="250" y="48"/>
                      </a:lnTo>
                      <a:lnTo>
                        <a:pt x="250" y="48"/>
                      </a:lnTo>
                      <a:lnTo>
                        <a:pt x="250" y="46"/>
                      </a:lnTo>
                      <a:lnTo>
                        <a:pt x="250" y="46"/>
                      </a:lnTo>
                      <a:lnTo>
                        <a:pt x="248" y="44"/>
                      </a:lnTo>
                      <a:lnTo>
                        <a:pt x="246" y="42"/>
                      </a:lnTo>
                      <a:lnTo>
                        <a:pt x="246" y="42"/>
                      </a:lnTo>
                      <a:lnTo>
                        <a:pt x="244" y="38"/>
                      </a:lnTo>
                      <a:lnTo>
                        <a:pt x="244" y="38"/>
                      </a:lnTo>
                      <a:lnTo>
                        <a:pt x="242" y="34"/>
                      </a:lnTo>
                      <a:lnTo>
                        <a:pt x="240" y="32"/>
                      </a:lnTo>
                      <a:lnTo>
                        <a:pt x="236" y="32"/>
                      </a:lnTo>
                      <a:lnTo>
                        <a:pt x="236" y="32"/>
                      </a:lnTo>
                      <a:lnTo>
                        <a:pt x="234" y="30"/>
                      </a:lnTo>
                      <a:lnTo>
                        <a:pt x="234" y="30"/>
                      </a:lnTo>
                      <a:lnTo>
                        <a:pt x="232" y="26"/>
                      </a:lnTo>
                      <a:lnTo>
                        <a:pt x="232" y="24"/>
                      </a:lnTo>
                      <a:lnTo>
                        <a:pt x="224" y="22"/>
                      </a:lnTo>
                      <a:lnTo>
                        <a:pt x="222" y="28"/>
                      </a:lnTo>
                      <a:lnTo>
                        <a:pt x="222" y="28"/>
                      </a:lnTo>
                      <a:lnTo>
                        <a:pt x="218" y="32"/>
                      </a:lnTo>
                      <a:lnTo>
                        <a:pt x="218" y="40"/>
                      </a:lnTo>
                      <a:lnTo>
                        <a:pt x="218" y="40"/>
                      </a:lnTo>
                      <a:lnTo>
                        <a:pt x="218" y="44"/>
                      </a:lnTo>
                      <a:lnTo>
                        <a:pt x="220" y="48"/>
                      </a:lnTo>
                      <a:lnTo>
                        <a:pt x="220" y="48"/>
                      </a:lnTo>
                      <a:lnTo>
                        <a:pt x="222" y="50"/>
                      </a:lnTo>
                      <a:lnTo>
                        <a:pt x="222" y="52"/>
                      </a:lnTo>
                      <a:lnTo>
                        <a:pt x="222" y="52"/>
                      </a:lnTo>
                      <a:lnTo>
                        <a:pt x="218" y="52"/>
                      </a:lnTo>
                      <a:lnTo>
                        <a:pt x="214" y="48"/>
                      </a:lnTo>
                      <a:lnTo>
                        <a:pt x="214" y="48"/>
                      </a:lnTo>
                      <a:lnTo>
                        <a:pt x="208" y="46"/>
                      </a:lnTo>
                      <a:lnTo>
                        <a:pt x="208" y="46"/>
                      </a:lnTo>
                      <a:lnTo>
                        <a:pt x="206" y="44"/>
                      </a:lnTo>
                      <a:lnTo>
                        <a:pt x="206" y="44"/>
                      </a:lnTo>
                      <a:lnTo>
                        <a:pt x="206" y="40"/>
                      </a:lnTo>
                      <a:lnTo>
                        <a:pt x="204" y="38"/>
                      </a:lnTo>
                      <a:lnTo>
                        <a:pt x="204" y="38"/>
                      </a:lnTo>
                      <a:lnTo>
                        <a:pt x="204" y="32"/>
                      </a:lnTo>
                      <a:lnTo>
                        <a:pt x="202" y="34"/>
                      </a:lnTo>
                      <a:lnTo>
                        <a:pt x="204" y="28"/>
                      </a:lnTo>
                      <a:lnTo>
                        <a:pt x="204" y="28"/>
                      </a:lnTo>
                      <a:lnTo>
                        <a:pt x="204" y="24"/>
                      </a:lnTo>
                      <a:lnTo>
                        <a:pt x="204" y="24"/>
                      </a:lnTo>
                      <a:lnTo>
                        <a:pt x="208" y="20"/>
                      </a:lnTo>
                      <a:lnTo>
                        <a:pt x="208" y="20"/>
                      </a:lnTo>
                      <a:lnTo>
                        <a:pt x="212" y="16"/>
                      </a:lnTo>
                      <a:lnTo>
                        <a:pt x="212" y="16"/>
                      </a:lnTo>
                      <a:close/>
                      <a:moveTo>
                        <a:pt x="226" y="0"/>
                      </a:moveTo>
                      <a:lnTo>
                        <a:pt x="226" y="0"/>
                      </a:lnTo>
                      <a:lnTo>
                        <a:pt x="204" y="0"/>
                      </a:lnTo>
                      <a:lnTo>
                        <a:pt x="180" y="4"/>
                      </a:lnTo>
                      <a:lnTo>
                        <a:pt x="160" y="10"/>
                      </a:lnTo>
                      <a:lnTo>
                        <a:pt x="138" y="18"/>
                      </a:lnTo>
                      <a:lnTo>
                        <a:pt x="118" y="26"/>
                      </a:lnTo>
                      <a:lnTo>
                        <a:pt x="100" y="38"/>
                      </a:lnTo>
                      <a:lnTo>
                        <a:pt x="82" y="52"/>
                      </a:lnTo>
                      <a:lnTo>
                        <a:pt x="66" y="66"/>
                      </a:lnTo>
                      <a:lnTo>
                        <a:pt x="52" y="82"/>
                      </a:lnTo>
                      <a:lnTo>
                        <a:pt x="38" y="100"/>
                      </a:lnTo>
                      <a:lnTo>
                        <a:pt x="28" y="118"/>
                      </a:lnTo>
                      <a:lnTo>
                        <a:pt x="18" y="138"/>
                      </a:lnTo>
                      <a:lnTo>
                        <a:pt x="10" y="158"/>
                      </a:lnTo>
                      <a:lnTo>
                        <a:pt x="4" y="180"/>
                      </a:lnTo>
                      <a:lnTo>
                        <a:pt x="2" y="202"/>
                      </a:lnTo>
                      <a:lnTo>
                        <a:pt x="0" y="226"/>
                      </a:lnTo>
                      <a:lnTo>
                        <a:pt x="0" y="226"/>
                      </a:lnTo>
                      <a:lnTo>
                        <a:pt x="2" y="250"/>
                      </a:lnTo>
                      <a:lnTo>
                        <a:pt x="4" y="272"/>
                      </a:lnTo>
                      <a:lnTo>
                        <a:pt x="10" y="294"/>
                      </a:lnTo>
                      <a:lnTo>
                        <a:pt x="18" y="314"/>
                      </a:lnTo>
                      <a:lnTo>
                        <a:pt x="28" y="334"/>
                      </a:lnTo>
                      <a:lnTo>
                        <a:pt x="38" y="352"/>
                      </a:lnTo>
                      <a:lnTo>
                        <a:pt x="52" y="370"/>
                      </a:lnTo>
                      <a:lnTo>
                        <a:pt x="66" y="386"/>
                      </a:lnTo>
                      <a:lnTo>
                        <a:pt x="82" y="400"/>
                      </a:lnTo>
                      <a:lnTo>
                        <a:pt x="100" y="414"/>
                      </a:lnTo>
                      <a:lnTo>
                        <a:pt x="118" y="426"/>
                      </a:lnTo>
                      <a:lnTo>
                        <a:pt x="138" y="434"/>
                      </a:lnTo>
                      <a:lnTo>
                        <a:pt x="160" y="442"/>
                      </a:lnTo>
                      <a:lnTo>
                        <a:pt x="180" y="448"/>
                      </a:lnTo>
                      <a:lnTo>
                        <a:pt x="204" y="452"/>
                      </a:lnTo>
                      <a:lnTo>
                        <a:pt x="226" y="452"/>
                      </a:lnTo>
                      <a:lnTo>
                        <a:pt x="226" y="452"/>
                      </a:lnTo>
                      <a:lnTo>
                        <a:pt x="250" y="452"/>
                      </a:lnTo>
                      <a:lnTo>
                        <a:pt x="272" y="448"/>
                      </a:lnTo>
                      <a:lnTo>
                        <a:pt x="294" y="442"/>
                      </a:lnTo>
                      <a:lnTo>
                        <a:pt x="314" y="434"/>
                      </a:lnTo>
                      <a:lnTo>
                        <a:pt x="334" y="426"/>
                      </a:lnTo>
                      <a:lnTo>
                        <a:pt x="354" y="414"/>
                      </a:lnTo>
                      <a:lnTo>
                        <a:pt x="370" y="400"/>
                      </a:lnTo>
                      <a:lnTo>
                        <a:pt x="386" y="386"/>
                      </a:lnTo>
                      <a:lnTo>
                        <a:pt x="402" y="370"/>
                      </a:lnTo>
                      <a:lnTo>
                        <a:pt x="414" y="352"/>
                      </a:lnTo>
                      <a:lnTo>
                        <a:pt x="426" y="334"/>
                      </a:lnTo>
                      <a:lnTo>
                        <a:pt x="436" y="314"/>
                      </a:lnTo>
                      <a:lnTo>
                        <a:pt x="442" y="294"/>
                      </a:lnTo>
                      <a:lnTo>
                        <a:pt x="448" y="272"/>
                      </a:lnTo>
                      <a:lnTo>
                        <a:pt x="452" y="250"/>
                      </a:lnTo>
                      <a:lnTo>
                        <a:pt x="454" y="226"/>
                      </a:lnTo>
                      <a:lnTo>
                        <a:pt x="454" y="226"/>
                      </a:lnTo>
                      <a:lnTo>
                        <a:pt x="452" y="202"/>
                      </a:lnTo>
                      <a:lnTo>
                        <a:pt x="448" y="180"/>
                      </a:lnTo>
                      <a:lnTo>
                        <a:pt x="442" y="158"/>
                      </a:lnTo>
                      <a:lnTo>
                        <a:pt x="436" y="138"/>
                      </a:lnTo>
                      <a:lnTo>
                        <a:pt x="426" y="118"/>
                      </a:lnTo>
                      <a:lnTo>
                        <a:pt x="414" y="100"/>
                      </a:lnTo>
                      <a:lnTo>
                        <a:pt x="402" y="82"/>
                      </a:lnTo>
                      <a:lnTo>
                        <a:pt x="386" y="66"/>
                      </a:lnTo>
                      <a:lnTo>
                        <a:pt x="370" y="52"/>
                      </a:lnTo>
                      <a:lnTo>
                        <a:pt x="354" y="38"/>
                      </a:lnTo>
                      <a:lnTo>
                        <a:pt x="334" y="26"/>
                      </a:lnTo>
                      <a:lnTo>
                        <a:pt x="314" y="18"/>
                      </a:lnTo>
                      <a:lnTo>
                        <a:pt x="294" y="10"/>
                      </a:lnTo>
                      <a:lnTo>
                        <a:pt x="272" y="4"/>
                      </a:lnTo>
                      <a:lnTo>
                        <a:pt x="250" y="0"/>
                      </a:lnTo>
                      <a:lnTo>
                        <a:pt x="226" y="0"/>
                      </a:lnTo>
                      <a:lnTo>
                        <a:pt x="226" y="0"/>
                      </a:lnTo>
                      <a:close/>
                      <a:moveTo>
                        <a:pt x="106" y="82"/>
                      </a:moveTo>
                      <a:lnTo>
                        <a:pt x="106" y="82"/>
                      </a:lnTo>
                      <a:lnTo>
                        <a:pt x="106" y="82"/>
                      </a:lnTo>
                      <a:lnTo>
                        <a:pt x="106" y="82"/>
                      </a:lnTo>
                      <a:lnTo>
                        <a:pt x="108" y="82"/>
                      </a:lnTo>
                      <a:lnTo>
                        <a:pt x="106" y="82"/>
                      </a:lnTo>
                      <a:close/>
                      <a:moveTo>
                        <a:pt x="110" y="88"/>
                      </a:moveTo>
                      <a:lnTo>
                        <a:pt x="110" y="88"/>
                      </a:lnTo>
                      <a:lnTo>
                        <a:pt x="106" y="92"/>
                      </a:lnTo>
                      <a:lnTo>
                        <a:pt x="106" y="94"/>
                      </a:lnTo>
                      <a:lnTo>
                        <a:pt x="106" y="94"/>
                      </a:lnTo>
                      <a:lnTo>
                        <a:pt x="104" y="92"/>
                      </a:lnTo>
                      <a:lnTo>
                        <a:pt x="104" y="92"/>
                      </a:lnTo>
                      <a:lnTo>
                        <a:pt x="104" y="90"/>
                      </a:lnTo>
                      <a:lnTo>
                        <a:pt x="104" y="90"/>
                      </a:lnTo>
                      <a:lnTo>
                        <a:pt x="104" y="88"/>
                      </a:lnTo>
                      <a:lnTo>
                        <a:pt x="104" y="88"/>
                      </a:lnTo>
                      <a:lnTo>
                        <a:pt x="108" y="86"/>
                      </a:lnTo>
                      <a:lnTo>
                        <a:pt x="108" y="86"/>
                      </a:lnTo>
                      <a:lnTo>
                        <a:pt x="108" y="86"/>
                      </a:lnTo>
                      <a:lnTo>
                        <a:pt x="108" y="86"/>
                      </a:lnTo>
                      <a:lnTo>
                        <a:pt x="110" y="86"/>
                      </a:lnTo>
                      <a:lnTo>
                        <a:pt x="110" y="86"/>
                      </a:lnTo>
                      <a:lnTo>
                        <a:pt x="110" y="88"/>
                      </a:lnTo>
                      <a:lnTo>
                        <a:pt x="110" y="88"/>
                      </a:lnTo>
                      <a:close/>
                      <a:moveTo>
                        <a:pt x="106" y="82"/>
                      </a:moveTo>
                      <a:lnTo>
                        <a:pt x="106" y="82"/>
                      </a:lnTo>
                      <a:lnTo>
                        <a:pt x="102" y="84"/>
                      </a:lnTo>
                      <a:lnTo>
                        <a:pt x="100" y="86"/>
                      </a:lnTo>
                      <a:lnTo>
                        <a:pt x="100" y="86"/>
                      </a:lnTo>
                      <a:lnTo>
                        <a:pt x="100" y="90"/>
                      </a:lnTo>
                      <a:lnTo>
                        <a:pt x="100" y="90"/>
                      </a:lnTo>
                      <a:lnTo>
                        <a:pt x="100" y="96"/>
                      </a:lnTo>
                      <a:lnTo>
                        <a:pt x="100" y="96"/>
                      </a:lnTo>
                      <a:lnTo>
                        <a:pt x="100" y="96"/>
                      </a:lnTo>
                      <a:lnTo>
                        <a:pt x="100" y="96"/>
                      </a:lnTo>
                      <a:lnTo>
                        <a:pt x="106" y="98"/>
                      </a:lnTo>
                      <a:lnTo>
                        <a:pt x="108" y="98"/>
                      </a:lnTo>
                      <a:lnTo>
                        <a:pt x="108" y="98"/>
                      </a:lnTo>
                      <a:lnTo>
                        <a:pt x="110" y="96"/>
                      </a:lnTo>
                      <a:lnTo>
                        <a:pt x="110" y="94"/>
                      </a:lnTo>
                      <a:lnTo>
                        <a:pt x="112" y="90"/>
                      </a:lnTo>
                      <a:lnTo>
                        <a:pt x="112" y="90"/>
                      </a:lnTo>
                      <a:lnTo>
                        <a:pt x="114" y="88"/>
                      </a:lnTo>
                      <a:lnTo>
                        <a:pt x="112" y="84"/>
                      </a:lnTo>
                      <a:lnTo>
                        <a:pt x="112" y="84"/>
                      </a:lnTo>
                      <a:lnTo>
                        <a:pt x="110" y="82"/>
                      </a:lnTo>
                      <a:lnTo>
                        <a:pt x="106" y="82"/>
                      </a:lnTo>
                      <a:lnTo>
                        <a:pt x="106" y="82"/>
                      </a:lnTo>
                      <a:close/>
                      <a:moveTo>
                        <a:pt x="150" y="90"/>
                      </a:moveTo>
                      <a:lnTo>
                        <a:pt x="150" y="90"/>
                      </a:lnTo>
                      <a:lnTo>
                        <a:pt x="150" y="92"/>
                      </a:lnTo>
                      <a:lnTo>
                        <a:pt x="150" y="92"/>
                      </a:lnTo>
                      <a:lnTo>
                        <a:pt x="146" y="96"/>
                      </a:lnTo>
                      <a:lnTo>
                        <a:pt x="144" y="100"/>
                      </a:lnTo>
                      <a:lnTo>
                        <a:pt x="144" y="102"/>
                      </a:lnTo>
                      <a:lnTo>
                        <a:pt x="144" y="102"/>
                      </a:lnTo>
                      <a:lnTo>
                        <a:pt x="142" y="100"/>
                      </a:lnTo>
                      <a:lnTo>
                        <a:pt x="142" y="98"/>
                      </a:lnTo>
                      <a:lnTo>
                        <a:pt x="140" y="90"/>
                      </a:lnTo>
                      <a:lnTo>
                        <a:pt x="140" y="90"/>
                      </a:lnTo>
                      <a:lnTo>
                        <a:pt x="136" y="86"/>
                      </a:lnTo>
                      <a:lnTo>
                        <a:pt x="134" y="84"/>
                      </a:lnTo>
                      <a:lnTo>
                        <a:pt x="126" y="84"/>
                      </a:lnTo>
                      <a:lnTo>
                        <a:pt x="126" y="84"/>
                      </a:lnTo>
                      <a:lnTo>
                        <a:pt x="122" y="84"/>
                      </a:lnTo>
                      <a:lnTo>
                        <a:pt x="122" y="82"/>
                      </a:lnTo>
                      <a:lnTo>
                        <a:pt x="122" y="82"/>
                      </a:lnTo>
                      <a:lnTo>
                        <a:pt x="122" y="82"/>
                      </a:lnTo>
                      <a:lnTo>
                        <a:pt x="122" y="78"/>
                      </a:lnTo>
                      <a:lnTo>
                        <a:pt x="122" y="76"/>
                      </a:lnTo>
                      <a:lnTo>
                        <a:pt x="122" y="76"/>
                      </a:lnTo>
                      <a:lnTo>
                        <a:pt x="126" y="74"/>
                      </a:lnTo>
                      <a:lnTo>
                        <a:pt x="126" y="74"/>
                      </a:lnTo>
                      <a:lnTo>
                        <a:pt x="132" y="72"/>
                      </a:lnTo>
                      <a:lnTo>
                        <a:pt x="136" y="70"/>
                      </a:lnTo>
                      <a:lnTo>
                        <a:pt x="136" y="70"/>
                      </a:lnTo>
                      <a:lnTo>
                        <a:pt x="138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4" y="68"/>
                      </a:lnTo>
                      <a:lnTo>
                        <a:pt x="150" y="64"/>
                      </a:lnTo>
                      <a:lnTo>
                        <a:pt x="150" y="64"/>
                      </a:lnTo>
                      <a:lnTo>
                        <a:pt x="150" y="64"/>
                      </a:lnTo>
                      <a:lnTo>
                        <a:pt x="152" y="64"/>
                      </a:lnTo>
                      <a:lnTo>
                        <a:pt x="152" y="64"/>
                      </a:lnTo>
                      <a:lnTo>
                        <a:pt x="154" y="68"/>
                      </a:lnTo>
                      <a:lnTo>
                        <a:pt x="154" y="68"/>
                      </a:lnTo>
                      <a:lnTo>
                        <a:pt x="154" y="70"/>
                      </a:lnTo>
                      <a:lnTo>
                        <a:pt x="154" y="70"/>
                      </a:lnTo>
                      <a:lnTo>
                        <a:pt x="152" y="72"/>
                      </a:lnTo>
                      <a:lnTo>
                        <a:pt x="150" y="74"/>
                      </a:lnTo>
                      <a:lnTo>
                        <a:pt x="150" y="74"/>
                      </a:lnTo>
                      <a:lnTo>
                        <a:pt x="148" y="76"/>
                      </a:lnTo>
                      <a:lnTo>
                        <a:pt x="146" y="78"/>
                      </a:lnTo>
                      <a:lnTo>
                        <a:pt x="146" y="78"/>
                      </a:lnTo>
                      <a:lnTo>
                        <a:pt x="146" y="78"/>
                      </a:lnTo>
                      <a:lnTo>
                        <a:pt x="146" y="78"/>
                      </a:lnTo>
                      <a:lnTo>
                        <a:pt x="146" y="82"/>
                      </a:lnTo>
                      <a:lnTo>
                        <a:pt x="146" y="82"/>
                      </a:lnTo>
                      <a:lnTo>
                        <a:pt x="150" y="84"/>
                      </a:lnTo>
                      <a:lnTo>
                        <a:pt x="154" y="84"/>
                      </a:lnTo>
                      <a:lnTo>
                        <a:pt x="154" y="84"/>
                      </a:lnTo>
                      <a:lnTo>
                        <a:pt x="154" y="86"/>
                      </a:lnTo>
                      <a:lnTo>
                        <a:pt x="154" y="86"/>
                      </a:lnTo>
                      <a:lnTo>
                        <a:pt x="150" y="90"/>
                      </a:lnTo>
                      <a:lnTo>
                        <a:pt x="150" y="90"/>
                      </a:lnTo>
                      <a:close/>
                      <a:moveTo>
                        <a:pt x="154" y="80"/>
                      </a:moveTo>
                      <a:lnTo>
                        <a:pt x="154" y="80"/>
                      </a:lnTo>
                      <a:lnTo>
                        <a:pt x="150" y="80"/>
                      </a:lnTo>
                      <a:lnTo>
                        <a:pt x="150" y="80"/>
                      </a:lnTo>
                      <a:lnTo>
                        <a:pt x="150" y="78"/>
                      </a:lnTo>
                      <a:lnTo>
                        <a:pt x="152" y="78"/>
                      </a:lnTo>
                      <a:lnTo>
                        <a:pt x="152" y="78"/>
                      </a:lnTo>
                      <a:lnTo>
                        <a:pt x="156" y="74"/>
                      </a:lnTo>
                      <a:lnTo>
                        <a:pt x="158" y="72"/>
                      </a:lnTo>
                      <a:lnTo>
                        <a:pt x="158" y="68"/>
                      </a:lnTo>
                      <a:lnTo>
                        <a:pt x="158" y="68"/>
                      </a:lnTo>
                      <a:lnTo>
                        <a:pt x="156" y="62"/>
                      </a:lnTo>
                      <a:lnTo>
                        <a:pt x="156" y="62"/>
                      </a:lnTo>
                      <a:lnTo>
                        <a:pt x="152" y="60"/>
                      </a:lnTo>
                      <a:lnTo>
                        <a:pt x="150" y="60"/>
                      </a:lnTo>
                      <a:lnTo>
                        <a:pt x="146" y="60"/>
                      </a:lnTo>
                      <a:lnTo>
                        <a:pt x="146" y="60"/>
                      </a:lnTo>
                      <a:lnTo>
                        <a:pt x="144" y="64"/>
                      </a:lnTo>
                      <a:lnTo>
                        <a:pt x="140" y="64"/>
                      </a:lnTo>
                      <a:lnTo>
                        <a:pt x="140" y="64"/>
                      </a:lnTo>
                      <a:lnTo>
                        <a:pt x="138" y="64"/>
                      </a:lnTo>
                      <a:lnTo>
                        <a:pt x="134" y="68"/>
                      </a:lnTo>
                      <a:lnTo>
                        <a:pt x="134" y="68"/>
                      </a:lnTo>
                      <a:lnTo>
                        <a:pt x="130" y="70"/>
                      </a:lnTo>
                      <a:lnTo>
                        <a:pt x="126" y="70"/>
                      </a:lnTo>
                      <a:lnTo>
                        <a:pt x="120" y="72"/>
                      </a:lnTo>
                      <a:lnTo>
                        <a:pt x="120" y="72"/>
                      </a:lnTo>
                      <a:lnTo>
                        <a:pt x="118" y="74"/>
                      </a:lnTo>
                      <a:lnTo>
                        <a:pt x="116" y="78"/>
                      </a:lnTo>
                      <a:lnTo>
                        <a:pt x="116" y="78"/>
                      </a:lnTo>
                      <a:lnTo>
                        <a:pt x="118" y="82"/>
                      </a:lnTo>
                      <a:lnTo>
                        <a:pt x="118" y="82"/>
                      </a:lnTo>
                      <a:lnTo>
                        <a:pt x="118" y="86"/>
                      </a:lnTo>
                      <a:lnTo>
                        <a:pt x="120" y="86"/>
                      </a:lnTo>
                      <a:lnTo>
                        <a:pt x="126" y="88"/>
                      </a:lnTo>
                      <a:lnTo>
                        <a:pt x="126" y="88"/>
                      </a:lnTo>
                      <a:lnTo>
                        <a:pt x="132" y="88"/>
                      </a:lnTo>
                      <a:lnTo>
                        <a:pt x="134" y="90"/>
                      </a:lnTo>
                      <a:lnTo>
                        <a:pt x="136" y="92"/>
                      </a:lnTo>
                      <a:lnTo>
                        <a:pt x="136" y="92"/>
                      </a:lnTo>
                      <a:lnTo>
                        <a:pt x="138" y="98"/>
                      </a:lnTo>
                      <a:lnTo>
                        <a:pt x="138" y="98"/>
                      </a:lnTo>
                      <a:lnTo>
                        <a:pt x="138" y="102"/>
                      </a:lnTo>
                      <a:lnTo>
                        <a:pt x="140" y="104"/>
                      </a:lnTo>
                      <a:lnTo>
                        <a:pt x="142" y="106"/>
                      </a:lnTo>
                      <a:lnTo>
                        <a:pt x="142" y="106"/>
                      </a:lnTo>
                      <a:lnTo>
                        <a:pt x="144" y="106"/>
                      </a:lnTo>
                      <a:lnTo>
                        <a:pt x="146" y="104"/>
                      </a:lnTo>
                      <a:lnTo>
                        <a:pt x="148" y="102"/>
                      </a:lnTo>
                      <a:lnTo>
                        <a:pt x="148" y="102"/>
                      </a:lnTo>
                      <a:lnTo>
                        <a:pt x="148" y="98"/>
                      </a:lnTo>
                      <a:lnTo>
                        <a:pt x="150" y="96"/>
                      </a:lnTo>
                      <a:lnTo>
                        <a:pt x="150" y="96"/>
                      </a:lnTo>
                      <a:lnTo>
                        <a:pt x="154" y="94"/>
                      </a:lnTo>
                      <a:lnTo>
                        <a:pt x="154" y="92"/>
                      </a:lnTo>
                      <a:lnTo>
                        <a:pt x="154" y="92"/>
                      </a:lnTo>
                      <a:lnTo>
                        <a:pt x="154" y="90"/>
                      </a:lnTo>
                      <a:lnTo>
                        <a:pt x="156" y="88"/>
                      </a:lnTo>
                      <a:lnTo>
                        <a:pt x="158" y="88"/>
                      </a:lnTo>
                      <a:lnTo>
                        <a:pt x="156" y="80"/>
                      </a:lnTo>
                      <a:lnTo>
                        <a:pt x="154" y="80"/>
                      </a:lnTo>
                      <a:close/>
                      <a:moveTo>
                        <a:pt x="194" y="68"/>
                      </a:moveTo>
                      <a:lnTo>
                        <a:pt x="194" y="68"/>
                      </a:lnTo>
                      <a:lnTo>
                        <a:pt x="188" y="70"/>
                      </a:lnTo>
                      <a:lnTo>
                        <a:pt x="188" y="70"/>
                      </a:lnTo>
                      <a:lnTo>
                        <a:pt x="186" y="72"/>
                      </a:lnTo>
                      <a:lnTo>
                        <a:pt x="186" y="72"/>
                      </a:lnTo>
                      <a:lnTo>
                        <a:pt x="182" y="66"/>
                      </a:lnTo>
                      <a:lnTo>
                        <a:pt x="182" y="66"/>
                      </a:lnTo>
                      <a:lnTo>
                        <a:pt x="182" y="66"/>
                      </a:lnTo>
                      <a:lnTo>
                        <a:pt x="186" y="66"/>
                      </a:lnTo>
                      <a:lnTo>
                        <a:pt x="192" y="64"/>
                      </a:lnTo>
                      <a:lnTo>
                        <a:pt x="192" y="64"/>
                      </a:lnTo>
                      <a:lnTo>
                        <a:pt x="198" y="66"/>
                      </a:lnTo>
                      <a:lnTo>
                        <a:pt x="198" y="66"/>
                      </a:lnTo>
                      <a:lnTo>
                        <a:pt x="194" y="68"/>
                      </a:lnTo>
                      <a:lnTo>
                        <a:pt x="194" y="68"/>
                      </a:lnTo>
                      <a:close/>
                      <a:moveTo>
                        <a:pt x="192" y="60"/>
                      </a:moveTo>
                      <a:lnTo>
                        <a:pt x="192" y="60"/>
                      </a:lnTo>
                      <a:lnTo>
                        <a:pt x="186" y="60"/>
                      </a:lnTo>
                      <a:lnTo>
                        <a:pt x="182" y="62"/>
                      </a:lnTo>
                      <a:lnTo>
                        <a:pt x="178" y="64"/>
                      </a:lnTo>
                      <a:lnTo>
                        <a:pt x="178" y="64"/>
                      </a:lnTo>
                      <a:lnTo>
                        <a:pt x="178" y="66"/>
                      </a:lnTo>
                      <a:lnTo>
                        <a:pt x="178" y="66"/>
                      </a:lnTo>
                      <a:lnTo>
                        <a:pt x="178" y="68"/>
                      </a:lnTo>
                      <a:lnTo>
                        <a:pt x="178" y="68"/>
                      </a:lnTo>
                      <a:lnTo>
                        <a:pt x="180" y="72"/>
                      </a:lnTo>
                      <a:lnTo>
                        <a:pt x="184" y="74"/>
                      </a:lnTo>
                      <a:lnTo>
                        <a:pt x="184" y="74"/>
                      </a:lnTo>
                      <a:lnTo>
                        <a:pt x="188" y="76"/>
                      </a:lnTo>
                      <a:lnTo>
                        <a:pt x="190" y="74"/>
                      </a:lnTo>
                      <a:lnTo>
                        <a:pt x="194" y="72"/>
                      </a:lnTo>
                      <a:lnTo>
                        <a:pt x="194" y="72"/>
                      </a:lnTo>
                      <a:lnTo>
                        <a:pt x="198" y="72"/>
                      </a:lnTo>
                      <a:lnTo>
                        <a:pt x="202" y="68"/>
                      </a:lnTo>
                      <a:lnTo>
                        <a:pt x="202" y="68"/>
                      </a:lnTo>
                      <a:lnTo>
                        <a:pt x="202" y="64"/>
                      </a:lnTo>
                      <a:lnTo>
                        <a:pt x="202" y="64"/>
                      </a:lnTo>
                      <a:lnTo>
                        <a:pt x="200" y="62"/>
                      </a:lnTo>
                      <a:lnTo>
                        <a:pt x="192" y="60"/>
                      </a:lnTo>
                      <a:lnTo>
                        <a:pt x="192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" name="Freeform 56"/>
                <p:cNvSpPr>
                  <a:spLocks/>
                </p:cNvSpPr>
                <p:nvPr/>
              </p:nvSpPr>
              <p:spPr bwMode="auto">
                <a:xfrm>
                  <a:off x="8042837" y="2776692"/>
                  <a:ext cx="209325" cy="226071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2" y="8"/>
                    </a:cxn>
                    <a:cxn ang="0">
                      <a:pos x="0" y="18"/>
                    </a:cxn>
                    <a:cxn ang="0">
                      <a:pos x="2" y="22"/>
                    </a:cxn>
                    <a:cxn ang="0">
                      <a:pos x="4" y="28"/>
                    </a:cxn>
                    <a:cxn ang="0">
                      <a:pos x="6" y="30"/>
                    </a:cxn>
                    <a:cxn ang="0">
                      <a:pos x="16" y="36"/>
                    </a:cxn>
                    <a:cxn ang="0">
                      <a:pos x="20" y="34"/>
                    </a:cxn>
                    <a:cxn ang="0">
                      <a:pos x="16" y="28"/>
                    </a:cxn>
                    <a:cxn ang="0">
                      <a:pos x="16" y="16"/>
                    </a:cxn>
                    <a:cxn ang="0">
                      <a:pos x="30" y="8"/>
                    </a:cxn>
                    <a:cxn ang="0">
                      <a:pos x="32" y="14"/>
                    </a:cxn>
                    <a:cxn ang="0">
                      <a:pos x="34" y="16"/>
                    </a:cxn>
                    <a:cxn ang="0">
                      <a:pos x="42" y="22"/>
                    </a:cxn>
                    <a:cxn ang="0">
                      <a:pos x="44" y="26"/>
                    </a:cxn>
                    <a:cxn ang="0">
                      <a:pos x="48" y="30"/>
                    </a:cxn>
                    <a:cxn ang="0">
                      <a:pos x="46" y="34"/>
                    </a:cxn>
                    <a:cxn ang="0">
                      <a:pos x="42" y="38"/>
                    </a:cxn>
                    <a:cxn ang="0">
                      <a:pos x="40" y="44"/>
                    </a:cxn>
                    <a:cxn ang="0">
                      <a:pos x="40" y="52"/>
                    </a:cxn>
                    <a:cxn ang="0">
                      <a:pos x="40" y="54"/>
                    </a:cxn>
                    <a:cxn ang="0">
                      <a:pos x="42" y="58"/>
                    </a:cxn>
                    <a:cxn ang="0">
                      <a:pos x="42" y="66"/>
                    </a:cxn>
                    <a:cxn ang="0">
                      <a:pos x="42" y="72"/>
                    </a:cxn>
                    <a:cxn ang="0">
                      <a:pos x="48" y="72"/>
                    </a:cxn>
                    <a:cxn ang="0">
                      <a:pos x="50" y="80"/>
                    </a:cxn>
                    <a:cxn ang="0">
                      <a:pos x="52" y="80"/>
                    </a:cxn>
                    <a:cxn ang="0">
                      <a:pos x="58" y="82"/>
                    </a:cxn>
                    <a:cxn ang="0">
                      <a:pos x="56" y="88"/>
                    </a:cxn>
                    <a:cxn ang="0">
                      <a:pos x="52" y="96"/>
                    </a:cxn>
                    <a:cxn ang="0">
                      <a:pos x="54" y="100"/>
                    </a:cxn>
                    <a:cxn ang="0">
                      <a:pos x="58" y="108"/>
                    </a:cxn>
                    <a:cxn ang="0">
                      <a:pos x="64" y="106"/>
                    </a:cxn>
                    <a:cxn ang="0">
                      <a:pos x="68" y="108"/>
                    </a:cxn>
                    <a:cxn ang="0">
                      <a:pos x="72" y="106"/>
                    </a:cxn>
                    <a:cxn ang="0">
                      <a:pos x="78" y="100"/>
                    </a:cxn>
                    <a:cxn ang="0">
                      <a:pos x="80" y="94"/>
                    </a:cxn>
                    <a:cxn ang="0">
                      <a:pos x="76" y="88"/>
                    </a:cxn>
                    <a:cxn ang="0">
                      <a:pos x="76" y="82"/>
                    </a:cxn>
                    <a:cxn ang="0">
                      <a:pos x="82" y="78"/>
                    </a:cxn>
                    <a:cxn ang="0">
                      <a:pos x="84" y="72"/>
                    </a:cxn>
                    <a:cxn ang="0">
                      <a:pos x="88" y="70"/>
                    </a:cxn>
                    <a:cxn ang="0">
                      <a:pos x="94" y="72"/>
                    </a:cxn>
                    <a:cxn ang="0">
                      <a:pos x="92" y="68"/>
                    </a:cxn>
                    <a:cxn ang="0">
                      <a:pos x="88" y="62"/>
                    </a:cxn>
                    <a:cxn ang="0">
                      <a:pos x="90" y="58"/>
                    </a:cxn>
                    <a:cxn ang="0">
                      <a:pos x="100" y="58"/>
                    </a:cxn>
                    <a:cxn ang="0">
                      <a:pos x="88" y="4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100" h="108">
                      <a:moveTo>
                        <a:pt x="40" y="0"/>
                      </a:moveTo>
                      <a:lnTo>
                        <a:pt x="40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2"/>
                      </a:lnTo>
                      <a:lnTo>
                        <a:pt x="0" y="18"/>
                      </a:lnTo>
                      <a:lnTo>
                        <a:pt x="2" y="16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4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12" y="32"/>
                      </a:lnTo>
                      <a:lnTo>
                        <a:pt x="12" y="32"/>
                      </a:lnTo>
                      <a:lnTo>
                        <a:pt x="16" y="36"/>
                      </a:lnTo>
                      <a:lnTo>
                        <a:pt x="20" y="36"/>
                      </a:lnTo>
                      <a:lnTo>
                        <a:pt x="20" y="36"/>
                      </a:lnTo>
                      <a:lnTo>
                        <a:pt x="20" y="34"/>
                      </a:lnTo>
                      <a:lnTo>
                        <a:pt x="18" y="32"/>
                      </a:lnTo>
                      <a:lnTo>
                        <a:pt x="18" y="32"/>
                      </a:lnTo>
                      <a:lnTo>
                        <a:pt x="16" y="28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6" y="16"/>
                      </a:lnTo>
                      <a:lnTo>
                        <a:pt x="20" y="12"/>
                      </a:lnTo>
                      <a:lnTo>
                        <a:pt x="22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14"/>
                      </a:lnTo>
                      <a:lnTo>
                        <a:pt x="32" y="14"/>
                      </a:lnTo>
                      <a:lnTo>
                        <a:pt x="34" y="16"/>
                      </a:lnTo>
                      <a:lnTo>
                        <a:pt x="34" y="16"/>
                      </a:lnTo>
                      <a:lnTo>
                        <a:pt x="38" y="16"/>
                      </a:lnTo>
                      <a:lnTo>
                        <a:pt x="40" y="18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4" y="26"/>
                      </a:lnTo>
                      <a:lnTo>
                        <a:pt x="44" y="26"/>
                      </a:lnTo>
                      <a:lnTo>
                        <a:pt x="46" y="28"/>
                      </a:lnTo>
                      <a:lnTo>
                        <a:pt x="48" y="30"/>
                      </a:lnTo>
                      <a:lnTo>
                        <a:pt x="48" y="30"/>
                      </a:lnTo>
                      <a:lnTo>
                        <a:pt x="48" y="32"/>
                      </a:lnTo>
                      <a:lnTo>
                        <a:pt x="48" y="32"/>
                      </a:lnTo>
                      <a:lnTo>
                        <a:pt x="46" y="34"/>
                      </a:lnTo>
                      <a:lnTo>
                        <a:pt x="44" y="36"/>
                      </a:lnTo>
                      <a:lnTo>
                        <a:pt x="44" y="36"/>
                      </a:lnTo>
                      <a:lnTo>
                        <a:pt x="42" y="38"/>
                      </a:lnTo>
                      <a:lnTo>
                        <a:pt x="42" y="38"/>
                      </a:lnTo>
                      <a:lnTo>
                        <a:pt x="40" y="44"/>
                      </a:lnTo>
                      <a:lnTo>
                        <a:pt x="40" y="44"/>
                      </a:lnTo>
                      <a:lnTo>
                        <a:pt x="42" y="48"/>
                      </a:lnTo>
                      <a:lnTo>
                        <a:pt x="42" y="48"/>
                      </a:lnTo>
                      <a:lnTo>
                        <a:pt x="40" y="52"/>
                      </a:lnTo>
                      <a:lnTo>
                        <a:pt x="40" y="52"/>
                      </a:lnTo>
                      <a:lnTo>
                        <a:pt x="40" y="54"/>
                      </a:lnTo>
                      <a:lnTo>
                        <a:pt x="40" y="54"/>
                      </a:lnTo>
                      <a:lnTo>
                        <a:pt x="40" y="56"/>
                      </a:lnTo>
                      <a:lnTo>
                        <a:pt x="42" y="58"/>
                      </a:lnTo>
                      <a:lnTo>
                        <a:pt x="42" y="58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2" y="66"/>
                      </a:lnTo>
                      <a:lnTo>
                        <a:pt x="42" y="66"/>
                      </a:lnTo>
                      <a:lnTo>
                        <a:pt x="42" y="72"/>
                      </a:lnTo>
                      <a:lnTo>
                        <a:pt x="42" y="72"/>
                      </a:lnTo>
                      <a:lnTo>
                        <a:pt x="44" y="74"/>
                      </a:lnTo>
                      <a:lnTo>
                        <a:pt x="44" y="74"/>
                      </a:lnTo>
                      <a:lnTo>
                        <a:pt x="48" y="72"/>
                      </a:lnTo>
                      <a:lnTo>
                        <a:pt x="48" y="72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2" y="80"/>
                      </a:lnTo>
                      <a:lnTo>
                        <a:pt x="56" y="80"/>
                      </a:lnTo>
                      <a:lnTo>
                        <a:pt x="56" y="80"/>
                      </a:lnTo>
                      <a:lnTo>
                        <a:pt x="58" y="82"/>
                      </a:lnTo>
                      <a:lnTo>
                        <a:pt x="58" y="84"/>
                      </a:lnTo>
                      <a:lnTo>
                        <a:pt x="58" y="84"/>
                      </a:lnTo>
                      <a:lnTo>
                        <a:pt x="56" y="88"/>
                      </a:lnTo>
                      <a:lnTo>
                        <a:pt x="54" y="92"/>
                      </a:lnTo>
                      <a:lnTo>
                        <a:pt x="54" y="92"/>
                      </a:lnTo>
                      <a:lnTo>
                        <a:pt x="52" y="96"/>
                      </a:lnTo>
                      <a:lnTo>
                        <a:pt x="52" y="96"/>
                      </a:lnTo>
                      <a:lnTo>
                        <a:pt x="54" y="100"/>
                      </a:lnTo>
                      <a:lnTo>
                        <a:pt x="54" y="100"/>
                      </a:lnTo>
                      <a:lnTo>
                        <a:pt x="56" y="104"/>
                      </a:lnTo>
                      <a:lnTo>
                        <a:pt x="56" y="104"/>
                      </a:lnTo>
                      <a:lnTo>
                        <a:pt x="58" y="108"/>
                      </a:lnTo>
                      <a:lnTo>
                        <a:pt x="58" y="108"/>
                      </a:lnTo>
                      <a:lnTo>
                        <a:pt x="58" y="108"/>
                      </a:lnTo>
                      <a:lnTo>
                        <a:pt x="64" y="106"/>
                      </a:lnTo>
                      <a:lnTo>
                        <a:pt x="64" y="104"/>
                      </a:lnTo>
                      <a:lnTo>
                        <a:pt x="64" y="104"/>
                      </a:lnTo>
                      <a:lnTo>
                        <a:pt x="68" y="108"/>
                      </a:lnTo>
                      <a:lnTo>
                        <a:pt x="68" y="108"/>
                      </a:lnTo>
                      <a:lnTo>
                        <a:pt x="72" y="106"/>
                      </a:lnTo>
                      <a:lnTo>
                        <a:pt x="72" y="106"/>
                      </a:lnTo>
                      <a:lnTo>
                        <a:pt x="74" y="104"/>
                      </a:lnTo>
                      <a:lnTo>
                        <a:pt x="74" y="104"/>
                      </a:lnTo>
                      <a:lnTo>
                        <a:pt x="78" y="100"/>
                      </a:lnTo>
                      <a:lnTo>
                        <a:pt x="80" y="96"/>
                      </a:lnTo>
                      <a:lnTo>
                        <a:pt x="80" y="96"/>
                      </a:lnTo>
                      <a:lnTo>
                        <a:pt x="80" y="94"/>
                      </a:lnTo>
                      <a:lnTo>
                        <a:pt x="78" y="90"/>
                      </a:lnTo>
                      <a:lnTo>
                        <a:pt x="78" y="90"/>
                      </a:lnTo>
                      <a:lnTo>
                        <a:pt x="76" y="88"/>
                      </a:lnTo>
                      <a:lnTo>
                        <a:pt x="76" y="86"/>
                      </a:lnTo>
                      <a:lnTo>
                        <a:pt x="76" y="86"/>
                      </a:lnTo>
                      <a:lnTo>
                        <a:pt x="76" y="82"/>
                      </a:lnTo>
                      <a:lnTo>
                        <a:pt x="80" y="80"/>
                      </a:lnTo>
                      <a:lnTo>
                        <a:pt x="80" y="80"/>
                      </a:lnTo>
                      <a:lnTo>
                        <a:pt x="82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4" y="72"/>
                      </a:lnTo>
                      <a:lnTo>
                        <a:pt x="86" y="70"/>
                      </a:lnTo>
                      <a:lnTo>
                        <a:pt x="88" y="70"/>
                      </a:lnTo>
                      <a:lnTo>
                        <a:pt x="88" y="70"/>
                      </a:lnTo>
                      <a:lnTo>
                        <a:pt x="88" y="70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2" y="68"/>
                      </a:lnTo>
                      <a:lnTo>
                        <a:pt x="92" y="68"/>
                      </a:lnTo>
                      <a:lnTo>
                        <a:pt x="90" y="66"/>
                      </a:lnTo>
                      <a:lnTo>
                        <a:pt x="88" y="62"/>
                      </a:lnTo>
                      <a:lnTo>
                        <a:pt x="88" y="62"/>
                      </a:lnTo>
                      <a:lnTo>
                        <a:pt x="90" y="58"/>
                      </a:lnTo>
                      <a:lnTo>
                        <a:pt x="90" y="58"/>
                      </a:lnTo>
                      <a:lnTo>
                        <a:pt x="94" y="58"/>
                      </a:lnTo>
                      <a:lnTo>
                        <a:pt x="100" y="58"/>
                      </a:lnTo>
                      <a:lnTo>
                        <a:pt x="100" y="58"/>
                      </a:lnTo>
                      <a:lnTo>
                        <a:pt x="100" y="58"/>
                      </a:lnTo>
                      <a:lnTo>
                        <a:pt x="100" y="58"/>
                      </a:lnTo>
                      <a:lnTo>
                        <a:pt x="88" y="40"/>
                      </a:lnTo>
                      <a:lnTo>
                        <a:pt x="74" y="24"/>
                      </a:lnTo>
                      <a:lnTo>
                        <a:pt x="58" y="1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" name="Freeform 57"/>
                <p:cNvSpPr>
                  <a:spLocks/>
                </p:cNvSpPr>
                <p:nvPr/>
              </p:nvSpPr>
              <p:spPr bwMode="auto">
                <a:xfrm>
                  <a:off x="8197738" y="2948339"/>
                  <a:ext cx="92103" cy="259563"/>
                </a:xfrm>
                <a:custGeom>
                  <a:avLst/>
                  <a:gdLst/>
                  <a:ahLst/>
                  <a:cxnLst>
                    <a:cxn ang="0">
                      <a:pos x="26" y="8"/>
                    </a:cxn>
                    <a:cxn ang="0">
                      <a:pos x="26" y="8"/>
                    </a:cxn>
                    <a:cxn ang="0">
                      <a:pos x="22" y="14"/>
                    </a:cxn>
                    <a:cxn ang="0">
                      <a:pos x="20" y="18"/>
                    </a:cxn>
                    <a:cxn ang="0">
                      <a:pos x="20" y="18"/>
                    </a:cxn>
                    <a:cxn ang="0">
                      <a:pos x="18" y="22"/>
                    </a:cxn>
                    <a:cxn ang="0">
                      <a:pos x="14" y="28"/>
                    </a:cxn>
                    <a:cxn ang="0">
                      <a:pos x="14" y="28"/>
                    </a:cxn>
                    <a:cxn ang="0">
                      <a:pos x="4" y="40"/>
                    </a:cxn>
                    <a:cxn ang="0">
                      <a:pos x="4" y="40"/>
                    </a:cxn>
                    <a:cxn ang="0">
                      <a:pos x="2" y="44"/>
                    </a:cxn>
                    <a:cxn ang="0">
                      <a:pos x="2" y="44"/>
                    </a:cxn>
                    <a:cxn ang="0">
                      <a:pos x="2" y="50"/>
                    </a:cxn>
                    <a:cxn ang="0">
                      <a:pos x="2" y="50"/>
                    </a:cxn>
                    <a:cxn ang="0">
                      <a:pos x="2" y="58"/>
                    </a:cxn>
                    <a:cxn ang="0">
                      <a:pos x="2" y="58"/>
                    </a:cxn>
                    <a:cxn ang="0">
                      <a:pos x="2" y="68"/>
                    </a:cxn>
                    <a:cxn ang="0">
                      <a:pos x="2" y="68"/>
                    </a:cxn>
                    <a:cxn ang="0">
                      <a:pos x="0" y="72"/>
                    </a:cxn>
                    <a:cxn ang="0">
                      <a:pos x="0" y="72"/>
                    </a:cxn>
                    <a:cxn ang="0">
                      <a:pos x="2" y="78"/>
                    </a:cxn>
                    <a:cxn ang="0">
                      <a:pos x="2" y="78"/>
                    </a:cxn>
                    <a:cxn ang="0">
                      <a:pos x="4" y="90"/>
                    </a:cxn>
                    <a:cxn ang="0">
                      <a:pos x="4" y="90"/>
                    </a:cxn>
                    <a:cxn ang="0">
                      <a:pos x="2" y="102"/>
                    </a:cxn>
                    <a:cxn ang="0">
                      <a:pos x="2" y="102"/>
                    </a:cxn>
                    <a:cxn ang="0">
                      <a:pos x="10" y="108"/>
                    </a:cxn>
                    <a:cxn ang="0">
                      <a:pos x="10" y="108"/>
                    </a:cxn>
                    <a:cxn ang="0">
                      <a:pos x="10" y="108"/>
                    </a:cxn>
                    <a:cxn ang="0">
                      <a:pos x="10" y="114"/>
                    </a:cxn>
                    <a:cxn ang="0">
                      <a:pos x="12" y="116"/>
                    </a:cxn>
                    <a:cxn ang="0">
                      <a:pos x="12" y="116"/>
                    </a:cxn>
                    <a:cxn ang="0">
                      <a:pos x="16" y="124"/>
                    </a:cxn>
                    <a:cxn ang="0">
                      <a:pos x="16" y="124"/>
                    </a:cxn>
                    <a:cxn ang="0">
                      <a:pos x="28" y="106"/>
                    </a:cxn>
                    <a:cxn ang="0">
                      <a:pos x="36" y="86"/>
                    </a:cxn>
                    <a:cxn ang="0">
                      <a:pos x="42" y="64"/>
                    </a:cxn>
                    <a:cxn ang="0">
                      <a:pos x="44" y="40"/>
                    </a:cxn>
                    <a:cxn ang="0">
                      <a:pos x="44" y="40"/>
                    </a:cxn>
                    <a:cxn ang="0">
                      <a:pos x="42" y="20"/>
                    </a:cxn>
                    <a:cxn ang="0">
                      <a:pos x="38" y="0"/>
                    </a:cxn>
                    <a:cxn ang="0">
                      <a:pos x="38" y="0"/>
                    </a:cxn>
                    <a:cxn ang="0">
                      <a:pos x="30" y="2"/>
                    </a:cxn>
                    <a:cxn ang="0">
                      <a:pos x="26" y="8"/>
                    </a:cxn>
                    <a:cxn ang="0">
                      <a:pos x="26" y="8"/>
                    </a:cxn>
                  </a:cxnLst>
                  <a:rect l="0" t="0" r="r" b="b"/>
                  <a:pathLst>
                    <a:path w="44" h="124">
                      <a:moveTo>
                        <a:pt x="26" y="8"/>
                      </a:moveTo>
                      <a:lnTo>
                        <a:pt x="26" y="8"/>
                      </a:lnTo>
                      <a:lnTo>
                        <a:pt x="22" y="14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18" y="22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4" y="40"/>
                      </a:lnTo>
                      <a:lnTo>
                        <a:pt x="4" y="40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2" y="50"/>
                      </a:lnTo>
                      <a:lnTo>
                        <a:pt x="2" y="50"/>
                      </a:lnTo>
                      <a:lnTo>
                        <a:pt x="2" y="58"/>
                      </a:lnTo>
                      <a:lnTo>
                        <a:pt x="2" y="58"/>
                      </a:lnTo>
                      <a:lnTo>
                        <a:pt x="2" y="68"/>
                      </a:lnTo>
                      <a:lnTo>
                        <a:pt x="2" y="68"/>
                      </a:lnTo>
                      <a:lnTo>
                        <a:pt x="0" y="72"/>
                      </a:lnTo>
                      <a:lnTo>
                        <a:pt x="0" y="72"/>
                      </a:lnTo>
                      <a:lnTo>
                        <a:pt x="2" y="78"/>
                      </a:lnTo>
                      <a:lnTo>
                        <a:pt x="2" y="78"/>
                      </a:lnTo>
                      <a:lnTo>
                        <a:pt x="4" y="90"/>
                      </a:lnTo>
                      <a:lnTo>
                        <a:pt x="4" y="90"/>
                      </a:lnTo>
                      <a:lnTo>
                        <a:pt x="2" y="102"/>
                      </a:lnTo>
                      <a:lnTo>
                        <a:pt x="2" y="102"/>
                      </a:lnTo>
                      <a:lnTo>
                        <a:pt x="10" y="108"/>
                      </a:lnTo>
                      <a:lnTo>
                        <a:pt x="10" y="108"/>
                      </a:lnTo>
                      <a:lnTo>
                        <a:pt x="10" y="108"/>
                      </a:lnTo>
                      <a:lnTo>
                        <a:pt x="10" y="114"/>
                      </a:lnTo>
                      <a:lnTo>
                        <a:pt x="12" y="116"/>
                      </a:lnTo>
                      <a:lnTo>
                        <a:pt x="12" y="116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28" y="106"/>
                      </a:lnTo>
                      <a:lnTo>
                        <a:pt x="36" y="86"/>
                      </a:lnTo>
                      <a:lnTo>
                        <a:pt x="42" y="64"/>
                      </a:lnTo>
                      <a:lnTo>
                        <a:pt x="44" y="40"/>
                      </a:lnTo>
                      <a:lnTo>
                        <a:pt x="44" y="40"/>
                      </a:lnTo>
                      <a:lnTo>
                        <a:pt x="42" y="2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6" y="8"/>
                      </a:lnTo>
                      <a:lnTo>
                        <a:pt x="26" y="8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" name="Freeform 58"/>
                <p:cNvSpPr>
                  <a:spLocks/>
                </p:cNvSpPr>
                <p:nvPr/>
              </p:nvSpPr>
              <p:spPr bwMode="auto">
                <a:xfrm>
                  <a:off x="7720476" y="2944152"/>
                  <a:ext cx="154901" cy="234444"/>
                </a:xfrm>
                <a:custGeom>
                  <a:avLst/>
                  <a:gdLst/>
                  <a:ahLst/>
                  <a:cxnLst>
                    <a:cxn ang="0">
                      <a:pos x="72" y="36"/>
                    </a:cxn>
                    <a:cxn ang="0">
                      <a:pos x="66" y="22"/>
                    </a:cxn>
                    <a:cxn ang="0">
                      <a:pos x="64" y="18"/>
                    </a:cxn>
                    <a:cxn ang="0">
                      <a:pos x="62" y="16"/>
                    </a:cxn>
                    <a:cxn ang="0">
                      <a:pos x="56" y="18"/>
                    </a:cxn>
                    <a:cxn ang="0">
                      <a:pos x="52" y="20"/>
                    </a:cxn>
                    <a:cxn ang="0">
                      <a:pos x="48" y="20"/>
                    </a:cxn>
                    <a:cxn ang="0">
                      <a:pos x="44" y="20"/>
                    </a:cxn>
                    <a:cxn ang="0">
                      <a:pos x="42" y="26"/>
                    </a:cxn>
                    <a:cxn ang="0">
                      <a:pos x="42" y="32"/>
                    </a:cxn>
                    <a:cxn ang="0">
                      <a:pos x="42" y="34"/>
                    </a:cxn>
                    <a:cxn ang="0">
                      <a:pos x="40" y="42"/>
                    </a:cxn>
                    <a:cxn ang="0">
                      <a:pos x="34" y="44"/>
                    </a:cxn>
                    <a:cxn ang="0">
                      <a:pos x="24" y="44"/>
                    </a:cxn>
                    <a:cxn ang="0">
                      <a:pos x="14" y="30"/>
                    </a:cxn>
                    <a:cxn ang="0">
                      <a:pos x="14" y="24"/>
                    </a:cxn>
                    <a:cxn ang="0">
                      <a:pos x="20" y="16"/>
                    </a:cxn>
                    <a:cxn ang="0">
                      <a:pos x="26" y="12"/>
                    </a:cxn>
                    <a:cxn ang="0">
                      <a:pos x="28" y="8"/>
                    </a:cxn>
                    <a:cxn ang="0">
                      <a:pos x="24" y="8"/>
                    </a:cxn>
                    <a:cxn ang="0">
                      <a:pos x="20" y="8"/>
                    </a:cxn>
                    <a:cxn ang="0">
                      <a:pos x="18" y="8"/>
                    </a:cxn>
                    <a:cxn ang="0">
                      <a:pos x="16" y="4"/>
                    </a:cxn>
                    <a:cxn ang="0">
                      <a:pos x="12" y="0"/>
                    </a:cxn>
                    <a:cxn ang="0">
                      <a:pos x="4" y="12"/>
                    </a:cxn>
                    <a:cxn ang="0">
                      <a:pos x="2" y="28"/>
                    </a:cxn>
                    <a:cxn ang="0">
                      <a:pos x="0" y="42"/>
                    </a:cxn>
                    <a:cxn ang="0">
                      <a:pos x="6" y="80"/>
                    </a:cxn>
                    <a:cxn ang="0">
                      <a:pos x="20" y="112"/>
                    </a:cxn>
                    <a:cxn ang="0">
                      <a:pos x="22" y="110"/>
                    </a:cxn>
                    <a:cxn ang="0">
                      <a:pos x="24" y="108"/>
                    </a:cxn>
                    <a:cxn ang="0">
                      <a:pos x="28" y="102"/>
                    </a:cxn>
                    <a:cxn ang="0">
                      <a:pos x="30" y="98"/>
                    </a:cxn>
                    <a:cxn ang="0">
                      <a:pos x="32" y="98"/>
                    </a:cxn>
                    <a:cxn ang="0">
                      <a:pos x="34" y="96"/>
                    </a:cxn>
                    <a:cxn ang="0">
                      <a:pos x="36" y="82"/>
                    </a:cxn>
                    <a:cxn ang="0">
                      <a:pos x="38" y="78"/>
                    </a:cxn>
                    <a:cxn ang="0">
                      <a:pos x="42" y="78"/>
                    </a:cxn>
                    <a:cxn ang="0">
                      <a:pos x="44" y="76"/>
                    </a:cxn>
                    <a:cxn ang="0">
                      <a:pos x="50" y="68"/>
                    </a:cxn>
                    <a:cxn ang="0">
                      <a:pos x="56" y="66"/>
                    </a:cxn>
                    <a:cxn ang="0">
                      <a:pos x="60" y="64"/>
                    </a:cxn>
                    <a:cxn ang="0">
                      <a:pos x="62" y="46"/>
                    </a:cxn>
                    <a:cxn ang="0">
                      <a:pos x="64" y="44"/>
                    </a:cxn>
                    <a:cxn ang="0">
                      <a:pos x="70" y="42"/>
                    </a:cxn>
                    <a:cxn ang="0">
                      <a:pos x="72" y="42"/>
                    </a:cxn>
                    <a:cxn ang="0">
                      <a:pos x="74" y="36"/>
                    </a:cxn>
                    <a:cxn ang="0">
                      <a:pos x="72" y="36"/>
                    </a:cxn>
                  </a:cxnLst>
                  <a:rect l="0" t="0" r="r" b="b"/>
                  <a:pathLst>
                    <a:path w="74" h="112">
                      <a:moveTo>
                        <a:pt x="72" y="36"/>
                      </a:moveTo>
                      <a:lnTo>
                        <a:pt x="72" y="36"/>
                      </a:lnTo>
                      <a:lnTo>
                        <a:pt x="68" y="28"/>
                      </a:lnTo>
                      <a:lnTo>
                        <a:pt x="66" y="22"/>
                      </a:lnTo>
                      <a:lnTo>
                        <a:pt x="66" y="22"/>
                      </a:lnTo>
                      <a:lnTo>
                        <a:pt x="64" y="18"/>
                      </a:lnTo>
                      <a:lnTo>
                        <a:pt x="64" y="18"/>
                      </a:lnTo>
                      <a:lnTo>
                        <a:pt x="62" y="16"/>
                      </a:lnTo>
                      <a:lnTo>
                        <a:pt x="62" y="16"/>
                      </a:lnTo>
                      <a:lnTo>
                        <a:pt x="56" y="18"/>
                      </a:lnTo>
                      <a:lnTo>
                        <a:pt x="56" y="18"/>
                      </a:lnTo>
                      <a:lnTo>
                        <a:pt x="52" y="20"/>
                      </a:lnTo>
                      <a:lnTo>
                        <a:pt x="48" y="20"/>
                      </a:lnTo>
                      <a:lnTo>
                        <a:pt x="48" y="20"/>
                      </a:lnTo>
                      <a:lnTo>
                        <a:pt x="44" y="20"/>
                      </a:lnTo>
                      <a:lnTo>
                        <a:pt x="44" y="20"/>
                      </a:lnTo>
                      <a:lnTo>
                        <a:pt x="42" y="22"/>
                      </a:lnTo>
                      <a:lnTo>
                        <a:pt x="42" y="26"/>
                      </a:lnTo>
                      <a:lnTo>
                        <a:pt x="42" y="32"/>
                      </a:lnTo>
                      <a:lnTo>
                        <a:pt x="42" y="32"/>
                      </a:lnTo>
                      <a:lnTo>
                        <a:pt x="42" y="34"/>
                      </a:lnTo>
                      <a:lnTo>
                        <a:pt x="42" y="34"/>
                      </a:lnTo>
                      <a:lnTo>
                        <a:pt x="42" y="38"/>
                      </a:lnTo>
                      <a:lnTo>
                        <a:pt x="40" y="42"/>
                      </a:lnTo>
                      <a:lnTo>
                        <a:pt x="40" y="42"/>
                      </a:lnTo>
                      <a:lnTo>
                        <a:pt x="34" y="4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16" y="3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4"/>
                      </a:lnTo>
                      <a:lnTo>
                        <a:pt x="18" y="18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26" y="12"/>
                      </a:lnTo>
                      <a:lnTo>
                        <a:pt x="28" y="8"/>
                      </a:lnTo>
                      <a:lnTo>
                        <a:pt x="28" y="8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0" y="8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2" y="28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2" y="62"/>
                      </a:lnTo>
                      <a:lnTo>
                        <a:pt x="6" y="80"/>
                      </a:lnTo>
                      <a:lnTo>
                        <a:pt x="12" y="96"/>
                      </a:lnTo>
                      <a:lnTo>
                        <a:pt x="20" y="112"/>
                      </a:lnTo>
                      <a:lnTo>
                        <a:pt x="20" y="112"/>
                      </a:lnTo>
                      <a:lnTo>
                        <a:pt x="22" y="110"/>
                      </a:lnTo>
                      <a:lnTo>
                        <a:pt x="24" y="108"/>
                      </a:lnTo>
                      <a:lnTo>
                        <a:pt x="24" y="108"/>
                      </a:lnTo>
                      <a:lnTo>
                        <a:pt x="26" y="106"/>
                      </a:lnTo>
                      <a:lnTo>
                        <a:pt x="28" y="102"/>
                      </a:lnTo>
                      <a:lnTo>
                        <a:pt x="28" y="102"/>
                      </a:lnTo>
                      <a:lnTo>
                        <a:pt x="30" y="98"/>
                      </a:lnTo>
                      <a:lnTo>
                        <a:pt x="32" y="98"/>
                      </a:lnTo>
                      <a:lnTo>
                        <a:pt x="32" y="98"/>
                      </a:lnTo>
                      <a:lnTo>
                        <a:pt x="34" y="96"/>
                      </a:lnTo>
                      <a:lnTo>
                        <a:pt x="34" y="96"/>
                      </a:lnTo>
                      <a:lnTo>
                        <a:pt x="36" y="82"/>
                      </a:lnTo>
                      <a:lnTo>
                        <a:pt x="36" y="82"/>
                      </a:lnTo>
                      <a:lnTo>
                        <a:pt x="36" y="78"/>
                      </a:lnTo>
                      <a:lnTo>
                        <a:pt x="38" y="78"/>
                      </a:lnTo>
                      <a:lnTo>
                        <a:pt x="42" y="78"/>
                      </a:lnTo>
                      <a:lnTo>
                        <a:pt x="42" y="78"/>
                      </a:lnTo>
                      <a:lnTo>
                        <a:pt x="44" y="76"/>
                      </a:lnTo>
                      <a:lnTo>
                        <a:pt x="44" y="76"/>
                      </a:lnTo>
                      <a:lnTo>
                        <a:pt x="48" y="72"/>
                      </a:lnTo>
                      <a:lnTo>
                        <a:pt x="50" y="68"/>
                      </a:lnTo>
                      <a:lnTo>
                        <a:pt x="56" y="66"/>
                      </a:lnTo>
                      <a:lnTo>
                        <a:pt x="56" y="66"/>
                      </a:lnTo>
                      <a:lnTo>
                        <a:pt x="60" y="66"/>
                      </a:lnTo>
                      <a:lnTo>
                        <a:pt x="60" y="64"/>
                      </a:lnTo>
                      <a:lnTo>
                        <a:pt x="60" y="64"/>
                      </a:lnTo>
                      <a:lnTo>
                        <a:pt x="62" y="46"/>
                      </a:lnTo>
                      <a:lnTo>
                        <a:pt x="62" y="46"/>
                      </a:lnTo>
                      <a:lnTo>
                        <a:pt x="64" y="44"/>
                      </a:lnTo>
                      <a:lnTo>
                        <a:pt x="66" y="42"/>
                      </a:lnTo>
                      <a:lnTo>
                        <a:pt x="70" y="42"/>
                      </a:lnTo>
                      <a:lnTo>
                        <a:pt x="70" y="42"/>
                      </a:lnTo>
                      <a:lnTo>
                        <a:pt x="72" y="42"/>
                      </a:lnTo>
                      <a:lnTo>
                        <a:pt x="72" y="42"/>
                      </a:lnTo>
                      <a:lnTo>
                        <a:pt x="74" y="36"/>
                      </a:lnTo>
                      <a:lnTo>
                        <a:pt x="72" y="36"/>
                      </a:lnTo>
                      <a:lnTo>
                        <a:pt x="72" y="36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" name="Freeform 59"/>
                <p:cNvSpPr>
                  <a:spLocks/>
                </p:cNvSpPr>
                <p:nvPr/>
              </p:nvSpPr>
              <p:spPr bwMode="auto">
                <a:xfrm>
                  <a:off x="8323333" y="2839490"/>
                  <a:ext cx="205139" cy="50656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6" y="16"/>
                    </a:cxn>
                    <a:cxn ang="0">
                      <a:pos x="32" y="34"/>
                    </a:cxn>
                    <a:cxn ang="0">
                      <a:pos x="44" y="54"/>
                    </a:cxn>
                    <a:cxn ang="0">
                      <a:pos x="56" y="76"/>
                    </a:cxn>
                    <a:cxn ang="0">
                      <a:pos x="66" y="100"/>
                    </a:cxn>
                    <a:cxn ang="0">
                      <a:pos x="72" y="126"/>
                    </a:cxn>
                    <a:cxn ang="0">
                      <a:pos x="76" y="152"/>
                    </a:cxn>
                    <a:cxn ang="0">
                      <a:pos x="78" y="180"/>
                    </a:cxn>
                    <a:cxn ang="0">
                      <a:pos x="78" y="180"/>
                    </a:cxn>
                    <a:cxn ang="0">
                      <a:pos x="76" y="204"/>
                    </a:cxn>
                    <a:cxn ang="0">
                      <a:pos x="74" y="226"/>
                    </a:cxn>
                    <a:cxn ang="0">
                      <a:pos x="74" y="226"/>
                    </a:cxn>
                    <a:cxn ang="0">
                      <a:pos x="74" y="236"/>
                    </a:cxn>
                    <a:cxn ang="0">
                      <a:pos x="74" y="236"/>
                    </a:cxn>
                    <a:cxn ang="0">
                      <a:pos x="74" y="240"/>
                    </a:cxn>
                    <a:cxn ang="0">
                      <a:pos x="74" y="240"/>
                    </a:cxn>
                    <a:cxn ang="0">
                      <a:pos x="76" y="242"/>
                    </a:cxn>
                    <a:cxn ang="0">
                      <a:pos x="76" y="242"/>
                    </a:cxn>
                    <a:cxn ang="0">
                      <a:pos x="78" y="238"/>
                    </a:cxn>
                    <a:cxn ang="0">
                      <a:pos x="80" y="236"/>
                    </a:cxn>
                    <a:cxn ang="0">
                      <a:pos x="80" y="236"/>
                    </a:cxn>
                    <a:cxn ang="0">
                      <a:pos x="80" y="232"/>
                    </a:cxn>
                    <a:cxn ang="0">
                      <a:pos x="84" y="226"/>
                    </a:cxn>
                    <a:cxn ang="0">
                      <a:pos x="84" y="226"/>
                    </a:cxn>
                    <a:cxn ang="0">
                      <a:pos x="84" y="220"/>
                    </a:cxn>
                    <a:cxn ang="0">
                      <a:pos x="84" y="220"/>
                    </a:cxn>
                    <a:cxn ang="0">
                      <a:pos x="86" y="208"/>
                    </a:cxn>
                    <a:cxn ang="0">
                      <a:pos x="88" y="198"/>
                    </a:cxn>
                    <a:cxn ang="0">
                      <a:pos x="92" y="186"/>
                    </a:cxn>
                    <a:cxn ang="0">
                      <a:pos x="92" y="186"/>
                    </a:cxn>
                    <a:cxn ang="0">
                      <a:pos x="94" y="176"/>
                    </a:cxn>
                    <a:cxn ang="0">
                      <a:pos x="94" y="162"/>
                    </a:cxn>
                    <a:cxn ang="0">
                      <a:pos x="94" y="162"/>
                    </a:cxn>
                    <a:cxn ang="0">
                      <a:pos x="96" y="150"/>
                    </a:cxn>
                    <a:cxn ang="0">
                      <a:pos x="98" y="140"/>
                    </a:cxn>
                    <a:cxn ang="0">
                      <a:pos x="98" y="140"/>
                    </a:cxn>
                    <a:cxn ang="0">
                      <a:pos x="92" y="118"/>
                    </a:cxn>
                    <a:cxn ang="0">
                      <a:pos x="84" y="98"/>
                    </a:cxn>
                    <a:cxn ang="0">
                      <a:pos x="74" y="78"/>
                    </a:cxn>
                    <a:cxn ang="0">
                      <a:pos x="62" y="58"/>
                    </a:cxn>
                    <a:cxn ang="0">
                      <a:pos x="50" y="42"/>
                    </a:cxn>
                    <a:cxn ang="0">
                      <a:pos x="34" y="26"/>
                    </a:cxn>
                    <a:cxn ang="0">
                      <a:pos x="18" y="12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8" h="24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6" y="16"/>
                      </a:lnTo>
                      <a:lnTo>
                        <a:pt x="32" y="34"/>
                      </a:lnTo>
                      <a:lnTo>
                        <a:pt x="44" y="54"/>
                      </a:lnTo>
                      <a:lnTo>
                        <a:pt x="56" y="76"/>
                      </a:lnTo>
                      <a:lnTo>
                        <a:pt x="66" y="100"/>
                      </a:lnTo>
                      <a:lnTo>
                        <a:pt x="72" y="126"/>
                      </a:lnTo>
                      <a:lnTo>
                        <a:pt x="76" y="152"/>
                      </a:lnTo>
                      <a:lnTo>
                        <a:pt x="78" y="180"/>
                      </a:lnTo>
                      <a:lnTo>
                        <a:pt x="78" y="180"/>
                      </a:lnTo>
                      <a:lnTo>
                        <a:pt x="76" y="204"/>
                      </a:lnTo>
                      <a:lnTo>
                        <a:pt x="74" y="226"/>
                      </a:lnTo>
                      <a:lnTo>
                        <a:pt x="74" y="226"/>
                      </a:lnTo>
                      <a:lnTo>
                        <a:pt x="74" y="236"/>
                      </a:lnTo>
                      <a:lnTo>
                        <a:pt x="74" y="236"/>
                      </a:lnTo>
                      <a:lnTo>
                        <a:pt x="74" y="240"/>
                      </a:lnTo>
                      <a:lnTo>
                        <a:pt x="74" y="240"/>
                      </a:lnTo>
                      <a:lnTo>
                        <a:pt x="76" y="242"/>
                      </a:lnTo>
                      <a:lnTo>
                        <a:pt x="76" y="242"/>
                      </a:lnTo>
                      <a:lnTo>
                        <a:pt x="78" y="238"/>
                      </a:lnTo>
                      <a:lnTo>
                        <a:pt x="80" y="236"/>
                      </a:lnTo>
                      <a:lnTo>
                        <a:pt x="80" y="236"/>
                      </a:lnTo>
                      <a:lnTo>
                        <a:pt x="80" y="232"/>
                      </a:lnTo>
                      <a:lnTo>
                        <a:pt x="84" y="226"/>
                      </a:lnTo>
                      <a:lnTo>
                        <a:pt x="84" y="226"/>
                      </a:lnTo>
                      <a:lnTo>
                        <a:pt x="84" y="220"/>
                      </a:lnTo>
                      <a:lnTo>
                        <a:pt x="84" y="220"/>
                      </a:lnTo>
                      <a:lnTo>
                        <a:pt x="86" y="208"/>
                      </a:lnTo>
                      <a:lnTo>
                        <a:pt x="88" y="198"/>
                      </a:lnTo>
                      <a:lnTo>
                        <a:pt x="92" y="186"/>
                      </a:lnTo>
                      <a:lnTo>
                        <a:pt x="92" y="186"/>
                      </a:lnTo>
                      <a:lnTo>
                        <a:pt x="94" y="176"/>
                      </a:lnTo>
                      <a:lnTo>
                        <a:pt x="94" y="162"/>
                      </a:lnTo>
                      <a:lnTo>
                        <a:pt x="94" y="162"/>
                      </a:lnTo>
                      <a:lnTo>
                        <a:pt x="96" y="150"/>
                      </a:lnTo>
                      <a:lnTo>
                        <a:pt x="98" y="140"/>
                      </a:lnTo>
                      <a:lnTo>
                        <a:pt x="98" y="140"/>
                      </a:lnTo>
                      <a:lnTo>
                        <a:pt x="92" y="118"/>
                      </a:lnTo>
                      <a:lnTo>
                        <a:pt x="84" y="98"/>
                      </a:lnTo>
                      <a:lnTo>
                        <a:pt x="74" y="78"/>
                      </a:lnTo>
                      <a:lnTo>
                        <a:pt x="62" y="58"/>
                      </a:lnTo>
                      <a:lnTo>
                        <a:pt x="50" y="42"/>
                      </a:lnTo>
                      <a:lnTo>
                        <a:pt x="34" y="26"/>
                      </a:lnTo>
                      <a:lnTo>
                        <a:pt x="18" y="1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896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" name="Freeform 60"/>
                <p:cNvSpPr>
                  <a:spLocks/>
                </p:cNvSpPr>
                <p:nvPr/>
              </p:nvSpPr>
              <p:spPr bwMode="auto">
                <a:xfrm>
                  <a:off x="7653492" y="2944152"/>
                  <a:ext cx="125595" cy="431210"/>
                </a:xfrm>
                <a:custGeom>
                  <a:avLst/>
                  <a:gdLst/>
                  <a:ahLst/>
                  <a:cxnLst>
                    <a:cxn ang="0">
                      <a:pos x="56" y="8"/>
                    </a:cxn>
                    <a:cxn ang="0">
                      <a:pos x="52" y="8"/>
                    </a:cxn>
                    <a:cxn ang="0">
                      <a:pos x="50" y="8"/>
                    </a:cxn>
                    <a:cxn ang="0">
                      <a:pos x="48" y="4"/>
                    </a:cxn>
                    <a:cxn ang="0">
                      <a:pos x="44" y="0"/>
                    </a:cxn>
                    <a:cxn ang="0">
                      <a:pos x="34" y="14"/>
                    </a:cxn>
                    <a:cxn ang="0">
                      <a:pos x="18" y="44"/>
                    </a:cxn>
                    <a:cxn ang="0">
                      <a:pos x="6" y="78"/>
                    </a:cxn>
                    <a:cxn ang="0">
                      <a:pos x="0" y="112"/>
                    </a:cxn>
                    <a:cxn ang="0">
                      <a:pos x="0" y="130"/>
                    </a:cxn>
                    <a:cxn ang="0">
                      <a:pos x="2" y="158"/>
                    </a:cxn>
                    <a:cxn ang="0">
                      <a:pos x="8" y="172"/>
                    </a:cxn>
                    <a:cxn ang="0">
                      <a:pos x="12" y="182"/>
                    </a:cxn>
                    <a:cxn ang="0">
                      <a:pos x="16" y="188"/>
                    </a:cxn>
                    <a:cxn ang="0">
                      <a:pos x="24" y="194"/>
                    </a:cxn>
                    <a:cxn ang="0">
                      <a:pos x="30" y="196"/>
                    </a:cxn>
                    <a:cxn ang="0">
                      <a:pos x="40" y="206"/>
                    </a:cxn>
                    <a:cxn ang="0">
                      <a:pos x="36" y="188"/>
                    </a:cxn>
                    <a:cxn ang="0">
                      <a:pos x="34" y="188"/>
                    </a:cxn>
                    <a:cxn ang="0">
                      <a:pos x="32" y="186"/>
                    </a:cxn>
                    <a:cxn ang="0">
                      <a:pos x="30" y="182"/>
                    </a:cxn>
                    <a:cxn ang="0">
                      <a:pos x="30" y="178"/>
                    </a:cxn>
                    <a:cxn ang="0">
                      <a:pos x="22" y="176"/>
                    </a:cxn>
                    <a:cxn ang="0">
                      <a:pos x="18" y="176"/>
                    </a:cxn>
                    <a:cxn ang="0">
                      <a:pos x="16" y="174"/>
                    </a:cxn>
                    <a:cxn ang="0">
                      <a:pos x="14" y="164"/>
                    </a:cxn>
                    <a:cxn ang="0">
                      <a:pos x="16" y="160"/>
                    </a:cxn>
                    <a:cxn ang="0">
                      <a:pos x="18" y="158"/>
                    </a:cxn>
                    <a:cxn ang="0">
                      <a:pos x="18" y="154"/>
                    </a:cxn>
                    <a:cxn ang="0">
                      <a:pos x="16" y="152"/>
                    </a:cxn>
                    <a:cxn ang="0">
                      <a:pos x="16" y="150"/>
                    </a:cxn>
                    <a:cxn ang="0">
                      <a:pos x="18" y="144"/>
                    </a:cxn>
                    <a:cxn ang="0">
                      <a:pos x="20" y="142"/>
                    </a:cxn>
                    <a:cxn ang="0">
                      <a:pos x="22" y="140"/>
                    </a:cxn>
                    <a:cxn ang="0">
                      <a:pos x="24" y="136"/>
                    </a:cxn>
                    <a:cxn ang="0">
                      <a:pos x="30" y="136"/>
                    </a:cxn>
                    <a:cxn ang="0">
                      <a:pos x="30" y="130"/>
                    </a:cxn>
                    <a:cxn ang="0">
                      <a:pos x="30" y="104"/>
                    </a:cxn>
                    <a:cxn ang="0">
                      <a:pos x="40" y="58"/>
                    </a:cxn>
                    <a:cxn ang="0">
                      <a:pos x="46" y="36"/>
                    </a:cxn>
                    <a:cxn ang="0">
                      <a:pos x="46" y="30"/>
                    </a:cxn>
                    <a:cxn ang="0">
                      <a:pos x="50" y="18"/>
                    </a:cxn>
                    <a:cxn ang="0">
                      <a:pos x="52" y="16"/>
                    </a:cxn>
                    <a:cxn ang="0">
                      <a:pos x="58" y="12"/>
                    </a:cxn>
                    <a:cxn ang="0">
                      <a:pos x="60" y="8"/>
                    </a:cxn>
                    <a:cxn ang="0">
                      <a:pos x="60" y="6"/>
                    </a:cxn>
                  </a:cxnLst>
                  <a:rect l="0" t="0" r="r" b="b"/>
                  <a:pathLst>
                    <a:path w="60" h="206">
                      <a:moveTo>
                        <a:pt x="60" y="6"/>
                      </a:moveTo>
                      <a:lnTo>
                        <a:pt x="56" y="8"/>
                      </a:lnTo>
                      <a:lnTo>
                        <a:pt x="56" y="8"/>
                      </a:lnTo>
                      <a:lnTo>
                        <a:pt x="52" y="8"/>
                      </a:lnTo>
                      <a:lnTo>
                        <a:pt x="50" y="8"/>
                      </a:lnTo>
                      <a:lnTo>
                        <a:pt x="50" y="8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34" y="14"/>
                      </a:lnTo>
                      <a:lnTo>
                        <a:pt x="26" y="28"/>
                      </a:lnTo>
                      <a:lnTo>
                        <a:pt x="18" y="44"/>
                      </a:lnTo>
                      <a:lnTo>
                        <a:pt x="12" y="60"/>
                      </a:lnTo>
                      <a:lnTo>
                        <a:pt x="6" y="78"/>
                      </a:lnTo>
                      <a:lnTo>
                        <a:pt x="2" y="94"/>
                      </a:lnTo>
                      <a:lnTo>
                        <a:pt x="0" y="112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158"/>
                      </a:lnTo>
                      <a:lnTo>
                        <a:pt x="2" y="158"/>
                      </a:lnTo>
                      <a:lnTo>
                        <a:pt x="6" y="164"/>
                      </a:lnTo>
                      <a:lnTo>
                        <a:pt x="8" y="172"/>
                      </a:lnTo>
                      <a:lnTo>
                        <a:pt x="8" y="172"/>
                      </a:lnTo>
                      <a:lnTo>
                        <a:pt x="12" y="182"/>
                      </a:lnTo>
                      <a:lnTo>
                        <a:pt x="16" y="188"/>
                      </a:lnTo>
                      <a:lnTo>
                        <a:pt x="16" y="188"/>
                      </a:lnTo>
                      <a:lnTo>
                        <a:pt x="20" y="192"/>
                      </a:lnTo>
                      <a:lnTo>
                        <a:pt x="24" y="194"/>
                      </a:lnTo>
                      <a:lnTo>
                        <a:pt x="24" y="194"/>
                      </a:lnTo>
                      <a:lnTo>
                        <a:pt x="30" y="196"/>
                      </a:lnTo>
                      <a:lnTo>
                        <a:pt x="36" y="200"/>
                      </a:lnTo>
                      <a:lnTo>
                        <a:pt x="40" y="206"/>
                      </a:lnTo>
                      <a:lnTo>
                        <a:pt x="40" y="206"/>
                      </a:lnTo>
                      <a:lnTo>
                        <a:pt x="36" y="188"/>
                      </a:lnTo>
                      <a:lnTo>
                        <a:pt x="36" y="188"/>
                      </a:lnTo>
                      <a:lnTo>
                        <a:pt x="34" y="188"/>
                      </a:lnTo>
                      <a:lnTo>
                        <a:pt x="34" y="188"/>
                      </a:lnTo>
                      <a:lnTo>
                        <a:pt x="32" y="186"/>
                      </a:lnTo>
                      <a:lnTo>
                        <a:pt x="30" y="182"/>
                      </a:lnTo>
                      <a:lnTo>
                        <a:pt x="30" y="182"/>
                      </a:lnTo>
                      <a:lnTo>
                        <a:pt x="30" y="178"/>
                      </a:lnTo>
                      <a:lnTo>
                        <a:pt x="30" y="178"/>
                      </a:lnTo>
                      <a:lnTo>
                        <a:pt x="26" y="176"/>
                      </a:lnTo>
                      <a:lnTo>
                        <a:pt x="22" y="176"/>
                      </a:lnTo>
                      <a:lnTo>
                        <a:pt x="22" y="176"/>
                      </a:lnTo>
                      <a:lnTo>
                        <a:pt x="18" y="176"/>
                      </a:lnTo>
                      <a:lnTo>
                        <a:pt x="16" y="174"/>
                      </a:lnTo>
                      <a:lnTo>
                        <a:pt x="16" y="174"/>
                      </a:lnTo>
                      <a:lnTo>
                        <a:pt x="14" y="168"/>
                      </a:lnTo>
                      <a:lnTo>
                        <a:pt x="14" y="164"/>
                      </a:lnTo>
                      <a:lnTo>
                        <a:pt x="16" y="160"/>
                      </a:lnTo>
                      <a:lnTo>
                        <a:pt x="16" y="160"/>
                      </a:lnTo>
                      <a:lnTo>
                        <a:pt x="18" y="158"/>
                      </a:lnTo>
                      <a:lnTo>
                        <a:pt x="18" y="158"/>
                      </a:lnTo>
                      <a:lnTo>
                        <a:pt x="18" y="156"/>
                      </a:lnTo>
                      <a:lnTo>
                        <a:pt x="18" y="154"/>
                      </a:lnTo>
                      <a:lnTo>
                        <a:pt x="18" y="154"/>
                      </a:lnTo>
                      <a:lnTo>
                        <a:pt x="16" y="152"/>
                      </a:lnTo>
                      <a:lnTo>
                        <a:pt x="16" y="150"/>
                      </a:lnTo>
                      <a:lnTo>
                        <a:pt x="16" y="150"/>
                      </a:lnTo>
                      <a:lnTo>
                        <a:pt x="16" y="146"/>
                      </a:lnTo>
                      <a:lnTo>
                        <a:pt x="18" y="144"/>
                      </a:lnTo>
                      <a:lnTo>
                        <a:pt x="18" y="144"/>
                      </a:lnTo>
                      <a:lnTo>
                        <a:pt x="20" y="142"/>
                      </a:lnTo>
                      <a:lnTo>
                        <a:pt x="22" y="140"/>
                      </a:lnTo>
                      <a:lnTo>
                        <a:pt x="22" y="140"/>
                      </a:lnTo>
                      <a:lnTo>
                        <a:pt x="22" y="136"/>
                      </a:lnTo>
                      <a:lnTo>
                        <a:pt x="24" y="136"/>
                      </a:lnTo>
                      <a:lnTo>
                        <a:pt x="24" y="136"/>
                      </a:lnTo>
                      <a:lnTo>
                        <a:pt x="30" y="136"/>
                      </a:lnTo>
                      <a:lnTo>
                        <a:pt x="30" y="136"/>
                      </a:lnTo>
                      <a:lnTo>
                        <a:pt x="30" y="130"/>
                      </a:lnTo>
                      <a:lnTo>
                        <a:pt x="30" y="130"/>
                      </a:lnTo>
                      <a:lnTo>
                        <a:pt x="30" y="104"/>
                      </a:lnTo>
                      <a:lnTo>
                        <a:pt x="34" y="80"/>
                      </a:lnTo>
                      <a:lnTo>
                        <a:pt x="40" y="58"/>
                      </a:lnTo>
                      <a:lnTo>
                        <a:pt x="46" y="36"/>
                      </a:lnTo>
                      <a:lnTo>
                        <a:pt x="46" y="36"/>
                      </a:lnTo>
                      <a:lnTo>
                        <a:pt x="46" y="30"/>
                      </a:lnTo>
                      <a:lnTo>
                        <a:pt x="46" y="30"/>
                      </a:lnTo>
                      <a:lnTo>
                        <a:pt x="46" y="24"/>
                      </a:lnTo>
                      <a:lnTo>
                        <a:pt x="50" y="18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8" y="12"/>
                      </a:lnTo>
                      <a:lnTo>
                        <a:pt x="58" y="12"/>
                      </a:lnTo>
                      <a:lnTo>
                        <a:pt x="60" y="8"/>
                      </a:lnTo>
                      <a:lnTo>
                        <a:pt x="60" y="8"/>
                      </a:lnTo>
                      <a:lnTo>
                        <a:pt x="60" y="6"/>
                      </a:lnTo>
                      <a:lnTo>
                        <a:pt x="60" y="6"/>
                      </a:lnTo>
                      <a:close/>
                    </a:path>
                  </a:pathLst>
                </a:custGeom>
                <a:solidFill>
                  <a:srgbClr val="5896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Freeform 61"/>
                <p:cNvSpPr>
                  <a:spLocks/>
                </p:cNvSpPr>
                <p:nvPr/>
              </p:nvSpPr>
              <p:spPr bwMode="auto">
                <a:xfrm>
                  <a:off x="7774901" y="2960898"/>
                  <a:ext cx="4187" cy="8373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63A9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" name="Freeform 62"/>
                <p:cNvSpPr>
                  <a:spLocks/>
                </p:cNvSpPr>
                <p:nvPr/>
              </p:nvSpPr>
              <p:spPr bwMode="auto">
                <a:xfrm>
                  <a:off x="7762341" y="2956712"/>
                  <a:ext cx="16746" cy="20933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6" y="6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6" y="6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8" h="10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6" y="6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Freeform 63"/>
                <p:cNvSpPr>
                  <a:spLocks/>
                </p:cNvSpPr>
                <p:nvPr/>
              </p:nvSpPr>
              <p:spPr bwMode="auto">
                <a:xfrm>
                  <a:off x="7749782" y="3006950"/>
                  <a:ext cx="2094" cy="83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" name="Freeform 64"/>
                <p:cNvSpPr>
                  <a:spLocks/>
                </p:cNvSpPr>
                <p:nvPr/>
              </p:nvSpPr>
              <p:spPr bwMode="auto">
                <a:xfrm>
                  <a:off x="7749782" y="3015323"/>
                  <a:ext cx="2094" cy="41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896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Freeform 65"/>
                <p:cNvSpPr>
                  <a:spLocks/>
                </p:cNvSpPr>
                <p:nvPr/>
              </p:nvSpPr>
              <p:spPr bwMode="auto">
                <a:xfrm>
                  <a:off x="7720476" y="2944152"/>
                  <a:ext cx="58611" cy="150714"/>
                </a:xfrm>
                <a:custGeom>
                  <a:avLst/>
                  <a:gdLst/>
                  <a:ahLst/>
                  <a:cxnLst>
                    <a:cxn ang="0">
                      <a:pos x="14" y="36"/>
                    </a:cxn>
                    <a:cxn ang="0">
                      <a:pos x="14" y="36"/>
                    </a:cxn>
                    <a:cxn ang="0">
                      <a:pos x="14" y="34"/>
                    </a:cxn>
                    <a:cxn ang="0">
                      <a:pos x="14" y="34"/>
                    </a:cxn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4" y="24"/>
                    </a:cxn>
                    <a:cxn ang="0">
                      <a:pos x="18" y="18"/>
                    </a:cxn>
                    <a:cxn ang="0">
                      <a:pos x="20" y="16"/>
                    </a:cxn>
                    <a:cxn ang="0">
                      <a:pos x="20" y="16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8" y="8"/>
                    </a:cxn>
                    <a:cxn ang="0">
                      <a:pos x="28" y="8"/>
                    </a:cxn>
                    <a:cxn ang="0">
                      <a:pos x="28" y="6"/>
                    </a:cxn>
                    <a:cxn ang="0">
                      <a:pos x="24" y="8"/>
                    </a:cxn>
                    <a:cxn ang="0">
                      <a:pos x="24" y="8"/>
                    </a:cxn>
                    <a:cxn ang="0">
                      <a:pos x="20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4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4" y="12"/>
                    </a:cxn>
                    <a:cxn ang="0">
                      <a:pos x="4" y="12"/>
                    </a:cxn>
                    <a:cxn ang="0">
                      <a:pos x="2" y="28"/>
                    </a:cxn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2" y="58"/>
                    </a:cxn>
                    <a:cxn ang="0">
                      <a:pos x="4" y="72"/>
                    </a:cxn>
                    <a:cxn ang="0">
                      <a:pos x="4" y="72"/>
                    </a:cxn>
                    <a:cxn ang="0">
                      <a:pos x="8" y="54"/>
                    </a:cxn>
                    <a:cxn ang="0">
                      <a:pos x="14" y="36"/>
                    </a:cxn>
                    <a:cxn ang="0">
                      <a:pos x="14" y="36"/>
                    </a:cxn>
                    <a:cxn ang="0">
                      <a:pos x="14" y="36"/>
                    </a:cxn>
                    <a:cxn ang="0">
                      <a:pos x="14" y="36"/>
                    </a:cxn>
                  </a:cxnLst>
                  <a:rect l="0" t="0" r="r" b="b"/>
                  <a:pathLst>
                    <a:path w="28" h="72">
                      <a:moveTo>
                        <a:pt x="14" y="36"/>
                      </a:moveTo>
                      <a:lnTo>
                        <a:pt x="14" y="36"/>
                      </a:lnTo>
                      <a:lnTo>
                        <a:pt x="14" y="34"/>
                      </a:lnTo>
                      <a:lnTo>
                        <a:pt x="14" y="34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4"/>
                      </a:lnTo>
                      <a:lnTo>
                        <a:pt x="18" y="18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8" y="8"/>
                      </a:lnTo>
                      <a:lnTo>
                        <a:pt x="28" y="8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0" y="8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2" y="28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2" y="58"/>
                      </a:lnTo>
                      <a:lnTo>
                        <a:pt x="4" y="72"/>
                      </a:lnTo>
                      <a:lnTo>
                        <a:pt x="4" y="72"/>
                      </a:lnTo>
                      <a:lnTo>
                        <a:pt x="8" y="54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6"/>
                      </a:lnTo>
                      <a:close/>
                    </a:path>
                  </a:pathLst>
                </a:custGeom>
                <a:solidFill>
                  <a:srgbClr val="63A8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Freeform 66"/>
                <p:cNvSpPr>
                  <a:spLocks/>
                </p:cNvSpPr>
                <p:nvPr/>
              </p:nvSpPr>
              <p:spPr bwMode="auto">
                <a:xfrm>
                  <a:off x="7883750" y="3509330"/>
                  <a:ext cx="259563" cy="146528"/>
                </a:xfrm>
                <a:custGeom>
                  <a:avLst/>
                  <a:gdLst/>
                  <a:ahLst/>
                  <a:cxnLst>
                    <a:cxn ang="0">
                      <a:pos x="124" y="38"/>
                    </a:cxn>
                    <a:cxn ang="0">
                      <a:pos x="120" y="46"/>
                    </a:cxn>
                    <a:cxn ang="0">
                      <a:pos x="120" y="46"/>
                    </a:cxn>
                    <a:cxn ang="0">
                      <a:pos x="118" y="48"/>
                    </a:cxn>
                    <a:cxn ang="0">
                      <a:pos x="116" y="50"/>
                    </a:cxn>
                    <a:cxn ang="0">
                      <a:pos x="112" y="52"/>
                    </a:cxn>
                    <a:cxn ang="0">
                      <a:pos x="112" y="52"/>
                    </a:cxn>
                    <a:cxn ang="0">
                      <a:pos x="108" y="58"/>
                    </a:cxn>
                    <a:cxn ang="0">
                      <a:pos x="106" y="70"/>
                    </a:cxn>
                    <a:cxn ang="0">
                      <a:pos x="106" y="70"/>
                    </a:cxn>
                    <a:cxn ang="0">
                      <a:pos x="100" y="70"/>
                    </a:cxn>
                    <a:cxn ang="0">
                      <a:pos x="100" y="70"/>
                    </a:cxn>
                    <a:cxn ang="0">
                      <a:pos x="78" y="70"/>
                    </a:cxn>
                    <a:cxn ang="0">
                      <a:pos x="78" y="70"/>
                    </a:cxn>
                    <a:cxn ang="0">
                      <a:pos x="74" y="66"/>
                    </a:cxn>
                    <a:cxn ang="0">
                      <a:pos x="74" y="66"/>
                    </a:cxn>
                    <a:cxn ang="0">
                      <a:pos x="66" y="60"/>
                    </a:cxn>
                    <a:cxn ang="0">
                      <a:pos x="66" y="60"/>
                    </a:cxn>
                    <a:cxn ang="0">
                      <a:pos x="62" y="58"/>
                    </a:cxn>
                    <a:cxn ang="0">
                      <a:pos x="62" y="58"/>
                    </a:cxn>
                    <a:cxn ang="0">
                      <a:pos x="56" y="48"/>
                    </a:cxn>
                    <a:cxn ang="0">
                      <a:pos x="50" y="44"/>
                    </a:cxn>
                    <a:cxn ang="0">
                      <a:pos x="50" y="44"/>
                    </a:cxn>
                    <a:cxn ang="0">
                      <a:pos x="48" y="42"/>
                    </a:cxn>
                    <a:cxn ang="0">
                      <a:pos x="46" y="40"/>
                    </a:cxn>
                    <a:cxn ang="0">
                      <a:pos x="46" y="40"/>
                    </a:cxn>
                    <a:cxn ang="0">
                      <a:pos x="40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32" y="24"/>
                    </a:cxn>
                    <a:cxn ang="0">
                      <a:pos x="26" y="20"/>
                    </a:cxn>
                    <a:cxn ang="0">
                      <a:pos x="26" y="20"/>
                    </a:cxn>
                    <a:cxn ang="0">
                      <a:pos x="20" y="16"/>
                    </a:cxn>
                    <a:cxn ang="0">
                      <a:pos x="14" y="16"/>
                    </a:cxn>
                    <a:cxn ang="0">
                      <a:pos x="14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6" y="12"/>
                    </a:cxn>
                    <a:cxn ang="0">
                      <a:pos x="4" y="10"/>
                    </a:cxn>
                    <a:cxn ang="0">
                      <a:pos x="2" y="10"/>
                    </a:cxn>
                    <a:cxn ang="0">
                      <a:pos x="2" y="10"/>
                    </a:cxn>
                    <a:cxn ang="0">
                      <a:pos x="2" y="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2" y="2"/>
                    </a:cxn>
                    <a:cxn ang="0">
                      <a:pos x="20" y="6"/>
                    </a:cxn>
                    <a:cxn ang="0">
                      <a:pos x="38" y="14"/>
                    </a:cxn>
                    <a:cxn ang="0">
                      <a:pos x="52" y="22"/>
                    </a:cxn>
                    <a:cxn ang="0">
                      <a:pos x="64" y="32"/>
                    </a:cxn>
                    <a:cxn ang="0">
                      <a:pos x="76" y="40"/>
                    </a:cxn>
                    <a:cxn ang="0">
                      <a:pos x="88" y="44"/>
                    </a:cxn>
                    <a:cxn ang="0">
                      <a:pos x="96" y="44"/>
                    </a:cxn>
                    <a:cxn ang="0">
                      <a:pos x="104" y="44"/>
                    </a:cxn>
                    <a:cxn ang="0">
                      <a:pos x="114" y="42"/>
                    </a:cxn>
                    <a:cxn ang="0">
                      <a:pos x="124" y="38"/>
                    </a:cxn>
                    <a:cxn ang="0">
                      <a:pos x="124" y="38"/>
                    </a:cxn>
                  </a:cxnLst>
                  <a:rect l="0" t="0" r="r" b="b"/>
                  <a:pathLst>
                    <a:path w="124" h="70">
                      <a:moveTo>
                        <a:pt x="124" y="38"/>
                      </a:moveTo>
                      <a:lnTo>
                        <a:pt x="120" y="46"/>
                      </a:lnTo>
                      <a:lnTo>
                        <a:pt x="120" y="46"/>
                      </a:lnTo>
                      <a:lnTo>
                        <a:pt x="118" y="48"/>
                      </a:lnTo>
                      <a:lnTo>
                        <a:pt x="116" y="50"/>
                      </a:lnTo>
                      <a:lnTo>
                        <a:pt x="112" y="52"/>
                      </a:lnTo>
                      <a:lnTo>
                        <a:pt x="112" y="52"/>
                      </a:lnTo>
                      <a:lnTo>
                        <a:pt x="108" y="58"/>
                      </a:lnTo>
                      <a:lnTo>
                        <a:pt x="106" y="70"/>
                      </a:lnTo>
                      <a:lnTo>
                        <a:pt x="106" y="70"/>
                      </a:lnTo>
                      <a:lnTo>
                        <a:pt x="100" y="70"/>
                      </a:lnTo>
                      <a:lnTo>
                        <a:pt x="100" y="70"/>
                      </a:lnTo>
                      <a:lnTo>
                        <a:pt x="78" y="70"/>
                      </a:lnTo>
                      <a:lnTo>
                        <a:pt x="78" y="70"/>
                      </a:lnTo>
                      <a:lnTo>
                        <a:pt x="74" y="66"/>
                      </a:lnTo>
                      <a:lnTo>
                        <a:pt x="74" y="66"/>
                      </a:lnTo>
                      <a:lnTo>
                        <a:pt x="66" y="60"/>
                      </a:lnTo>
                      <a:lnTo>
                        <a:pt x="66" y="60"/>
                      </a:lnTo>
                      <a:lnTo>
                        <a:pt x="62" y="58"/>
                      </a:lnTo>
                      <a:lnTo>
                        <a:pt x="62" y="58"/>
                      </a:lnTo>
                      <a:lnTo>
                        <a:pt x="56" y="48"/>
                      </a:lnTo>
                      <a:lnTo>
                        <a:pt x="50" y="44"/>
                      </a:lnTo>
                      <a:lnTo>
                        <a:pt x="50" y="44"/>
                      </a:lnTo>
                      <a:lnTo>
                        <a:pt x="48" y="42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0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32" y="24"/>
                      </a:lnTo>
                      <a:lnTo>
                        <a:pt x="26" y="20"/>
                      </a:lnTo>
                      <a:lnTo>
                        <a:pt x="26" y="20"/>
                      </a:lnTo>
                      <a:lnTo>
                        <a:pt x="20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6" y="12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2" y="2"/>
                      </a:lnTo>
                      <a:lnTo>
                        <a:pt x="20" y="6"/>
                      </a:lnTo>
                      <a:lnTo>
                        <a:pt x="38" y="14"/>
                      </a:lnTo>
                      <a:lnTo>
                        <a:pt x="52" y="22"/>
                      </a:lnTo>
                      <a:lnTo>
                        <a:pt x="64" y="32"/>
                      </a:lnTo>
                      <a:lnTo>
                        <a:pt x="76" y="40"/>
                      </a:lnTo>
                      <a:lnTo>
                        <a:pt x="88" y="44"/>
                      </a:lnTo>
                      <a:lnTo>
                        <a:pt x="96" y="44"/>
                      </a:lnTo>
                      <a:lnTo>
                        <a:pt x="104" y="44"/>
                      </a:lnTo>
                      <a:lnTo>
                        <a:pt x="114" y="42"/>
                      </a:lnTo>
                      <a:lnTo>
                        <a:pt x="124" y="38"/>
                      </a:lnTo>
                      <a:lnTo>
                        <a:pt x="124" y="38"/>
                      </a:lnTo>
                      <a:close/>
                    </a:path>
                  </a:pathLst>
                </a:custGeom>
                <a:solidFill>
                  <a:srgbClr val="5896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3" name="TextBox 9"/>
              <p:cNvSpPr txBox="1"/>
              <p:nvPr/>
            </p:nvSpPr>
            <p:spPr>
              <a:xfrm>
                <a:off x="1265786" y="4606093"/>
                <a:ext cx="1712493" cy="84232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1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BBB59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 Narrow" pitchFamily="34" charset="0"/>
                  </a:rPr>
                  <a:t>Worldwide Content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BBB59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 Narrow" pitchFamily="34" charset="0"/>
                  </a:rPr>
                  <a:t>Providers</a:t>
                </a:r>
                <a:endPara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itchFamily="34" charset="0"/>
                </a:endParaRPr>
              </a:p>
            </p:txBody>
          </p:sp>
        </p:grpSp>
        <p:grpSp>
          <p:nvGrpSpPr>
            <p:cNvPr id="9" name="Group 124"/>
            <p:cNvGrpSpPr/>
            <p:nvPr/>
          </p:nvGrpSpPr>
          <p:grpSpPr>
            <a:xfrm>
              <a:off x="2961736" y="2077519"/>
              <a:ext cx="4791614" cy="1584753"/>
              <a:chOff x="2961736" y="2077519"/>
              <a:chExt cx="4791614" cy="1584753"/>
            </a:xfrm>
          </p:grpSpPr>
          <p:sp>
            <p:nvSpPr>
              <p:cNvPr id="40" name="Bent-Up Arrow 39"/>
              <p:cNvSpPr/>
              <p:nvPr/>
            </p:nvSpPr>
            <p:spPr>
              <a:xfrm flipV="1">
                <a:off x="2961736" y="2652622"/>
                <a:ext cx="4791614" cy="1009650"/>
              </a:xfrm>
              <a:prstGeom prst="bentUpArrow">
                <a:avLst>
                  <a:gd name="adj1" fmla="val 31756"/>
                  <a:gd name="adj2" fmla="val 35135"/>
                  <a:gd name="adj3" fmla="val 31756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1" name="Title 6"/>
              <p:cNvSpPr txBox="1">
                <a:spLocks/>
              </p:cNvSpPr>
              <p:nvPr/>
            </p:nvSpPr>
            <p:spPr bwMode="auto">
              <a:xfrm>
                <a:off x="5076825" y="2077519"/>
                <a:ext cx="2449512" cy="556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30602" tIns="65302" rIns="130602" bIns="65302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6524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Ingestion</a:t>
                </a:r>
                <a:endPara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endParaRPr>
              </a:p>
            </p:txBody>
          </p:sp>
        </p:grpSp>
        <p:grpSp>
          <p:nvGrpSpPr>
            <p:cNvPr id="10" name="Group 125"/>
            <p:cNvGrpSpPr/>
            <p:nvPr/>
          </p:nvGrpSpPr>
          <p:grpSpPr>
            <a:xfrm>
              <a:off x="7257310" y="5026447"/>
              <a:ext cx="4204219" cy="1547674"/>
              <a:chOff x="7257310" y="5026447"/>
              <a:chExt cx="4204219" cy="1547674"/>
            </a:xfrm>
          </p:grpSpPr>
          <p:sp>
            <p:nvSpPr>
              <p:cNvPr id="38" name="Bent-Up Arrow 37"/>
              <p:cNvSpPr/>
              <p:nvPr/>
            </p:nvSpPr>
            <p:spPr>
              <a:xfrm rot="16200000" flipH="1" flipV="1">
                <a:off x="8840527" y="3443230"/>
                <a:ext cx="1037786" cy="4204219"/>
              </a:xfrm>
              <a:prstGeom prst="bentUpArrow">
                <a:avLst>
                  <a:gd name="adj1" fmla="val 31756"/>
                  <a:gd name="adj2" fmla="val 35135"/>
                  <a:gd name="adj3" fmla="val 31756"/>
                </a:avLst>
              </a:prstGeom>
              <a:gradFill>
                <a:lin ang="5400000" scaled="0"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9" name="Title 6"/>
              <p:cNvSpPr txBox="1">
                <a:spLocks/>
              </p:cNvSpPr>
              <p:nvPr/>
            </p:nvSpPr>
            <p:spPr bwMode="auto">
              <a:xfrm>
                <a:off x="7257310" y="6018068"/>
                <a:ext cx="3829790" cy="556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30602" tIns="65302" rIns="130602" bIns="65302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524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itchFamily="34" charset="0"/>
                    <a:ea typeface="+mj-ea"/>
                    <a:cs typeface="Arial" pitchFamily="34" charset="0"/>
                  </a:rPr>
                  <a:t>Distribution</a:t>
                </a:r>
                <a:endPara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endParaRPr>
              </a:p>
            </p:txBody>
          </p:sp>
        </p:grpSp>
        <p:grpSp>
          <p:nvGrpSpPr>
            <p:cNvPr id="11" name="Group 126"/>
            <p:cNvGrpSpPr/>
            <p:nvPr/>
          </p:nvGrpSpPr>
          <p:grpSpPr>
            <a:xfrm>
              <a:off x="9625918" y="4247660"/>
              <a:ext cx="2063445" cy="1044385"/>
              <a:chOff x="9625918" y="4247660"/>
              <a:chExt cx="2063445" cy="1044385"/>
            </a:xfrm>
          </p:grpSpPr>
          <p:cxnSp>
            <p:nvCxnSpPr>
              <p:cNvPr id="36" name="Straight Arrow Connector 35"/>
              <p:cNvCxnSpPr>
                <a:endCxn id="7" idx="0"/>
              </p:cNvCxnSpPr>
              <p:nvPr/>
            </p:nvCxnSpPr>
            <p:spPr>
              <a:xfrm rot="10800000">
                <a:off x="9625918" y="4247660"/>
                <a:ext cx="1910565" cy="104438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angle 36"/>
              <p:cNvSpPr/>
              <p:nvPr/>
            </p:nvSpPr>
            <p:spPr>
              <a:xfrm rot="1761628">
                <a:off x="10457677" y="4633213"/>
                <a:ext cx="1231686" cy="360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" dirty="0" smtClean="0">
                    <a:solidFill>
                      <a:schemeClr val="accent1">
                        <a:lumMod val="75000"/>
                      </a:schemeClr>
                    </a:solidFill>
                    <a:latin typeface="Comic Sans MS" pitchFamily="66" charset="0"/>
                  </a:rPr>
                  <a:t>Requests</a:t>
                </a:r>
                <a:endParaRPr lang="en-US" sz="600" dirty="0" smtClean="0">
                  <a:solidFill>
                    <a:schemeClr val="accent1">
                      <a:lumMod val="75000"/>
                    </a:schemeClr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12" name="Group 83"/>
            <p:cNvGrpSpPr/>
            <p:nvPr/>
          </p:nvGrpSpPr>
          <p:grpSpPr>
            <a:xfrm>
              <a:off x="11461530" y="3702777"/>
              <a:ext cx="2126764" cy="3003919"/>
              <a:chOff x="1401552" y="2777293"/>
              <a:chExt cx="2126764" cy="3003919"/>
            </a:xfrm>
          </p:grpSpPr>
          <p:grpSp>
            <p:nvGrpSpPr>
              <p:cNvPr id="13" name="Group 1078"/>
              <p:cNvGrpSpPr/>
              <p:nvPr/>
            </p:nvGrpSpPr>
            <p:grpSpPr>
              <a:xfrm>
                <a:off x="1401552" y="3706148"/>
                <a:ext cx="2126764" cy="2075064"/>
                <a:chOff x="7620000" y="2743200"/>
                <a:chExt cx="950337" cy="946150"/>
              </a:xfrm>
            </p:grpSpPr>
            <p:sp>
              <p:nvSpPr>
                <p:cNvPr id="15" name="Freeform 46"/>
                <p:cNvSpPr>
                  <a:spLocks/>
                </p:cNvSpPr>
                <p:nvPr/>
              </p:nvSpPr>
              <p:spPr bwMode="auto">
                <a:xfrm>
                  <a:off x="7640933" y="2755760"/>
                  <a:ext cx="916845" cy="916844"/>
                </a:xfrm>
                <a:custGeom>
                  <a:avLst/>
                  <a:gdLst/>
                  <a:ahLst/>
                  <a:cxnLst>
                    <a:cxn ang="0">
                      <a:pos x="438" y="220"/>
                    </a:cxn>
                    <a:cxn ang="0">
                      <a:pos x="434" y="176"/>
                    </a:cxn>
                    <a:cxn ang="0">
                      <a:pos x="420" y="134"/>
                    </a:cxn>
                    <a:cxn ang="0">
                      <a:pos x="400" y="96"/>
                    </a:cxn>
                    <a:cxn ang="0">
                      <a:pos x="374" y="64"/>
                    </a:cxn>
                    <a:cxn ang="0">
                      <a:pos x="340" y="38"/>
                    </a:cxn>
                    <a:cxn ang="0">
                      <a:pos x="304" y="18"/>
                    </a:cxn>
                    <a:cxn ang="0">
                      <a:pos x="262" y="4"/>
                    </a:cxn>
                    <a:cxn ang="0">
                      <a:pos x="218" y="0"/>
                    </a:cxn>
                    <a:cxn ang="0">
                      <a:pos x="196" y="2"/>
                    </a:cxn>
                    <a:cxn ang="0">
                      <a:pos x="154" y="10"/>
                    </a:cxn>
                    <a:cxn ang="0">
                      <a:pos x="114" y="26"/>
                    </a:cxn>
                    <a:cxn ang="0">
                      <a:pos x="80" y="50"/>
                    </a:cxn>
                    <a:cxn ang="0">
                      <a:pos x="50" y="80"/>
                    </a:cxn>
                    <a:cxn ang="0">
                      <a:pos x="26" y="114"/>
                    </a:cxn>
                    <a:cxn ang="0">
                      <a:pos x="10" y="154"/>
                    </a:cxn>
                    <a:cxn ang="0">
                      <a:pos x="0" y="196"/>
                    </a:cxn>
                    <a:cxn ang="0">
                      <a:pos x="0" y="220"/>
                    </a:cxn>
                    <a:cxn ang="0">
                      <a:pos x="4" y="264"/>
                    </a:cxn>
                    <a:cxn ang="0">
                      <a:pos x="16" y="304"/>
                    </a:cxn>
                    <a:cxn ang="0">
                      <a:pos x="36" y="342"/>
                    </a:cxn>
                    <a:cxn ang="0">
                      <a:pos x="64" y="374"/>
                    </a:cxn>
                    <a:cxn ang="0">
                      <a:pos x="96" y="400"/>
                    </a:cxn>
                    <a:cxn ang="0">
                      <a:pos x="134" y="422"/>
                    </a:cxn>
                    <a:cxn ang="0">
                      <a:pos x="174" y="434"/>
                    </a:cxn>
                    <a:cxn ang="0">
                      <a:pos x="218" y="438"/>
                    </a:cxn>
                    <a:cxn ang="0">
                      <a:pos x="240" y="438"/>
                    </a:cxn>
                    <a:cxn ang="0">
                      <a:pos x="284" y="428"/>
                    </a:cxn>
                    <a:cxn ang="0">
                      <a:pos x="322" y="412"/>
                    </a:cxn>
                    <a:cxn ang="0">
                      <a:pos x="358" y="388"/>
                    </a:cxn>
                    <a:cxn ang="0">
                      <a:pos x="388" y="358"/>
                    </a:cxn>
                    <a:cxn ang="0">
                      <a:pos x="412" y="324"/>
                    </a:cxn>
                    <a:cxn ang="0">
                      <a:pos x="428" y="284"/>
                    </a:cxn>
                    <a:cxn ang="0">
                      <a:pos x="436" y="242"/>
                    </a:cxn>
                    <a:cxn ang="0">
                      <a:pos x="438" y="220"/>
                    </a:cxn>
                  </a:cxnLst>
                  <a:rect l="0" t="0" r="r" b="b"/>
                  <a:pathLst>
                    <a:path w="438" h="438">
                      <a:moveTo>
                        <a:pt x="438" y="220"/>
                      </a:moveTo>
                      <a:lnTo>
                        <a:pt x="438" y="220"/>
                      </a:lnTo>
                      <a:lnTo>
                        <a:pt x="436" y="196"/>
                      </a:lnTo>
                      <a:lnTo>
                        <a:pt x="434" y="176"/>
                      </a:lnTo>
                      <a:lnTo>
                        <a:pt x="428" y="154"/>
                      </a:lnTo>
                      <a:lnTo>
                        <a:pt x="420" y="134"/>
                      </a:lnTo>
                      <a:lnTo>
                        <a:pt x="412" y="114"/>
                      </a:lnTo>
                      <a:lnTo>
                        <a:pt x="400" y="96"/>
                      </a:lnTo>
                      <a:lnTo>
                        <a:pt x="388" y="80"/>
                      </a:lnTo>
                      <a:lnTo>
                        <a:pt x="374" y="64"/>
                      </a:lnTo>
                      <a:lnTo>
                        <a:pt x="358" y="50"/>
                      </a:lnTo>
                      <a:lnTo>
                        <a:pt x="340" y="38"/>
                      </a:lnTo>
                      <a:lnTo>
                        <a:pt x="322" y="26"/>
                      </a:lnTo>
                      <a:lnTo>
                        <a:pt x="304" y="18"/>
                      </a:lnTo>
                      <a:lnTo>
                        <a:pt x="284" y="10"/>
                      </a:lnTo>
                      <a:lnTo>
                        <a:pt x="262" y="4"/>
                      </a:lnTo>
                      <a:lnTo>
                        <a:pt x="240" y="2"/>
                      </a:lnTo>
                      <a:lnTo>
                        <a:pt x="218" y="0"/>
                      </a:lnTo>
                      <a:lnTo>
                        <a:pt x="218" y="0"/>
                      </a:lnTo>
                      <a:lnTo>
                        <a:pt x="196" y="2"/>
                      </a:lnTo>
                      <a:lnTo>
                        <a:pt x="174" y="4"/>
                      </a:lnTo>
                      <a:lnTo>
                        <a:pt x="154" y="10"/>
                      </a:lnTo>
                      <a:lnTo>
                        <a:pt x="134" y="18"/>
                      </a:lnTo>
                      <a:lnTo>
                        <a:pt x="114" y="26"/>
                      </a:lnTo>
                      <a:lnTo>
                        <a:pt x="96" y="38"/>
                      </a:lnTo>
                      <a:lnTo>
                        <a:pt x="80" y="50"/>
                      </a:lnTo>
                      <a:lnTo>
                        <a:pt x="64" y="64"/>
                      </a:lnTo>
                      <a:lnTo>
                        <a:pt x="50" y="80"/>
                      </a:lnTo>
                      <a:lnTo>
                        <a:pt x="36" y="96"/>
                      </a:lnTo>
                      <a:lnTo>
                        <a:pt x="26" y="114"/>
                      </a:lnTo>
                      <a:lnTo>
                        <a:pt x="16" y="134"/>
                      </a:lnTo>
                      <a:lnTo>
                        <a:pt x="10" y="154"/>
                      </a:lnTo>
                      <a:lnTo>
                        <a:pt x="4" y="176"/>
                      </a:lnTo>
                      <a:lnTo>
                        <a:pt x="0" y="19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42"/>
                      </a:lnTo>
                      <a:lnTo>
                        <a:pt x="4" y="264"/>
                      </a:lnTo>
                      <a:lnTo>
                        <a:pt x="10" y="284"/>
                      </a:lnTo>
                      <a:lnTo>
                        <a:pt x="16" y="304"/>
                      </a:lnTo>
                      <a:lnTo>
                        <a:pt x="26" y="324"/>
                      </a:lnTo>
                      <a:lnTo>
                        <a:pt x="36" y="342"/>
                      </a:lnTo>
                      <a:lnTo>
                        <a:pt x="50" y="358"/>
                      </a:lnTo>
                      <a:lnTo>
                        <a:pt x="64" y="374"/>
                      </a:lnTo>
                      <a:lnTo>
                        <a:pt x="80" y="388"/>
                      </a:lnTo>
                      <a:lnTo>
                        <a:pt x="96" y="400"/>
                      </a:lnTo>
                      <a:lnTo>
                        <a:pt x="114" y="412"/>
                      </a:lnTo>
                      <a:lnTo>
                        <a:pt x="134" y="422"/>
                      </a:lnTo>
                      <a:lnTo>
                        <a:pt x="154" y="428"/>
                      </a:lnTo>
                      <a:lnTo>
                        <a:pt x="174" y="434"/>
                      </a:lnTo>
                      <a:lnTo>
                        <a:pt x="196" y="438"/>
                      </a:lnTo>
                      <a:lnTo>
                        <a:pt x="218" y="438"/>
                      </a:lnTo>
                      <a:lnTo>
                        <a:pt x="218" y="438"/>
                      </a:lnTo>
                      <a:lnTo>
                        <a:pt x="240" y="438"/>
                      </a:lnTo>
                      <a:lnTo>
                        <a:pt x="262" y="434"/>
                      </a:lnTo>
                      <a:lnTo>
                        <a:pt x="284" y="428"/>
                      </a:lnTo>
                      <a:lnTo>
                        <a:pt x="304" y="422"/>
                      </a:lnTo>
                      <a:lnTo>
                        <a:pt x="322" y="412"/>
                      </a:lnTo>
                      <a:lnTo>
                        <a:pt x="340" y="400"/>
                      </a:lnTo>
                      <a:lnTo>
                        <a:pt x="358" y="388"/>
                      </a:lnTo>
                      <a:lnTo>
                        <a:pt x="374" y="374"/>
                      </a:lnTo>
                      <a:lnTo>
                        <a:pt x="388" y="358"/>
                      </a:lnTo>
                      <a:lnTo>
                        <a:pt x="400" y="342"/>
                      </a:lnTo>
                      <a:lnTo>
                        <a:pt x="412" y="324"/>
                      </a:lnTo>
                      <a:lnTo>
                        <a:pt x="420" y="304"/>
                      </a:lnTo>
                      <a:lnTo>
                        <a:pt x="428" y="284"/>
                      </a:lnTo>
                      <a:lnTo>
                        <a:pt x="434" y="264"/>
                      </a:lnTo>
                      <a:lnTo>
                        <a:pt x="436" y="242"/>
                      </a:lnTo>
                      <a:lnTo>
                        <a:pt x="438" y="220"/>
                      </a:lnTo>
                      <a:lnTo>
                        <a:pt x="438" y="220"/>
                      </a:lnTo>
                      <a:close/>
                    </a:path>
                  </a:pathLst>
                </a:custGeom>
                <a:solidFill>
                  <a:srgbClr val="0090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" name="Freeform 47"/>
                <p:cNvSpPr>
                  <a:spLocks/>
                </p:cNvSpPr>
                <p:nvPr/>
              </p:nvSpPr>
              <p:spPr bwMode="auto">
                <a:xfrm>
                  <a:off x="7716290" y="2755760"/>
                  <a:ext cx="770317" cy="916844"/>
                </a:xfrm>
                <a:custGeom>
                  <a:avLst/>
                  <a:gdLst/>
                  <a:ahLst/>
                  <a:cxnLst>
                    <a:cxn ang="0">
                      <a:pos x="368" y="220"/>
                    </a:cxn>
                    <a:cxn ang="0">
                      <a:pos x="364" y="176"/>
                    </a:cxn>
                    <a:cxn ang="0">
                      <a:pos x="354" y="134"/>
                    </a:cxn>
                    <a:cxn ang="0">
                      <a:pos x="336" y="96"/>
                    </a:cxn>
                    <a:cxn ang="0">
                      <a:pos x="314" y="64"/>
                    </a:cxn>
                    <a:cxn ang="0">
                      <a:pos x="286" y="38"/>
                    </a:cxn>
                    <a:cxn ang="0">
                      <a:pos x="256" y="18"/>
                    </a:cxn>
                    <a:cxn ang="0">
                      <a:pos x="220" y="4"/>
                    </a:cxn>
                    <a:cxn ang="0">
                      <a:pos x="184" y="0"/>
                    </a:cxn>
                    <a:cxn ang="0">
                      <a:pos x="164" y="2"/>
                    </a:cxn>
                    <a:cxn ang="0">
                      <a:pos x="128" y="10"/>
                    </a:cxn>
                    <a:cxn ang="0">
                      <a:pos x="96" y="26"/>
                    </a:cxn>
                    <a:cxn ang="0">
                      <a:pos x="66" y="50"/>
                    </a:cxn>
                    <a:cxn ang="0">
                      <a:pos x="42" y="80"/>
                    </a:cxn>
                    <a:cxn ang="0">
                      <a:pos x="22" y="114"/>
                    </a:cxn>
                    <a:cxn ang="0">
                      <a:pos x="8" y="154"/>
                    </a:cxn>
                    <a:cxn ang="0">
                      <a:pos x="0" y="196"/>
                    </a:cxn>
                    <a:cxn ang="0">
                      <a:pos x="0" y="220"/>
                    </a:cxn>
                    <a:cxn ang="0">
                      <a:pos x="2" y="264"/>
                    </a:cxn>
                    <a:cxn ang="0">
                      <a:pos x="14" y="304"/>
                    </a:cxn>
                    <a:cxn ang="0">
                      <a:pos x="30" y="342"/>
                    </a:cxn>
                    <a:cxn ang="0">
                      <a:pos x="54" y="374"/>
                    </a:cxn>
                    <a:cxn ang="0">
                      <a:pos x="80" y="400"/>
                    </a:cxn>
                    <a:cxn ang="0">
                      <a:pos x="112" y="422"/>
                    </a:cxn>
                    <a:cxn ang="0">
                      <a:pos x="146" y="434"/>
                    </a:cxn>
                    <a:cxn ang="0">
                      <a:pos x="184" y="438"/>
                    </a:cxn>
                    <a:cxn ang="0">
                      <a:pos x="202" y="438"/>
                    </a:cxn>
                    <a:cxn ang="0">
                      <a:pos x="238" y="428"/>
                    </a:cxn>
                    <a:cxn ang="0">
                      <a:pos x="272" y="412"/>
                    </a:cxn>
                    <a:cxn ang="0">
                      <a:pos x="300" y="388"/>
                    </a:cxn>
                    <a:cxn ang="0">
                      <a:pos x="326" y="358"/>
                    </a:cxn>
                    <a:cxn ang="0">
                      <a:pos x="346" y="324"/>
                    </a:cxn>
                    <a:cxn ang="0">
                      <a:pos x="360" y="284"/>
                    </a:cxn>
                    <a:cxn ang="0">
                      <a:pos x="366" y="242"/>
                    </a:cxn>
                    <a:cxn ang="0">
                      <a:pos x="368" y="220"/>
                    </a:cxn>
                  </a:cxnLst>
                  <a:rect l="0" t="0" r="r" b="b"/>
                  <a:pathLst>
                    <a:path w="368" h="438">
                      <a:moveTo>
                        <a:pt x="368" y="220"/>
                      </a:moveTo>
                      <a:lnTo>
                        <a:pt x="368" y="220"/>
                      </a:lnTo>
                      <a:lnTo>
                        <a:pt x="366" y="196"/>
                      </a:lnTo>
                      <a:lnTo>
                        <a:pt x="364" y="176"/>
                      </a:lnTo>
                      <a:lnTo>
                        <a:pt x="360" y="154"/>
                      </a:lnTo>
                      <a:lnTo>
                        <a:pt x="354" y="134"/>
                      </a:lnTo>
                      <a:lnTo>
                        <a:pt x="346" y="114"/>
                      </a:lnTo>
                      <a:lnTo>
                        <a:pt x="336" y="96"/>
                      </a:lnTo>
                      <a:lnTo>
                        <a:pt x="326" y="80"/>
                      </a:lnTo>
                      <a:lnTo>
                        <a:pt x="314" y="64"/>
                      </a:lnTo>
                      <a:lnTo>
                        <a:pt x="300" y="50"/>
                      </a:lnTo>
                      <a:lnTo>
                        <a:pt x="286" y="38"/>
                      </a:lnTo>
                      <a:lnTo>
                        <a:pt x="272" y="26"/>
                      </a:lnTo>
                      <a:lnTo>
                        <a:pt x="256" y="18"/>
                      </a:lnTo>
                      <a:lnTo>
                        <a:pt x="238" y="10"/>
                      </a:lnTo>
                      <a:lnTo>
                        <a:pt x="220" y="4"/>
                      </a:lnTo>
                      <a:lnTo>
                        <a:pt x="202" y="2"/>
                      </a:lnTo>
                      <a:lnTo>
                        <a:pt x="184" y="0"/>
                      </a:lnTo>
                      <a:lnTo>
                        <a:pt x="184" y="0"/>
                      </a:lnTo>
                      <a:lnTo>
                        <a:pt x="164" y="2"/>
                      </a:lnTo>
                      <a:lnTo>
                        <a:pt x="146" y="4"/>
                      </a:lnTo>
                      <a:lnTo>
                        <a:pt x="128" y="10"/>
                      </a:lnTo>
                      <a:lnTo>
                        <a:pt x="112" y="18"/>
                      </a:lnTo>
                      <a:lnTo>
                        <a:pt x="96" y="26"/>
                      </a:lnTo>
                      <a:lnTo>
                        <a:pt x="80" y="38"/>
                      </a:lnTo>
                      <a:lnTo>
                        <a:pt x="66" y="50"/>
                      </a:lnTo>
                      <a:lnTo>
                        <a:pt x="54" y="64"/>
                      </a:lnTo>
                      <a:lnTo>
                        <a:pt x="42" y="80"/>
                      </a:lnTo>
                      <a:lnTo>
                        <a:pt x="30" y="96"/>
                      </a:lnTo>
                      <a:lnTo>
                        <a:pt x="22" y="114"/>
                      </a:lnTo>
                      <a:lnTo>
                        <a:pt x="14" y="134"/>
                      </a:lnTo>
                      <a:lnTo>
                        <a:pt x="8" y="154"/>
                      </a:lnTo>
                      <a:lnTo>
                        <a:pt x="2" y="176"/>
                      </a:lnTo>
                      <a:lnTo>
                        <a:pt x="0" y="19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42"/>
                      </a:lnTo>
                      <a:lnTo>
                        <a:pt x="2" y="264"/>
                      </a:lnTo>
                      <a:lnTo>
                        <a:pt x="8" y="284"/>
                      </a:lnTo>
                      <a:lnTo>
                        <a:pt x="14" y="304"/>
                      </a:lnTo>
                      <a:lnTo>
                        <a:pt x="22" y="324"/>
                      </a:lnTo>
                      <a:lnTo>
                        <a:pt x="30" y="342"/>
                      </a:lnTo>
                      <a:lnTo>
                        <a:pt x="42" y="358"/>
                      </a:lnTo>
                      <a:lnTo>
                        <a:pt x="54" y="374"/>
                      </a:lnTo>
                      <a:lnTo>
                        <a:pt x="66" y="388"/>
                      </a:lnTo>
                      <a:lnTo>
                        <a:pt x="80" y="400"/>
                      </a:lnTo>
                      <a:lnTo>
                        <a:pt x="96" y="412"/>
                      </a:lnTo>
                      <a:lnTo>
                        <a:pt x="112" y="422"/>
                      </a:lnTo>
                      <a:lnTo>
                        <a:pt x="128" y="428"/>
                      </a:lnTo>
                      <a:lnTo>
                        <a:pt x="146" y="434"/>
                      </a:lnTo>
                      <a:lnTo>
                        <a:pt x="164" y="438"/>
                      </a:lnTo>
                      <a:lnTo>
                        <a:pt x="184" y="438"/>
                      </a:lnTo>
                      <a:lnTo>
                        <a:pt x="184" y="438"/>
                      </a:lnTo>
                      <a:lnTo>
                        <a:pt x="202" y="438"/>
                      </a:lnTo>
                      <a:lnTo>
                        <a:pt x="220" y="434"/>
                      </a:lnTo>
                      <a:lnTo>
                        <a:pt x="238" y="428"/>
                      </a:lnTo>
                      <a:lnTo>
                        <a:pt x="256" y="422"/>
                      </a:lnTo>
                      <a:lnTo>
                        <a:pt x="272" y="412"/>
                      </a:lnTo>
                      <a:lnTo>
                        <a:pt x="286" y="400"/>
                      </a:lnTo>
                      <a:lnTo>
                        <a:pt x="300" y="388"/>
                      </a:lnTo>
                      <a:lnTo>
                        <a:pt x="314" y="374"/>
                      </a:lnTo>
                      <a:lnTo>
                        <a:pt x="326" y="358"/>
                      </a:lnTo>
                      <a:lnTo>
                        <a:pt x="336" y="342"/>
                      </a:lnTo>
                      <a:lnTo>
                        <a:pt x="346" y="324"/>
                      </a:lnTo>
                      <a:lnTo>
                        <a:pt x="354" y="304"/>
                      </a:lnTo>
                      <a:lnTo>
                        <a:pt x="360" y="284"/>
                      </a:lnTo>
                      <a:lnTo>
                        <a:pt x="364" y="264"/>
                      </a:lnTo>
                      <a:lnTo>
                        <a:pt x="366" y="242"/>
                      </a:lnTo>
                      <a:lnTo>
                        <a:pt x="368" y="220"/>
                      </a:lnTo>
                      <a:lnTo>
                        <a:pt x="368" y="220"/>
                      </a:lnTo>
                      <a:close/>
                    </a:path>
                  </a:pathLst>
                </a:custGeom>
                <a:solidFill>
                  <a:srgbClr val="00A0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" name="Freeform 48"/>
                <p:cNvSpPr>
                  <a:spLocks/>
                </p:cNvSpPr>
                <p:nvPr/>
              </p:nvSpPr>
              <p:spPr bwMode="auto">
                <a:xfrm>
                  <a:off x="7720476" y="2755760"/>
                  <a:ext cx="569365" cy="560992"/>
                </a:xfrm>
                <a:custGeom>
                  <a:avLst/>
                  <a:gdLst/>
                  <a:ahLst/>
                  <a:cxnLst>
                    <a:cxn ang="0">
                      <a:pos x="136" y="268"/>
                    </a:cxn>
                    <a:cxn ang="0">
                      <a:pos x="136" y="268"/>
                    </a:cxn>
                    <a:cxn ang="0">
                      <a:pos x="150" y="268"/>
                    </a:cxn>
                    <a:cxn ang="0">
                      <a:pos x="164" y="266"/>
                    </a:cxn>
                    <a:cxn ang="0">
                      <a:pos x="176" y="262"/>
                    </a:cxn>
                    <a:cxn ang="0">
                      <a:pos x="188" y="258"/>
                    </a:cxn>
                    <a:cxn ang="0">
                      <a:pos x="200" y="252"/>
                    </a:cxn>
                    <a:cxn ang="0">
                      <a:pos x="212" y="246"/>
                    </a:cxn>
                    <a:cxn ang="0">
                      <a:pos x="222" y="238"/>
                    </a:cxn>
                    <a:cxn ang="0">
                      <a:pos x="232" y="228"/>
                    </a:cxn>
                    <a:cxn ang="0">
                      <a:pos x="240" y="220"/>
                    </a:cxn>
                    <a:cxn ang="0">
                      <a:pos x="248" y="208"/>
                    </a:cxn>
                    <a:cxn ang="0">
                      <a:pos x="256" y="198"/>
                    </a:cxn>
                    <a:cxn ang="0">
                      <a:pos x="260" y="186"/>
                    </a:cxn>
                    <a:cxn ang="0">
                      <a:pos x="266" y="174"/>
                    </a:cxn>
                    <a:cxn ang="0">
                      <a:pos x="268" y="160"/>
                    </a:cxn>
                    <a:cxn ang="0">
                      <a:pos x="270" y="146"/>
                    </a:cxn>
                    <a:cxn ang="0">
                      <a:pos x="272" y="132"/>
                    </a:cxn>
                    <a:cxn ang="0">
                      <a:pos x="272" y="132"/>
                    </a:cxn>
                    <a:cxn ang="0">
                      <a:pos x="270" y="110"/>
                    </a:cxn>
                    <a:cxn ang="0">
                      <a:pos x="264" y="86"/>
                    </a:cxn>
                    <a:cxn ang="0">
                      <a:pos x="254" y="66"/>
                    </a:cxn>
                    <a:cxn ang="0">
                      <a:pos x="242" y="48"/>
                    </a:cxn>
                    <a:cxn ang="0">
                      <a:pos x="226" y="32"/>
                    </a:cxn>
                    <a:cxn ang="0">
                      <a:pos x="208" y="18"/>
                    </a:cxn>
                    <a:cxn ang="0">
                      <a:pos x="188" y="8"/>
                    </a:cxn>
                    <a:cxn ang="0">
                      <a:pos x="166" y="0"/>
                    </a:cxn>
                    <a:cxn ang="0">
                      <a:pos x="166" y="0"/>
                    </a:cxn>
                    <a:cxn ang="0">
                      <a:pos x="142" y="4"/>
                    </a:cxn>
                    <a:cxn ang="0">
                      <a:pos x="120" y="8"/>
                    </a:cxn>
                    <a:cxn ang="0">
                      <a:pos x="100" y="16"/>
                    </a:cxn>
                    <a:cxn ang="0">
                      <a:pos x="78" y="26"/>
                    </a:cxn>
                    <a:cxn ang="0">
                      <a:pos x="60" y="36"/>
                    </a:cxn>
                    <a:cxn ang="0">
                      <a:pos x="42" y="50"/>
                    </a:cxn>
                    <a:cxn ang="0">
                      <a:pos x="26" y="64"/>
                    </a:cxn>
                    <a:cxn ang="0">
                      <a:pos x="10" y="80"/>
                    </a:cxn>
                    <a:cxn ang="0">
                      <a:pos x="10" y="80"/>
                    </a:cxn>
                    <a:cxn ang="0">
                      <a:pos x="6" y="94"/>
                    </a:cxn>
                    <a:cxn ang="0">
                      <a:pos x="4" y="106"/>
                    </a:cxn>
                    <a:cxn ang="0">
                      <a:pos x="2" y="120"/>
                    </a:cxn>
                    <a:cxn ang="0">
                      <a:pos x="0" y="132"/>
                    </a:cxn>
                    <a:cxn ang="0">
                      <a:pos x="0" y="132"/>
                    </a:cxn>
                    <a:cxn ang="0">
                      <a:pos x="2" y="146"/>
                    </a:cxn>
                    <a:cxn ang="0">
                      <a:pos x="4" y="160"/>
                    </a:cxn>
                    <a:cxn ang="0">
                      <a:pos x="6" y="174"/>
                    </a:cxn>
                    <a:cxn ang="0">
                      <a:pos x="12" y="186"/>
                    </a:cxn>
                    <a:cxn ang="0">
                      <a:pos x="16" y="198"/>
                    </a:cxn>
                    <a:cxn ang="0">
                      <a:pos x="24" y="208"/>
                    </a:cxn>
                    <a:cxn ang="0">
                      <a:pos x="32" y="220"/>
                    </a:cxn>
                    <a:cxn ang="0">
                      <a:pos x="40" y="228"/>
                    </a:cxn>
                    <a:cxn ang="0">
                      <a:pos x="50" y="238"/>
                    </a:cxn>
                    <a:cxn ang="0">
                      <a:pos x="60" y="246"/>
                    </a:cxn>
                    <a:cxn ang="0">
                      <a:pos x="72" y="252"/>
                    </a:cxn>
                    <a:cxn ang="0">
                      <a:pos x="84" y="258"/>
                    </a:cxn>
                    <a:cxn ang="0">
                      <a:pos x="96" y="262"/>
                    </a:cxn>
                    <a:cxn ang="0">
                      <a:pos x="108" y="266"/>
                    </a:cxn>
                    <a:cxn ang="0">
                      <a:pos x="122" y="268"/>
                    </a:cxn>
                    <a:cxn ang="0">
                      <a:pos x="136" y="268"/>
                    </a:cxn>
                    <a:cxn ang="0">
                      <a:pos x="136" y="268"/>
                    </a:cxn>
                  </a:cxnLst>
                  <a:rect l="0" t="0" r="r" b="b"/>
                  <a:pathLst>
                    <a:path w="272" h="268">
                      <a:moveTo>
                        <a:pt x="136" y="268"/>
                      </a:moveTo>
                      <a:lnTo>
                        <a:pt x="136" y="268"/>
                      </a:lnTo>
                      <a:lnTo>
                        <a:pt x="150" y="268"/>
                      </a:lnTo>
                      <a:lnTo>
                        <a:pt x="164" y="266"/>
                      </a:lnTo>
                      <a:lnTo>
                        <a:pt x="176" y="262"/>
                      </a:lnTo>
                      <a:lnTo>
                        <a:pt x="188" y="258"/>
                      </a:lnTo>
                      <a:lnTo>
                        <a:pt x="200" y="252"/>
                      </a:lnTo>
                      <a:lnTo>
                        <a:pt x="212" y="246"/>
                      </a:lnTo>
                      <a:lnTo>
                        <a:pt x="222" y="238"/>
                      </a:lnTo>
                      <a:lnTo>
                        <a:pt x="232" y="228"/>
                      </a:lnTo>
                      <a:lnTo>
                        <a:pt x="240" y="220"/>
                      </a:lnTo>
                      <a:lnTo>
                        <a:pt x="248" y="208"/>
                      </a:lnTo>
                      <a:lnTo>
                        <a:pt x="256" y="198"/>
                      </a:lnTo>
                      <a:lnTo>
                        <a:pt x="260" y="186"/>
                      </a:lnTo>
                      <a:lnTo>
                        <a:pt x="266" y="174"/>
                      </a:lnTo>
                      <a:lnTo>
                        <a:pt x="268" y="160"/>
                      </a:lnTo>
                      <a:lnTo>
                        <a:pt x="270" y="146"/>
                      </a:lnTo>
                      <a:lnTo>
                        <a:pt x="272" y="132"/>
                      </a:lnTo>
                      <a:lnTo>
                        <a:pt x="272" y="132"/>
                      </a:lnTo>
                      <a:lnTo>
                        <a:pt x="270" y="110"/>
                      </a:lnTo>
                      <a:lnTo>
                        <a:pt x="264" y="86"/>
                      </a:lnTo>
                      <a:lnTo>
                        <a:pt x="254" y="66"/>
                      </a:lnTo>
                      <a:lnTo>
                        <a:pt x="242" y="48"/>
                      </a:lnTo>
                      <a:lnTo>
                        <a:pt x="226" y="32"/>
                      </a:lnTo>
                      <a:lnTo>
                        <a:pt x="208" y="18"/>
                      </a:lnTo>
                      <a:lnTo>
                        <a:pt x="188" y="8"/>
                      </a:lnTo>
                      <a:lnTo>
                        <a:pt x="166" y="0"/>
                      </a:lnTo>
                      <a:lnTo>
                        <a:pt x="166" y="0"/>
                      </a:lnTo>
                      <a:lnTo>
                        <a:pt x="142" y="4"/>
                      </a:lnTo>
                      <a:lnTo>
                        <a:pt x="120" y="8"/>
                      </a:lnTo>
                      <a:lnTo>
                        <a:pt x="100" y="16"/>
                      </a:lnTo>
                      <a:lnTo>
                        <a:pt x="78" y="26"/>
                      </a:lnTo>
                      <a:lnTo>
                        <a:pt x="60" y="36"/>
                      </a:lnTo>
                      <a:lnTo>
                        <a:pt x="42" y="50"/>
                      </a:lnTo>
                      <a:lnTo>
                        <a:pt x="26" y="64"/>
                      </a:lnTo>
                      <a:lnTo>
                        <a:pt x="10" y="80"/>
                      </a:lnTo>
                      <a:lnTo>
                        <a:pt x="10" y="80"/>
                      </a:lnTo>
                      <a:lnTo>
                        <a:pt x="6" y="94"/>
                      </a:lnTo>
                      <a:lnTo>
                        <a:pt x="4" y="106"/>
                      </a:lnTo>
                      <a:lnTo>
                        <a:pt x="2" y="120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2" y="146"/>
                      </a:lnTo>
                      <a:lnTo>
                        <a:pt x="4" y="160"/>
                      </a:lnTo>
                      <a:lnTo>
                        <a:pt x="6" y="174"/>
                      </a:lnTo>
                      <a:lnTo>
                        <a:pt x="12" y="186"/>
                      </a:lnTo>
                      <a:lnTo>
                        <a:pt x="16" y="198"/>
                      </a:lnTo>
                      <a:lnTo>
                        <a:pt x="24" y="208"/>
                      </a:lnTo>
                      <a:lnTo>
                        <a:pt x="32" y="220"/>
                      </a:lnTo>
                      <a:lnTo>
                        <a:pt x="40" y="228"/>
                      </a:lnTo>
                      <a:lnTo>
                        <a:pt x="50" y="238"/>
                      </a:lnTo>
                      <a:lnTo>
                        <a:pt x="60" y="246"/>
                      </a:lnTo>
                      <a:lnTo>
                        <a:pt x="72" y="252"/>
                      </a:lnTo>
                      <a:lnTo>
                        <a:pt x="84" y="258"/>
                      </a:lnTo>
                      <a:lnTo>
                        <a:pt x="96" y="262"/>
                      </a:lnTo>
                      <a:lnTo>
                        <a:pt x="108" y="266"/>
                      </a:lnTo>
                      <a:lnTo>
                        <a:pt x="122" y="268"/>
                      </a:lnTo>
                      <a:lnTo>
                        <a:pt x="136" y="268"/>
                      </a:lnTo>
                      <a:lnTo>
                        <a:pt x="136" y="268"/>
                      </a:lnTo>
                      <a:close/>
                    </a:path>
                  </a:pathLst>
                </a:custGeom>
                <a:solidFill>
                  <a:srgbClr val="34B3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" name="Freeform 49"/>
                <p:cNvSpPr>
                  <a:spLocks/>
                </p:cNvSpPr>
                <p:nvPr/>
              </p:nvSpPr>
              <p:spPr bwMode="auto">
                <a:xfrm>
                  <a:off x="7875377" y="2877168"/>
                  <a:ext cx="66984" cy="7954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0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12" y="20"/>
                    </a:cxn>
                    <a:cxn ang="0">
                      <a:pos x="14" y="22"/>
                    </a:cxn>
                    <a:cxn ang="0">
                      <a:pos x="18" y="26"/>
                    </a:cxn>
                    <a:cxn ang="0">
                      <a:pos x="20" y="34"/>
                    </a:cxn>
                    <a:cxn ang="0">
                      <a:pos x="20" y="34"/>
                    </a:cxn>
                    <a:cxn ang="0">
                      <a:pos x="20" y="36"/>
                    </a:cxn>
                    <a:cxn ang="0">
                      <a:pos x="22" y="38"/>
                    </a:cxn>
                    <a:cxn ang="0">
                      <a:pos x="22" y="36"/>
                    </a:cxn>
                    <a:cxn ang="0">
                      <a:pos x="22" y="36"/>
                    </a:cxn>
                    <a:cxn ang="0">
                      <a:pos x="24" y="32"/>
                    </a:cxn>
                    <a:cxn ang="0">
                      <a:pos x="28" y="28"/>
                    </a:cxn>
                    <a:cxn ang="0">
                      <a:pos x="28" y="28"/>
                    </a:cxn>
                    <a:cxn ang="0">
                      <a:pos x="28" y="26"/>
                    </a:cxn>
                    <a:cxn ang="0">
                      <a:pos x="28" y="26"/>
                    </a:cxn>
                    <a:cxn ang="0">
                      <a:pos x="32" y="22"/>
                    </a:cxn>
                    <a:cxn ang="0">
                      <a:pos x="32" y="22"/>
                    </a:cxn>
                    <a:cxn ang="0">
                      <a:pos x="32" y="20"/>
                    </a:cxn>
                    <a:cxn ang="0">
                      <a:pos x="32" y="20"/>
                    </a:cxn>
                    <a:cxn ang="0">
                      <a:pos x="28" y="20"/>
                    </a:cxn>
                    <a:cxn ang="0">
                      <a:pos x="24" y="18"/>
                    </a:cxn>
                    <a:cxn ang="0">
                      <a:pos x="24" y="18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6" y="12"/>
                    </a:cxn>
                    <a:cxn ang="0">
                      <a:pos x="28" y="10"/>
                    </a:cxn>
                    <a:cxn ang="0">
                      <a:pos x="28" y="10"/>
                    </a:cxn>
                    <a:cxn ang="0">
                      <a:pos x="30" y="8"/>
                    </a:cxn>
                    <a:cxn ang="0">
                      <a:pos x="32" y="6"/>
                    </a:cxn>
                    <a:cxn ang="0">
                      <a:pos x="32" y="6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28" y="0"/>
                    </a:cxn>
                    <a:cxn ang="0">
                      <a:pos x="28" y="0"/>
                    </a:cxn>
                    <a:cxn ang="0">
                      <a:pos x="28" y="0"/>
                    </a:cxn>
                    <a:cxn ang="0">
                      <a:pos x="22" y="4"/>
                    </a:cxn>
                    <a:cxn ang="0">
                      <a:pos x="18" y="4"/>
                    </a:cxn>
                    <a:cxn ang="0">
                      <a:pos x="18" y="4"/>
                    </a:cxn>
                    <a:cxn ang="0">
                      <a:pos x="16" y="4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0" y="8"/>
                    </a:cxn>
                    <a:cxn ang="0">
                      <a:pos x="4" y="10"/>
                    </a:cxn>
                    <a:cxn ang="0">
                      <a:pos x="4" y="10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0" y="14"/>
                    </a:cxn>
                    <a:cxn ang="0">
                      <a:pos x="0" y="18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2" h="38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12" y="20"/>
                      </a:lnTo>
                      <a:lnTo>
                        <a:pt x="14" y="22"/>
                      </a:lnTo>
                      <a:lnTo>
                        <a:pt x="18" y="26"/>
                      </a:lnTo>
                      <a:lnTo>
                        <a:pt x="20" y="34"/>
                      </a:lnTo>
                      <a:lnTo>
                        <a:pt x="20" y="34"/>
                      </a:lnTo>
                      <a:lnTo>
                        <a:pt x="20" y="36"/>
                      </a:lnTo>
                      <a:lnTo>
                        <a:pt x="22" y="38"/>
                      </a:lnTo>
                      <a:lnTo>
                        <a:pt x="22" y="36"/>
                      </a:lnTo>
                      <a:lnTo>
                        <a:pt x="22" y="36"/>
                      </a:lnTo>
                      <a:lnTo>
                        <a:pt x="24" y="32"/>
                      </a:lnTo>
                      <a:lnTo>
                        <a:pt x="28" y="28"/>
                      </a:lnTo>
                      <a:lnTo>
                        <a:pt x="28" y="28"/>
                      </a:lnTo>
                      <a:lnTo>
                        <a:pt x="28" y="26"/>
                      </a:lnTo>
                      <a:lnTo>
                        <a:pt x="28" y="26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28" y="20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6" y="12"/>
                      </a:lnTo>
                      <a:lnTo>
                        <a:pt x="28" y="10"/>
                      </a:lnTo>
                      <a:lnTo>
                        <a:pt x="28" y="10"/>
                      </a:lnTo>
                      <a:lnTo>
                        <a:pt x="30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2" y="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6" y="4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0" y="8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" name="Freeform 50"/>
                <p:cNvSpPr>
                  <a:spLocks/>
                </p:cNvSpPr>
                <p:nvPr/>
              </p:nvSpPr>
              <p:spPr bwMode="auto">
                <a:xfrm>
                  <a:off x="7841885" y="2914847"/>
                  <a:ext cx="4187" cy="209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63A9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Freeform 51"/>
                <p:cNvSpPr>
                  <a:spLocks/>
                </p:cNvSpPr>
                <p:nvPr/>
              </p:nvSpPr>
              <p:spPr bwMode="auto">
                <a:xfrm>
                  <a:off x="8000972" y="2877168"/>
                  <a:ext cx="33492" cy="16746"/>
                </a:xfrm>
                <a:custGeom>
                  <a:avLst/>
                  <a:gdLst/>
                  <a:ahLst/>
                  <a:cxnLst>
                    <a:cxn ang="0">
                      <a:pos x="4" y="8"/>
                    </a:cxn>
                    <a:cxn ang="0">
                      <a:pos x="4" y="8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12" y="4"/>
                    </a:cxn>
                    <a:cxn ang="0">
                      <a:pos x="12" y="4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4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4" y="8"/>
                    </a:cxn>
                    <a:cxn ang="0">
                      <a:pos x="4" y="8"/>
                    </a:cxn>
                  </a:cxnLst>
                  <a:rect l="0" t="0" r="r" b="b"/>
                  <a:pathLst>
                    <a:path w="16" h="8">
                      <a:moveTo>
                        <a:pt x="4" y="8"/>
                      </a:move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8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" name="Freeform 52"/>
                <p:cNvSpPr>
                  <a:spLocks/>
                </p:cNvSpPr>
                <p:nvPr/>
              </p:nvSpPr>
              <p:spPr bwMode="auto">
                <a:xfrm>
                  <a:off x="8042837" y="2776692"/>
                  <a:ext cx="485635" cy="569365"/>
                </a:xfrm>
                <a:custGeom>
                  <a:avLst/>
                  <a:gdLst/>
                  <a:ahLst/>
                  <a:cxnLst>
                    <a:cxn ang="0">
                      <a:pos x="6" y="4"/>
                    </a:cxn>
                    <a:cxn ang="0">
                      <a:pos x="0" y="18"/>
                    </a:cxn>
                    <a:cxn ang="0">
                      <a:pos x="4" y="24"/>
                    </a:cxn>
                    <a:cxn ang="0">
                      <a:pos x="12" y="32"/>
                    </a:cxn>
                    <a:cxn ang="0">
                      <a:pos x="20" y="34"/>
                    </a:cxn>
                    <a:cxn ang="0">
                      <a:pos x="16" y="24"/>
                    </a:cxn>
                    <a:cxn ang="0">
                      <a:pos x="30" y="10"/>
                    </a:cxn>
                    <a:cxn ang="0">
                      <a:pos x="34" y="16"/>
                    </a:cxn>
                    <a:cxn ang="0">
                      <a:pos x="44" y="26"/>
                    </a:cxn>
                    <a:cxn ang="0">
                      <a:pos x="48" y="32"/>
                    </a:cxn>
                    <a:cxn ang="0">
                      <a:pos x="42" y="38"/>
                    </a:cxn>
                    <a:cxn ang="0">
                      <a:pos x="42" y="48"/>
                    </a:cxn>
                    <a:cxn ang="0">
                      <a:pos x="40" y="56"/>
                    </a:cxn>
                    <a:cxn ang="0">
                      <a:pos x="42" y="66"/>
                    </a:cxn>
                    <a:cxn ang="0">
                      <a:pos x="44" y="74"/>
                    </a:cxn>
                    <a:cxn ang="0">
                      <a:pos x="50" y="80"/>
                    </a:cxn>
                    <a:cxn ang="0">
                      <a:pos x="58" y="82"/>
                    </a:cxn>
                    <a:cxn ang="0">
                      <a:pos x="54" y="92"/>
                    </a:cxn>
                    <a:cxn ang="0">
                      <a:pos x="56" y="104"/>
                    </a:cxn>
                    <a:cxn ang="0">
                      <a:pos x="64" y="106"/>
                    </a:cxn>
                    <a:cxn ang="0">
                      <a:pos x="72" y="106"/>
                    </a:cxn>
                    <a:cxn ang="0">
                      <a:pos x="80" y="96"/>
                    </a:cxn>
                    <a:cxn ang="0">
                      <a:pos x="76" y="88"/>
                    </a:cxn>
                    <a:cxn ang="0">
                      <a:pos x="80" y="80"/>
                    </a:cxn>
                    <a:cxn ang="0">
                      <a:pos x="86" y="70"/>
                    </a:cxn>
                    <a:cxn ang="0">
                      <a:pos x="94" y="72"/>
                    </a:cxn>
                    <a:cxn ang="0">
                      <a:pos x="90" y="66"/>
                    </a:cxn>
                    <a:cxn ang="0">
                      <a:pos x="94" y="58"/>
                    </a:cxn>
                    <a:cxn ang="0">
                      <a:pos x="102" y="54"/>
                    </a:cxn>
                    <a:cxn ang="0">
                      <a:pos x="120" y="48"/>
                    </a:cxn>
                    <a:cxn ang="0">
                      <a:pos x="134" y="48"/>
                    </a:cxn>
                    <a:cxn ang="0">
                      <a:pos x="140" y="60"/>
                    </a:cxn>
                    <a:cxn ang="0">
                      <a:pos x="130" y="66"/>
                    </a:cxn>
                    <a:cxn ang="0">
                      <a:pos x="124" y="74"/>
                    </a:cxn>
                    <a:cxn ang="0">
                      <a:pos x="114" y="82"/>
                    </a:cxn>
                    <a:cxn ang="0">
                      <a:pos x="96" y="96"/>
                    </a:cxn>
                    <a:cxn ang="0">
                      <a:pos x="88" y="110"/>
                    </a:cxn>
                    <a:cxn ang="0">
                      <a:pos x="76" y="132"/>
                    </a:cxn>
                    <a:cxn ang="0">
                      <a:pos x="76" y="150"/>
                    </a:cxn>
                    <a:cxn ang="0">
                      <a:pos x="78" y="172"/>
                    </a:cxn>
                    <a:cxn ang="0">
                      <a:pos x="84" y="190"/>
                    </a:cxn>
                    <a:cxn ang="0">
                      <a:pos x="88" y="202"/>
                    </a:cxn>
                    <a:cxn ang="0">
                      <a:pos x="90" y="210"/>
                    </a:cxn>
                    <a:cxn ang="0">
                      <a:pos x="102" y="216"/>
                    </a:cxn>
                    <a:cxn ang="0">
                      <a:pos x="130" y="220"/>
                    </a:cxn>
                    <a:cxn ang="0">
                      <a:pos x="140" y="214"/>
                    </a:cxn>
                    <a:cxn ang="0">
                      <a:pos x="152" y="200"/>
                    </a:cxn>
                    <a:cxn ang="0">
                      <a:pos x="166" y="196"/>
                    </a:cxn>
                    <a:cxn ang="0">
                      <a:pos x="184" y="196"/>
                    </a:cxn>
                    <a:cxn ang="0">
                      <a:pos x="184" y="202"/>
                    </a:cxn>
                    <a:cxn ang="0">
                      <a:pos x="186" y="210"/>
                    </a:cxn>
                    <a:cxn ang="0">
                      <a:pos x="186" y="222"/>
                    </a:cxn>
                    <a:cxn ang="0">
                      <a:pos x="196" y="234"/>
                    </a:cxn>
                    <a:cxn ang="0">
                      <a:pos x="202" y="244"/>
                    </a:cxn>
                    <a:cxn ang="0">
                      <a:pos x="206" y="252"/>
                    </a:cxn>
                    <a:cxn ang="0">
                      <a:pos x="208" y="270"/>
                    </a:cxn>
                    <a:cxn ang="0">
                      <a:pos x="214" y="266"/>
                    </a:cxn>
                    <a:cxn ang="0">
                      <a:pos x="218" y="250"/>
                    </a:cxn>
                    <a:cxn ang="0">
                      <a:pos x="228" y="206"/>
                    </a:cxn>
                    <a:cxn ang="0">
                      <a:pos x="232" y="170"/>
                    </a:cxn>
                    <a:cxn ang="0">
                      <a:pos x="196" y="88"/>
                    </a:cxn>
                    <a:cxn ang="0">
                      <a:pos x="130" y="28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232" h="272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2"/>
                      </a:lnTo>
                      <a:lnTo>
                        <a:pt x="0" y="18"/>
                      </a:lnTo>
                      <a:lnTo>
                        <a:pt x="2" y="16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4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12" y="32"/>
                      </a:lnTo>
                      <a:lnTo>
                        <a:pt x="12" y="32"/>
                      </a:lnTo>
                      <a:lnTo>
                        <a:pt x="16" y="36"/>
                      </a:lnTo>
                      <a:lnTo>
                        <a:pt x="20" y="36"/>
                      </a:lnTo>
                      <a:lnTo>
                        <a:pt x="20" y="36"/>
                      </a:lnTo>
                      <a:lnTo>
                        <a:pt x="20" y="34"/>
                      </a:lnTo>
                      <a:lnTo>
                        <a:pt x="18" y="32"/>
                      </a:lnTo>
                      <a:lnTo>
                        <a:pt x="18" y="32"/>
                      </a:lnTo>
                      <a:lnTo>
                        <a:pt x="16" y="28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6" y="16"/>
                      </a:lnTo>
                      <a:lnTo>
                        <a:pt x="20" y="12"/>
                      </a:lnTo>
                      <a:lnTo>
                        <a:pt x="22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14"/>
                      </a:lnTo>
                      <a:lnTo>
                        <a:pt x="32" y="14"/>
                      </a:lnTo>
                      <a:lnTo>
                        <a:pt x="34" y="16"/>
                      </a:lnTo>
                      <a:lnTo>
                        <a:pt x="34" y="16"/>
                      </a:lnTo>
                      <a:lnTo>
                        <a:pt x="38" y="16"/>
                      </a:lnTo>
                      <a:lnTo>
                        <a:pt x="40" y="18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4" y="26"/>
                      </a:lnTo>
                      <a:lnTo>
                        <a:pt x="44" y="26"/>
                      </a:lnTo>
                      <a:lnTo>
                        <a:pt x="46" y="28"/>
                      </a:lnTo>
                      <a:lnTo>
                        <a:pt x="48" y="30"/>
                      </a:lnTo>
                      <a:lnTo>
                        <a:pt x="48" y="30"/>
                      </a:lnTo>
                      <a:lnTo>
                        <a:pt x="48" y="32"/>
                      </a:lnTo>
                      <a:lnTo>
                        <a:pt x="48" y="32"/>
                      </a:lnTo>
                      <a:lnTo>
                        <a:pt x="46" y="34"/>
                      </a:lnTo>
                      <a:lnTo>
                        <a:pt x="44" y="36"/>
                      </a:lnTo>
                      <a:lnTo>
                        <a:pt x="44" y="36"/>
                      </a:lnTo>
                      <a:lnTo>
                        <a:pt x="42" y="38"/>
                      </a:lnTo>
                      <a:lnTo>
                        <a:pt x="42" y="38"/>
                      </a:lnTo>
                      <a:lnTo>
                        <a:pt x="40" y="44"/>
                      </a:lnTo>
                      <a:lnTo>
                        <a:pt x="40" y="44"/>
                      </a:lnTo>
                      <a:lnTo>
                        <a:pt x="42" y="48"/>
                      </a:lnTo>
                      <a:lnTo>
                        <a:pt x="42" y="48"/>
                      </a:lnTo>
                      <a:lnTo>
                        <a:pt x="40" y="52"/>
                      </a:lnTo>
                      <a:lnTo>
                        <a:pt x="40" y="52"/>
                      </a:lnTo>
                      <a:lnTo>
                        <a:pt x="40" y="54"/>
                      </a:lnTo>
                      <a:lnTo>
                        <a:pt x="40" y="54"/>
                      </a:lnTo>
                      <a:lnTo>
                        <a:pt x="40" y="56"/>
                      </a:lnTo>
                      <a:lnTo>
                        <a:pt x="42" y="58"/>
                      </a:lnTo>
                      <a:lnTo>
                        <a:pt x="42" y="58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2" y="66"/>
                      </a:lnTo>
                      <a:lnTo>
                        <a:pt x="42" y="66"/>
                      </a:lnTo>
                      <a:lnTo>
                        <a:pt x="42" y="72"/>
                      </a:lnTo>
                      <a:lnTo>
                        <a:pt x="42" y="72"/>
                      </a:lnTo>
                      <a:lnTo>
                        <a:pt x="44" y="74"/>
                      </a:lnTo>
                      <a:lnTo>
                        <a:pt x="44" y="74"/>
                      </a:lnTo>
                      <a:lnTo>
                        <a:pt x="48" y="72"/>
                      </a:lnTo>
                      <a:lnTo>
                        <a:pt x="48" y="72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2" y="80"/>
                      </a:lnTo>
                      <a:lnTo>
                        <a:pt x="56" y="80"/>
                      </a:lnTo>
                      <a:lnTo>
                        <a:pt x="56" y="80"/>
                      </a:lnTo>
                      <a:lnTo>
                        <a:pt x="58" y="82"/>
                      </a:lnTo>
                      <a:lnTo>
                        <a:pt x="58" y="84"/>
                      </a:lnTo>
                      <a:lnTo>
                        <a:pt x="58" y="84"/>
                      </a:lnTo>
                      <a:lnTo>
                        <a:pt x="56" y="88"/>
                      </a:lnTo>
                      <a:lnTo>
                        <a:pt x="54" y="92"/>
                      </a:lnTo>
                      <a:lnTo>
                        <a:pt x="54" y="92"/>
                      </a:lnTo>
                      <a:lnTo>
                        <a:pt x="52" y="96"/>
                      </a:lnTo>
                      <a:lnTo>
                        <a:pt x="52" y="96"/>
                      </a:lnTo>
                      <a:lnTo>
                        <a:pt x="54" y="100"/>
                      </a:lnTo>
                      <a:lnTo>
                        <a:pt x="54" y="100"/>
                      </a:lnTo>
                      <a:lnTo>
                        <a:pt x="56" y="104"/>
                      </a:lnTo>
                      <a:lnTo>
                        <a:pt x="56" y="104"/>
                      </a:lnTo>
                      <a:lnTo>
                        <a:pt x="58" y="108"/>
                      </a:lnTo>
                      <a:lnTo>
                        <a:pt x="58" y="108"/>
                      </a:lnTo>
                      <a:lnTo>
                        <a:pt x="58" y="108"/>
                      </a:lnTo>
                      <a:lnTo>
                        <a:pt x="64" y="106"/>
                      </a:lnTo>
                      <a:lnTo>
                        <a:pt x="64" y="104"/>
                      </a:lnTo>
                      <a:lnTo>
                        <a:pt x="64" y="104"/>
                      </a:lnTo>
                      <a:lnTo>
                        <a:pt x="68" y="108"/>
                      </a:lnTo>
                      <a:lnTo>
                        <a:pt x="68" y="108"/>
                      </a:lnTo>
                      <a:lnTo>
                        <a:pt x="72" y="106"/>
                      </a:lnTo>
                      <a:lnTo>
                        <a:pt x="72" y="106"/>
                      </a:lnTo>
                      <a:lnTo>
                        <a:pt x="74" y="104"/>
                      </a:lnTo>
                      <a:lnTo>
                        <a:pt x="74" y="104"/>
                      </a:lnTo>
                      <a:lnTo>
                        <a:pt x="78" y="100"/>
                      </a:lnTo>
                      <a:lnTo>
                        <a:pt x="80" y="96"/>
                      </a:lnTo>
                      <a:lnTo>
                        <a:pt x="80" y="96"/>
                      </a:lnTo>
                      <a:lnTo>
                        <a:pt x="80" y="94"/>
                      </a:lnTo>
                      <a:lnTo>
                        <a:pt x="78" y="90"/>
                      </a:lnTo>
                      <a:lnTo>
                        <a:pt x="78" y="90"/>
                      </a:lnTo>
                      <a:lnTo>
                        <a:pt x="76" y="88"/>
                      </a:lnTo>
                      <a:lnTo>
                        <a:pt x="76" y="86"/>
                      </a:lnTo>
                      <a:lnTo>
                        <a:pt x="76" y="86"/>
                      </a:lnTo>
                      <a:lnTo>
                        <a:pt x="76" y="82"/>
                      </a:lnTo>
                      <a:lnTo>
                        <a:pt x="80" y="80"/>
                      </a:lnTo>
                      <a:lnTo>
                        <a:pt x="80" y="80"/>
                      </a:lnTo>
                      <a:lnTo>
                        <a:pt x="82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4" y="72"/>
                      </a:lnTo>
                      <a:lnTo>
                        <a:pt x="86" y="70"/>
                      </a:lnTo>
                      <a:lnTo>
                        <a:pt x="88" y="70"/>
                      </a:lnTo>
                      <a:lnTo>
                        <a:pt x="88" y="70"/>
                      </a:lnTo>
                      <a:lnTo>
                        <a:pt x="88" y="70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2" y="68"/>
                      </a:lnTo>
                      <a:lnTo>
                        <a:pt x="92" y="68"/>
                      </a:lnTo>
                      <a:lnTo>
                        <a:pt x="90" y="66"/>
                      </a:lnTo>
                      <a:lnTo>
                        <a:pt x="88" y="62"/>
                      </a:lnTo>
                      <a:lnTo>
                        <a:pt x="88" y="62"/>
                      </a:lnTo>
                      <a:lnTo>
                        <a:pt x="90" y="58"/>
                      </a:lnTo>
                      <a:lnTo>
                        <a:pt x="90" y="58"/>
                      </a:lnTo>
                      <a:lnTo>
                        <a:pt x="94" y="58"/>
                      </a:lnTo>
                      <a:lnTo>
                        <a:pt x="100" y="58"/>
                      </a:lnTo>
                      <a:lnTo>
                        <a:pt x="100" y="58"/>
                      </a:lnTo>
                      <a:lnTo>
                        <a:pt x="102" y="56"/>
                      </a:lnTo>
                      <a:lnTo>
                        <a:pt x="102" y="54"/>
                      </a:lnTo>
                      <a:lnTo>
                        <a:pt x="102" y="54"/>
                      </a:lnTo>
                      <a:lnTo>
                        <a:pt x="106" y="48"/>
                      </a:lnTo>
                      <a:lnTo>
                        <a:pt x="110" y="46"/>
                      </a:lnTo>
                      <a:lnTo>
                        <a:pt x="114" y="46"/>
                      </a:lnTo>
                      <a:lnTo>
                        <a:pt x="114" y="46"/>
                      </a:lnTo>
                      <a:lnTo>
                        <a:pt x="120" y="48"/>
                      </a:lnTo>
                      <a:lnTo>
                        <a:pt x="124" y="46"/>
                      </a:lnTo>
                      <a:lnTo>
                        <a:pt x="124" y="46"/>
                      </a:lnTo>
                      <a:lnTo>
                        <a:pt x="128" y="46"/>
                      </a:lnTo>
                      <a:lnTo>
                        <a:pt x="134" y="48"/>
                      </a:lnTo>
                      <a:lnTo>
                        <a:pt x="134" y="48"/>
                      </a:lnTo>
                      <a:lnTo>
                        <a:pt x="134" y="48"/>
                      </a:lnTo>
                      <a:lnTo>
                        <a:pt x="138" y="54"/>
                      </a:lnTo>
                      <a:lnTo>
                        <a:pt x="140" y="58"/>
                      </a:lnTo>
                      <a:lnTo>
                        <a:pt x="140" y="58"/>
                      </a:lnTo>
                      <a:lnTo>
                        <a:pt x="140" y="60"/>
                      </a:lnTo>
                      <a:lnTo>
                        <a:pt x="140" y="60"/>
                      </a:lnTo>
                      <a:lnTo>
                        <a:pt x="138" y="62"/>
                      </a:lnTo>
                      <a:lnTo>
                        <a:pt x="134" y="64"/>
                      </a:lnTo>
                      <a:lnTo>
                        <a:pt x="130" y="66"/>
                      </a:lnTo>
                      <a:lnTo>
                        <a:pt x="130" y="66"/>
                      </a:lnTo>
                      <a:lnTo>
                        <a:pt x="126" y="68"/>
                      </a:lnTo>
                      <a:lnTo>
                        <a:pt x="122" y="72"/>
                      </a:lnTo>
                      <a:lnTo>
                        <a:pt x="122" y="72"/>
                      </a:lnTo>
                      <a:lnTo>
                        <a:pt x="122" y="72"/>
                      </a:lnTo>
                      <a:lnTo>
                        <a:pt x="124" y="74"/>
                      </a:lnTo>
                      <a:lnTo>
                        <a:pt x="124" y="74"/>
                      </a:lnTo>
                      <a:lnTo>
                        <a:pt x="122" y="78"/>
                      </a:lnTo>
                      <a:lnTo>
                        <a:pt x="118" y="80"/>
                      </a:lnTo>
                      <a:lnTo>
                        <a:pt x="114" y="82"/>
                      </a:lnTo>
                      <a:lnTo>
                        <a:pt x="114" y="82"/>
                      </a:lnTo>
                      <a:lnTo>
                        <a:pt x="106" y="84"/>
                      </a:lnTo>
                      <a:lnTo>
                        <a:pt x="102" y="86"/>
                      </a:lnTo>
                      <a:lnTo>
                        <a:pt x="100" y="90"/>
                      </a:lnTo>
                      <a:lnTo>
                        <a:pt x="100" y="90"/>
                      </a:lnTo>
                      <a:lnTo>
                        <a:pt x="96" y="96"/>
                      </a:lnTo>
                      <a:lnTo>
                        <a:pt x="94" y="100"/>
                      </a:lnTo>
                      <a:lnTo>
                        <a:pt x="94" y="100"/>
                      </a:lnTo>
                      <a:lnTo>
                        <a:pt x="92" y="104"/>
                      </a:lnTo>
                      <a:lnTo>
                        <a:pt x="88" y="110"/>
                      </a:lnTo>
                      <a:lnTo>
                        <a:pt x="88" y="110"/>
                      </a:lnTo>
                      <a:lnTo>
                        <a:pt x="78" y="122"/>
                      </a:lnTo>
                      <a:lnTo>
                        <a:pt x="78" y="122"/>
                      </a:lnTo>
                      <a:lnTo>
                        <a:pt x="76" y="126"/>
                      </a:lnTo>
                      <a:lnTo>
                        <a:pt x="76" y="126"/>
                      </a:lnTo>
                      <a:lnTo>
                        <a:pt x="76" y="132"/>
                      </a:lnTo>
                      <a:lnTo>
                        <a:pt x="76" y="132"/>
                      </a:lnTo>
                      <a:lnTo>
                        <a:pt x="76" y="140"/>
                      </a:lnTo>
                      <a:lnTo>
                        <a:pt x="76" y="140"/>
                      </a:lnTo>
                      <a:lnTo>
                        <a:pt x="76" y="150"/>
                      </a:lnTo>
                      <a:lnTo>
                        <a:pt x="76" y="150"/>
                      </a:lnTo>
                      <a:lnTo>
                        <a:pt x="74" y="154"/>
                      </a:lnTo>
                      <a:lnTo>
                        <a:pt x="74" y="154"/>
                      </a:lnTo>
                      <a:lnTo>
                        <a:pt x="76" y="160"/>
                      </a:lnTo>
                      <a:lnTo>
                        <a:pt x="76" y="160"/>
                      </a:lnTo>
                      <a:lnTo>
                        <a:pt x="78" y="172"/>
                      </a:lnTo>
                      <a:lnTo>
                        <a:pt x="78" y="172"/>
                      </a:lnTo>
                      <a:lnTo>
                        <a:pt x="76" y="184"/>
                      </a:lnTo>
                      <a:lnTo>
                        <a:pt x="76" y="184"/>
                      </a:lnTo>
                      <a:lnTo>
                        <a:pt x="84" y="190"/>
                      </a:lnTo>
                      <a:lnTo>
                        <a:pt x="84" y="190"/>
                      </a:lnTo>
                      <a:lnTo>
                        <a:pt x="84" y="190"/>
                      </a:lnTo>
                      <a:lnTo>
                        <a:pt x="84" y="196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8" y="202"/>
                      </a:lnTo>
                      <a:lnTo>
                        <a:pt x="90" y="206"/>
                      </a:lnTo>
                      <a:lnTo>
                        <a:pt x="90" y="206"/>
                      </a:lnTo>
                      <a:lnTo>
                        <a:pt x="90" y="208"/>
                      </a:lnTo>
                      <a:lnTo>
                        <a:pt x="90" y="208"/>
                      </a:lnTo>
                      <a:lnTo>
                        <a:pt x="90" y="210"/>
                      </a:lnTo>
                      <a:lnTo>
                        <a:pt x="90" y="210"/>
                      </a:lnTo>
                      <a:lnTo>
                        <a:pt x="92" y="212"/>
                      </a:lnTo>
                      <a:lnTo>
                        <a:pt x="98" y="214"/>
                      </a:lnTo>
                      <a:lnTo>
                        <a:pt x="102" y="216"/>
                      </a:lnTo>
                      <a:lnTo>
                        <a:pt x="102" y="216"/>
                      </a:lnTo>
                      <a:lnTo>
                        <a:pt x="112" y="218"/>
                      </a:lnTo>
                      <a:lnTo>
                        <a:pt x="126" y="222"/>
                      </a:lnTo>
                      <a:lnTo>
                        <a:pt x="126" y="222"/>
                      </a:lnTo>
                      <a:lnTo>
                        <a:pt x="130" y="220"/>
                      </a:lnTo>
                      <a:lnTo>
                        <a:pt x="130" y="220"/>
                      </a:lnTo>
                      <a:lnTo>
                        <a:pt x="132" y="218"/>
                      </a:lnTo>
                      <a:lnTo>
                        <a:pt x="134" y="216"/>
                      </a:lnTo>
                      <a:lnTo>
                        <a:pt x="138" y="214"/>
                      </a:lnTo>
                      <a:lnTo>
                        <a:pt x="138" y="214"/>
                      </a:lnTo>
                      <a:lnTo>
                        <a:pt x="140" y="214"/>
                      </a:lnTo>
                      <a:lnTo>
                        <a:pt x="142" y="212"/>
                      </a:lnTo>
                      <a:lnTo>
                        <a:pt x="142" y="212"/>
                      </a:lnTo>
                      <a:lnTo>
                        <a:pt x="146" y="204"/>
                      </a:lnTo>
                      <a:lnTo>
                        <a:pt x="152" y="200"/>
                      </a:lnTo>
                      <a:lnTo>
                        <a:pt x="152" y="200"/>
                      </a:lnTo>
                      <a:lnTo>
                        <a:pt x="156" y="200"/>
                      </a:lnTo>
                      <a:lnTo>
                        <a:pt x="160" y="202"/>
                      </a:lnTo>
                      <a:lnTo>
                        <a:pt x="160" y="202"/>
                      </a:lnTo>
                      <a:lnTo>
                        <a:pt x="162" y="200"/>
                      </a:lnTo>
                      <a:lnTo>
                        <a:pt x="166" y="196"/>
                      </a:lnTo>
                      <a:lnTo>
                        <a:pt x="166" y="196"/>
                      </a:lnTo>
                      <a:lnTo>
                        <a:pt x="172" y="192"/>
                      </a:lnTo>
                      <a:lnTo>
                        <a:pt x="174" y="192"/>
                      </a:lnTo>
                      <a:lnTo>
                        <a:pt x="176" y="192"/>
                      </a:lnTo>
                      <a:lnTo>
                        <a:pt x="184" y="196"/>
                      </a:lnTo>
                      <a:lnTo>
                        <a:pt x="182" y="198"/>
                      </a:lnTo>
                      <a:lnTo>
                        <a:pt x="182" y="198"/>
                      </a:lnTo>
                      <a:lnTo>
                        <a:pt x="182" y="200"/>
                      </a:lnTo>
                      <a:lnTo>
                        <a:pt x="182" y="200"/>
                      </a:lnTo>
                      <a:lnTo>
                        <a:pt x="184" y="202"/>
                      </a:lnTo>
                      <a:lnTo>
                        <a:pt x="184" y="202"/>
                      </a:lnTo>
                      <a:lnTo>
                        <a:pt x="186" y="204"/>
                      </a:lnTo>
                      <a:lnTo>
                        <a:pt x="186" y="206"/>
                      </a:lnTo>
                      <a:lnTo>
                        <a:pt x="186" y="206"/>
                      </a:lnTo>
                      <a:lnTo>
                        <a:pt x="186" y="210"/>
                      </a:lnTo>
                      <a:lnTo>
                        <a:pt x="186" y="210"/>
                      </a:lnTo>
                      <a:lnTo>
                        <a:pt x="182" y="218"/>
                      </a:lnTo>
                      <a:lnTo>
                        <a:pt x="182" y="218"/>
                      </a:lnTo>
                      <a:lnTo>
                        <a:pt x="184" y="222"/>
                      </a:lnTo>
                      <a:lnTo>
                        <a:pt x="186" y="222"/>
                      </a:lnTo>
                      <a:lnTo>
                        <a:pt x="186" y="222"/>
                      </a:lnTo>
                      <a:lnTo>
                        <a:pt x="190" y="226"/>
                      </a:lnTo>
                      <a:lnTo>
                        <a:pt x="194" y="232"/>
                      </a:lnTo>
                      <a:lnTo>
                        <a:pt x="194" y="232"/>
                      </a:lnTo>
                      <a:lnTo>
                        <a:pt x="196" y="234"/>
                      </a:lnTo>
                      <a:lnTo>
                        <a:pt x="196" y="234"/>
                      </a:lnTo>
                      <a:lnTo>
                        <a:pt x="200" y="236"/>
                      </a:lnTo>
                      <a:lnTo>
                        <a:pt x="200" y="240"/>
                      </a:lnTo>
                      <a:lnTo>
                        <a:pt x="202" y="244"/>
                      </a:lnTo>
                      <a:lnTo>
                        <a:pt x="202" y="244"/>
                      </a:lnTo>
                      <a:lnTo>
                        <a:pt x="202" y="244"/>
                      </a:lnTo>
                      <a:lnTo>
                        <a:pt x="202" y="244"/>
                      </a:lnTo>
                      <a:lnTo>
                        <a:pt x="202" y="248"/>
                      </a:lnTo>
                      <a:lnTo>
                        <a:pt x="202" y="248"/>
                      </a:lnTo>
                      <a:lnTo>
                        <a:pt x="206" y="252"/>
                      </a:lnTo>
                      <a:lnTo>
                        <a:pt x="208" y="258"/>
                      </a:lnTo>
                      <a:lnTo>
                        <a:pt x="208" y="266"/>
                      </a:lnTo>
                      <a:lnTo>
                        <a:pt x="208" y="266"/>
                      </a:lnTo>
                      <a:lnTo>
                        <a:pt x="208" y="270"/>
                      </a:lnTo>
                      <a:lnTo>
                        <a:pt x="208" y="270"/>
                      </a:lnTo>
                      <a:lnTo>
                        <a:pt x="210" y="272"/>
                      </a:lnTo>
                      <a:lnTo>
                        <a:pt x="210" y="272"/>
                      </a:lnTo>
                      <a:lnTo>
                        <a:pt x="212" y="268"/>
                      </a:lnTo>
                      <a:lnTo>
                        <a:pt x="214" y="266"/>
                      </a:lnTo>
                      <a:lnTo>
                        <a:pt x="214" y="266"/>
                      </a:lnTo>
                      <a:lnTo>
                        <a:pt x="214" y="262"/>
                      </a:lnTo>
                      <a:lnTo>
                        <a:pt x="218" y="256"/>
                      </a:lnTo>
                      <a:lnTo>
                        <a:pt x="218" y="256"/>
                      </a:lnTo>
                      <a:lnTo>
                        <a:pt x="218" y="250"/>
                      </a:lnTo>
                      <a:lnTo>
                        <a:pt x="218" y="250"/>
                      </a:lnTo>
                      <a:lnTo>
                        <a:pt x="220" y="238"/>
                      </a:lnTo>
                      <a:lnTo>
                        <a:pt x="222" y="228"/>
                      </a:lnTo>
                      <a:lnTo>
                        <a:pt x="226" y="216"/>
                      </a:lnTo>
                      <a:lnTo>
                        <a:pt x="226" y="216"/>
                      </a:lnTo>
                      <a:lnTo>
                        <a:pt x="228" y="206"/>
                      </a:lnTo>
                      <a:lnTo>
                        <a:pt x="228" y="192"/>
                      </a:lnTo>
                      <a:lnTo>
                        <a:pt x="228" y="192"/>
                      </a:lnTo>
                      <a:lnTo>
                        <a:pt x="230" y="180"/>
                      </a:lnTo>
                      <a:lnTo>
                        <a:pt x="232" y="170"/>
                      </a:lnTo>
                      <a:lnTo>
                        <a:pt x="232" y="170"/>
                      </a:lnTo>
                      <a:lnTo>
                        <a:pt x="226" y="152"/>
                      </a:lnTo>
                      <a:lnTo>
                        <a:pt x="222" y="134"/>
                      </a:lnTo>
                      <a:lnTo>
                        <a:pt x="214" y="118"/>
                      </a:lnTo>
                      <a:lnTo>
                        <a:pt x="206" y="102"/>
                      </a:lnTo>
                      <a:lnTo>
                        <a:pt x="196" y="88"/>
                      </a:lnTo>
                      <a:lnTo>
                        <a:pt x="184" y="74"/>
                      </a:lnTo>
                      <a:lnTo>
                        <a:pt x="172" y="60"/>
                      </a:lnTo>
                      <a:lnTo>
                        <a:pt x="160" y="48"/>
                      </a:lnTo>
                      <a:lnTo>
                        <a:pt x="146" y="38"/>
                      </a:lnTo>
                      <a:lnTo>
                        <a:pt x="130" y="28"/>
                      </a:lnTo>
                      <a:lnTo>
                        <a:pt x="114" y="20"/>
                      </a:lnTo>
                      <a:lnTo>
                        <a:pt x="98" y="12"/>
                      </a:lnTo>
                      <a:lnTo>
                        <a:pt x="80" y="6"/>
                      </a:lnTo>
                      <a:lnTo>
                        <a:pt x="62" y="2"/>
                      </a:lnTo>
                      <a:lnTo>
                        <a:pt x="4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63A9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" name="Freeform 53"/>
                <p:cNvSpPr>
                  <a:spLocks/>
                </p:cNvSpPr>
                <p:nvPr/>
              </p:nvSpPr>
              <p:spPr bwMode="auto">
                <a:xfrm>
                  <a:off x="7837698" y="2923220"/>
                  <a:ext cx="12560" cy="16746"/>
                </a:xfrm>
                <a:custGeom>
                  <a:avLst/>
                  <a:gdLst/>
                  <a:ahLst/>
                  <a:cxnLst>
                    <a:cxn ang="0">
                      <a:pos x="2" y="8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" y="8"/>
                    </a:cxn>
                    <a:cxn ang="0">
                      <a:pos x="2" y="8"/>
                    </a:cxn>
                  </a:cxnLst>
                  <a:rect l="0" t="0" r="r" b="b"/>
                  <a:pathLst>
                    <a:path w="6" h="8">
                      <a:moveTo>
                        <a:pt x="2" y="8"/>
                      </a:move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Freeform 54"/>
                <p:cNvSpPr>
                  <a:spLocks/>
                </p:cNvSpPr>
                <p:nvPr/>
              </p:nvSpPr>
              <p:spPr bwMode="auto">
                <a:xfrm>
                  <a:off x="7653492" y="2944152"/>
                  <a:ext cx="544246" cy="711706"/>
                </a:xfrm>
                <a:custGeom>
                  <a:avLst/>
                  <a:gdLst/>
                  <a:ahLst/>
                  <a:cxnLst>
                    <a:cxn ang="0">
                      <a:pos x="250" y="230"/>
                    </a:cxn>
                    <a:cxn ang="0">
                      <a:pos x="246" y="232"/>
                    </a:cxn>
                    <a:cxn ang="0">
                      <a:pos x="240" y="230"/>
                    </a:cxn>
                    <a:cxn ang="0">
                      <a:pos x="236" y="222"/>
                    </a:cxn>
                    <a:cxn ang="0">
                      <a:pos x="218" y="218"/>
                    </a:cxn>
                    <a:cxn ang="0">
                      <a:pos x="180" y="220"/>
                    </a:cxn>
                    <a:cxn ang="0">
                      <a:pos x="170" y="212"/>
                    </a:cxn>
                    <a:cxn ang="0">
                      <a:pos x="140" y="212"/>
                    </a:cxn>
                    <a:cxn ang="0">
                      <a:pos x="128" y="210"/>
                    </a:cxn>
                    <a:cxn ang="0">
                      <a:pos x="112" y="212"/>
                    </a:cxn>
                    <a:cxn ang="0">
                      <a:pos x="98" y="210"/>
                    </a:cxn>
                    <a:cxn ang="0">
                      <a:pos x="84" y="216"/>
                    </a:cxn>
                    <a:cxn ang="0">
                      <a:pos x="66" y="210"/>
                    </a:cxn>
                    <a:cxn ang="0">
                      <a:pos x="48" y="208"/>
                    </a:cxn>
                    <a:cxn ang="0">
                      <a:pos x="38" y="190"/>
                    </a:cxn>
                    <a:cxn ang="0">
                      <a:pos x="30" y="182"/>
                    </a:cxn>
                    <a:cxn ang="0">
                      <a:pos x="18" y="176"/>
                    </a:cxn>
                    <a:cxn ang="0">
                      <a:pos x="16" y="160"/>
                    </a:cxn>
                    <a:cxn ang="0">
                      <a:pos x="16" y="152"/>
                    </a:cxn>
                    <a:cxn ang="0">
                      <a:pos x="20" y="142"/>
                    </a:cxn>
                    <a:cxn ang="0">
                      <a:pos x="30" y="136"/>
                    </a:cxn>
                    <a:cxn ang="0">
                      <a:pos x="46" y="132"/>
                    </a:cxn>
                    <a:cxn ang="0">
                      <a:pos x="50" y="142"/>
                    </a:cxn>
                    <a:cxn ang="0">
                      <a:pos x="52" y="140"/>
                    </a:cxn>
                    <a:cxn ang="0">
                      <a:pos x="50" y="124"/>
                    </a:cxn>
                    <a:cxn ang="0">
                      <a:pos x="56" y="108"/>
                    </a:cxn>
                    <a:cxn ang="0">
                      <a:pos x="64" y="98"/>
                    </a:cxn>
                    <a:cxn ang="0">
                      <a:pos x="70" y="78"/>
                    </a:cxn>
                    <a:cxn ang="0">
                      <a:pos x="82" y="68"/>
                    </a:cxn>
                    <a:cxn ang="0">
                      <a:pos x="94" y="46"/>
                    </a:cxn>
                    <a:cxn ang="0">
                      <a:pos x="104" y="42"/>
                    </a:cxn>
                    <a:cxn ang="0">
                      <a:pos x="98" y="22"/>
                    </a:cxn>
                    <a:cxn ang="0">
                      <a:pos x="88" y="18"/>
                    </a:cxn>
                    <a:cxn ang="0">
                      <a:pos x="76" y="20"/>
                    </a:cxn>
                    <a:cxn ang="0">
                      <a:pos x="74" y="34"/>
                    </a:cxn>
                    <a:cxn ang="0">
                      <a:pos x="56" y="44"/>
                    </a:cxn>
                    <a:cxn ang="0">
                      <a:pos x="52" y="16"/>
                    </a:cxn>
                    <a:cxn ang="0">
                      <a:pos x="56" y="8"/>
                    </a:cxn>
                    <a:cxn ang="0">
                      <a:pos x="48" y="4"/>
                    </a:cxn>
                    <a:cxn ang="0">
                      <a:pos x="18" y="44"/>
                    </a:cxn>
                    <a:cxn ang="0">
                      <a:pos x="0" y="130"/>
                    </a:cxn>
                    <a:cxn ang="0">
                      <a:pos x="12" y="182"/>
                    </a:cxn>
                    <a:cxn ang="0">
                      <a:pos x="30" y="196"/>
                    </a:cxn>
                    <a:cxn ang="0">
                      <a:pos x="48" y="216"/>
                    </a:cxn>
                    <a:cxn ang="0">
                      <a:pos x="60" y="218"/>
                    </a:cxn>
                    <a:cxn ang="0">
                      <a:pos x="86" y="238"/>
                    </a:cxn>
                    <a:cxn ang="0">
                      <a:pos x="96" y="262"/>
                    </a:cxn>
                    <a:cxn ang="0">
                      <a:pos x="110" y="270"/>
                    </a:cxn>
                    <a:cxn ang="0">
                      <a:pos x="116" y="282"/>
                    </a:cxn>
                    <a:cxn ang="0">
                      <a:pos x="136" y="290"/>
                    </a:cxn>
                    <a:cxn ang="0">
                      <a:pos x="156" y="310"/>
                    </a:cxn>
                    <a:cxn ang="0">
                      <a:pos x="172" y="328"/>
                    </a:cxn>
                    <a:cxn ang="0">
                      <a:pos x="188" y="340"/>
                    </a:cxn>
                    <a:cxn ang="0">
                      <a:pos x="218" y="328"/>
                    </a:cxn>
                    <a:cxn ang="0">
                      <a:pos x="234" y="308"/>
                    </a:cxn>
                    <a:cxn ang="0">
                      <a:pos x="246" y="284"/>
                    </a:cxn>
                    <a:cxn ang="0">
                      <a:pos x="254" y="262"/>
                    </a:cxn>
                    <a:cxn ang="0">
                      <a:pos x="256" y="248"/>
                    </a:cxn>
                    <a:cxn ang="0">
                      <a:pos x="258" y="232"/>
                    </a:cxn>
                  </a:cxnLst>
                  <a:rect l="0" t="0" r="r" b="b"/>
                  <a:pathLst>
                    <a:path w="260" h="340">
                      <a:moveTo>
                        <a:pt x="258" y="232"/>
                      </a:moveTo>
                      <a:lnTo>
                        <a:pt x="258" y="232"/>
                      </a:lnTo>
                      <a:lnTo>
                        <a:pt x="258" y="232"/>
                      </a:lnTo>
                      <a:lnTo>
                        <a:pt x="258" y="232"/>
                      </a:lnTo>
                      <a:lnTo>
                        <a:pt x="254" y="232"/>
                      </a:lnTo>
                      <a:lnTo>
                        <a:pt x="250" y="230"/>
                      </a:lnTo>
                      <a:lnTo>
                        <a:pt x="250" y="230"/>
                      </a:lnTo>
                      <a:lnTo>
                        <a:pt x="250" y="230"/>
                      </a:lnTo>
                      <a:lnTo>
                        <a:pt x="250" y="230"/>
                      </a:lnTo>
                      <a:lnTo>
                        <a:pt x="250" y="228"/>
                      </a:lnTo>
                      <a:lnTo>
                        <a:pt x="246" y="232"/>
                      </a:lnTo>
                      <a:lnTo>
                        <a:pt x="246" y="232"/>
                      </a:lnTo>
                      <a:lnTo>
                        <a:pt x="244" y="234"/>
                      </a:lnTo>
                      <a:lnTo>
                        <a:pt x="242" y="234"/>
                      </a:lnTo>
                      <a:lnTo>
                        <a:pt x="240" y="234"/>
                      </a:lnTo>
                      <a:lnTo>
                        <a:pt x="240" y="234"/>
                      </a:lnTo>
                      <a:lnTo>
                        <a:pt x="240" y="230"/>
                      </a:lnTo>
                      <a:lnTo>
                        <a:pt x="240" y="230"/>
                      </a:lnTo>
                      <a:lnTo>
                        <a:pt x="240" y="226"/>
                      </a:lnTo>
                      <a:lnTo>
                        <a:pt x="240" y="226"/>
                      </a:lnTo>
                      <a:lnTo>
                        <a:pt x="240" y="222"/>
                      </a:lnTo>
                      <a:lnTo>
                        <a:pt x="240" y="222"/>
                      </a:lnTo>
                      <a:lnTo>
                        <a:pt x="238" y="222"/>
                      </a:lnTo>
                      <a:lnTo>
                        <a:pt x="236" y="222"/>
                      </a:lnTo>
                      <a:lnTo>
                        <a:pt x="236" y="222"/>
                      </a:lnTo>
                      <a:lnTo>
                        <a:pt x="232" y="224"/>
                      </a:lnTo>
                      <a:lnTo>
                        <a:pt x="224" y="220"/>
                      </a:lnTo>
                      <a:lnTo>
                        <a:pt x="224" y="220"/>
                      </a:lnTo>
                      <a:lnTo>
                        <a:pt x="222" y="220"/>
                      </a:lnTo>
                      <a:lnTo>
                        <a:pt x="218" y="218"/>
                      </a:lnTo>
                      <a:lnTo>
                        <a:pt x="218" y="218"/>
                      </a:lnTo>
                      <a:lnTo>
                        <a:pt x="202" y="218"/>
                      </a:lnTo>
                      <a:lnTo>
                        <a:pt x="192" y="220"/>
                      </a:lnTo>
                      <a:lnTo>
                        <a:pt x="192" y="220"/>
                      </a:lnTo>
                      <a:lnTo>
                        <a:pt x="186" y="220"/>
                      </a:lnTo>
                      <a:lnTo>
                        <a:pt x="180" y="220"/>
                      </a:lnTo>
                      <a:lnTo>
                        <a:pt x="180" y="220"/>
                      </a:lnTo>
                      <a:lnTo>
                        <a:pt x="178" y="218"/>
                      </a:lnTo>
                      <a:lnTo>
                        <a:pt x="176" y="216"/>
                      </a:lnTo>
                      <a:lnTo>
                        <a:pt x="176" y="216"/>
                      </a:lnTo>
                      <a:lnTo>
                        <a:pt x="174" y="214"/>
                      </a:lnTo>
                      <a:lnTo>
                        <a:pt x="170" y="212"/>
                      </a:lnTo>
                      <a:lnTo>
                        <a:pt x="156" y="210"/>
                      </a:lnTo>
                      <a:lnTo>
                        <a:pt x="156" y="210"/>
                      </a:lnTo>
                      <a:lnTo>
                        <a:pt x="150" y="210"/>
                      </a:lnTo>
                      <a:lnTo>
                        <a:pt x="150" y="210"/>
                      </a:lnTo>
                      <a:lnTo>
                        <a:pt x="144" y="210"/>
                      </a:lnTo>
                      <a:lnTo>
                        <a:pt x="140" y="212"/>
                      </a:lnTo>
                      <a:lnTo>
                        <a:pt x="140" y="212"/>
                      </a:lnTo>
                      <a:lnTo>
                        <a:pt x="134" y="214"/>
                      </a:lnTo>
                      <a:lnTo>
                        <a:pt x="130" y="212"/>
                      </a:lnTo>
                      <a:lnTo>
                        <a:pt x="130" y="212"/>
                      </a:lnTo>
                      <a:lnTo>
                        <a:pt x="128" y="210"/>
                      </a:lnTo>
                      <a:lnTo>
                        <a:pt x="128" y="210"/>
                      </a:lnTo>
                      <a:lnTo>
                        <a:pt x="128" y="210"/>
                      </a:lnTo>
                      <a:lnTo>
                        <a:pt x="128" y="210"/>
                      </a:lnTo>
                      <a:lnTo>
                        <a:pt x="118" y="212"/>
                      </a:lnTo>
                      <a:lnTo>
                        <a:pt x="118" y="212"/>
                      </a:lnTo>
                      <a:lnTo>
                        <a:pt x="112" y="212"/>
                      </a:lnTo>
                      <a:lnTo>
                        <a:pt x="112" y="212"/>
                      </a:lnTo>
                      <a:lnTo>
                        <a:pt x="108" y="210"/>
                      </a:lnTo>
                      <a:lnTo>
                        <a:pt x="108" y="210"/>
                      </a:lnTo>
                      <a:lnTo>
                        <a:pt x="104" y="210"/>
                      </a:lnTo>
                      <a:lnTo>
                        <a:pt x="100" y="210"/>
                      </a:lnTo>
                      <a:lnTo>
                        <a:pt x="100" y="210"/>
                      </a:lnTo>
                      <a:lnTo>
                        <a:pt x="98" y="210"/>
                      </a:lnTo>
                      <a:lnTo>
                        <a:pt x="98" y="210"/>
                      </a:lnTo>
                      <a:lnTo>
                        <a:pt x="92" y="212"/>
                      </a:lnTo>
                      <a:lnTo>
                        <a:pt x="90" y="214"/>
                      </a:lnTo>
                      <a:lnTo>
                        <a:pt x="90" y="214"/>
                      </a:lnTo>
                      <a:lnTo>
                        <a:pt x="84" y="216"/>
                      </a:lnTo>
                      <a:lnTo>
                        <a:pt x="84" y="216"/>
                      </a:lnTo>
                      <a:lnTo>
                        <a:pt x="82" y="216"/>
                      </a:lnTo>
                      <a:lnTo>
                        <a:pt x="78" y="214"/>
                      </a:lnTo>
                      <a:lnTo>
                        <a:pt x="78" y="214"/>
                      </a:lnTo>
                      <a:lnTo>
                        <a:pt x="76" y="212"/>
                      </a:lnTo>
                      <a:lnTo>
                        <a:pt x="70" y="210"/>
                      </a:lnTo>
                      <a:lnTo>
                        <a:pt x="66" y="210"/>
                      </a:lnTo>
                      <a:lnTo>
                        <a:pt x="66" y="210"/>
                      </a:lnTo>
                      <a:lnTo>
                        <a:pt x="62" y="212"/>
                      </a:lnTo>
                      <a:lnTo>
                        <a:pt x="54" y="212"/>
                      </a:lnTo>
                      <a:lnTo>
                        <a:pt x="54" y="212"/>
                      </a:lnTo>
                      <a:lnTo>
                        <a:pt x="50" y="210"/>
                      </a:lnTo>
                      <a:lnTo>
                        <a:pt x="48" y="208"/>
                      </a:lnTo>
                      <a:lnTo>
                        <a:pt x="46" y="200"/>
                      </a:lnTo>
                      <a:lnTo>
                        <a:pt x="46" y="200"/>
                      </a:lnTo>
                      <a:lnTo>
                        <a:pt x="42" y="192"/>
                      </a:lnTo>
                      <a:lnTo>
                        <a:pt x="42" y="192"/>
                      </a:lnTo>
                      <a:lnTo>
                        <a:pt x="40" y="190"/>
                      </a:lnTo>
                      <a:lnTo>
                        <a:pt x="38" y="190"/>
                      </a:lnTo>
                      <a:lnTo>
                        <a:pt x="38" y="190"/>
                      </a:lnTo>
                      <a:lnTo>
                        <a:pt x="34" y="188"/>
                      </a:lnTo>
                      <a:lnTo>
                        <a:pt x="34" y="188"/>
                      </a:lnTo>
                      <a:lnTo>
                        <a:pt x="32" y="186"/>
                      </a:lnTo>
                      <a:lnTo>
                        <a:pt x="30" y="182"/>
                      </a:lnTo>
                      <a:lnTo>
                        <a:pt x="30" y="182"/>
                      </a:lnTo>
                      <a:lnTo>
                        <a:pt x="30" y="178"/>
                      </a:lnTo>
                      <a:lnTo>
                        <a:pt x="30" y="178"/>
                      </a:lnTo>
                      <a:lnTo>
                        <a:pt x="26" y="176"/>
                      </a:lnTo>
                      <a:lnTo>
                        <a:pt x="22" y="176"/>
                      </a:lnTo>
                      <a:lnTo>
                        <a:pt x="22" y="176"/>
                      </a:lnTo>
                      <a:lnTo>
                        <a:pt x="18" y="176"/>
                      </a:lnTo>
                      <a:lnTo>
                        <a:pt x="16" y="174"/>
                      </a:lnTo>
                      <a:lnTo>
                        <a:pt x="16" y="174"/>
                      </a:lnTo>
                      <a:lnTo>
                        <a:pt x="14" y="168"/>
                      </a:lnTo>
                      <a:lnTo>
                        <a:pt x="14" y="164"/>
                      </a:lnTo>
                      <a:lnTo>
                        <a:pt x="16" y="160"/>
                      </a:lnTo>
                      <a:lnTo>
                        <a:pt x="16" y="160"/>
                      </a:lnTo>
                      <a:lnTo>
                        <a:pt x="18" y="158"/>
                      </a:lnTo>
                      <a:lnTo>
                        <a:pt x="18" y="158"/>
                      </a:lnTo>
                      <a:lnTo>
                        <a:pt x="18" y="156"/>
                      </a:lnTo>
                      <a:lnTo>
                        <a:pt x="18" y="154"/>
                      </a:lnTo>
                      <a:lnTo>
                        <a:pt x="18" y="154"/>
                      </a:lnTo>
                      <a:lnTo>
                        <a:pt x="16" y="152"/>
                      </a:lnTo>
                      <a:lnTo>
                        <a:pt x="16" y="150"/>
                      </a:lnTo>
                      <a:lnTo>
                        <a:pt x="16" y="150"/>
                      </a:lnTo>
                      <a:lnTo>
                        <a:pt x="16" y="146"/>
                      </a:lnTo>
                      <a:lnTo>
                        <a:pt x="18" y="144"/>
                      </a:lnTo>
                      <a:lnTo>
                        <a:pt x="18" y="144"/>
                      </a:lnTo>
                      <a:lnTo>
                        <a:pt x="20" y="142"/>
                      </a:lnTo>
                      <a:lnTo>
                        <a:pt x="22" y="140"/>
                      </a:lnTo>
                      <a:lnTo>
                        <a:pt x="22" y="140"/>
                      </a:lnTo>
                      <a:lnTo>
                        <a:pt x="22" y="136"/>
                      </a:lnTo>
                      <a:lnTo>
                        <a:pt x="24" y="136"/>
                      </a:lnTo>
                      <a:lnTo>
                        <a:pt x="24" y="136"/>
                      </a:lnTo>
                      <a:lnTo>
                        <a:pt x="30" y="136"/>
                      </a:lnTo>
                      <a:lnTo>
                        <a:pt x="34" y="132"/>
                      </a:lnTo>
                      <a:lnTo>
                        <a:pt x="34" y="132"/>
                      </a:lnTo>
                      <a:lnTo>
                        <a:pt x="36" y="132"/>
                      </a:lnTo>
                      <a:lnTo>
                        <a:pt x="40" y="130"/>
                      </a:lnTo>
                      <a:lnTo>
                        <a:pt x="40" y="130"/>
                      </a:lnTo>
                      <a:lnTo>
                        <a:pt x="46" y="132"/>
                      </a:lnTo>
                      <a:lnTo>
                        <a:pt x="48" y="134"/>
                      </a:lnTo>
                      <a:lnTo>
                        <a:pt x="50" y="138"/>
                      </a:lnTo>
                      <a:lnTo>
                        <a:pt x="50" y="140"/>
                      </a:lnTo>
                      <a:lnTo>
                        <a:pt x="50" y="140"/>
                      </a:lnTo>
                      <a:lnTo>
                        <a:pt x="50" y="142"/>
                      </a:lnTo>
                      <a:lnTo>
                        <a:pt x="50" y="142"/>
                      </a:lnTo>
                      <a:lnTo>
                        <a:pt x="50" y="144"/>
                      </a:lnTo>
                      <a:lnTo>
                        <a:pt x="50" y="144"/>
                      </a:lnTo>
                      <a:lnTo>
                        <a:pt x="52" y="144"/>
                      </a:lnTo>
                      <a:lnTo>
                        <a:pt x="52" y="144"/>
                      </a:lnTo>
                      <a:lnTo>
                        <a:pt x="52" y="140"/>
                      </a:lnTo>
                      <a:lnTo>
                        <a:pt x="52" y="140"/>
                      </a:lnTo>
                      <a:lnTo>
                        <a:pt x="52" y="136"/>
                      </a:lnTo>
                      <a:lnTo>
                        <a:pt x="50" y="134"/>
                      </a:lnTo>
                      <a:lnTo>
                        <a:pt x="50" y="134"/>
                      </a:lnTo>
                      <a:lnTo>
                        <a:pt x="50" y="130"/>
                      </a:lnTo>
                      <a:lnTo>
                        <a:pt x="50" y="130"/>
                      </a:lnTo>
                      <a:lnTo>
                        <a:pt x="50" y="124"/>
                      </a:lnTo>
                      <a:lnTo>
                        <a:pt x="50" y="124"/>
                      </a:lnTo>
                      <a:lnTo>
                        <a:pt x="52" y="114"/>
                      </a:lnTo>
                      <a:lnTo>
                        <a:pt x="52" y="114"/>
                      </a:lnTo>
                      <a:lnTo>
                        <a:pt x="54" y="110"/>
                      </a:lnTo>
                      <a:lnTo>
                        <a:pt x="56" y="108"/>
                      </a:lnTo>
                      <a:lnTo>
                        <a:pt x="56" y="108"/>
                      </a:lnTo>
                      <a:lnTo>
                        <a:pt x="58" y="106"/>
                      </a:lnTo>
                      <a:lnTo>
                        <a:pt x="60" y="102"/>
                      </a:lnTo>
                      <a:lnTo>
                        <a:pt x="60" y="102"/>
                      </a:lnTo>
                      <a:lnTo>
                        <a:pt x="62" y="98"/>
                      </a:lnTo>
                      <a:lnTo>
                        <a:pt x="64" y="98"/>
                      </a:lnTo>
                      <a:lnTo>
                        <a:pt x="64" y="98"/>
                      </a:lnTo>
                      <a:lnTo>
                        <a:pt x="66" y="96"/>
                      </a:lnTo>
                      <a:lnTo>
                        <a:pt x="66" y="96"/>
                      </a:lnTo>
                      <a:lnTo>
                        <a:pt x="68" y="82"/>
                      </a:lnTo>
                      <a:lnTo>
                        <a:pt x="68" y="82"/>
                      </a:lnTo>
                      <a:lnTo>
                        <a:pt x="68" y="78"/>
                      </a:lnTo>
                      <a:lnTo>
                        <a:pt x="70" y="78"/>
                      </a:lnTo>
                      <a:lnTo>
                        <a:pt x="74" y="78"/>
                      </a:lnTo>
                      <a:lnTo>
                        <a:pt x="74" y="78"/>
                      </a:lnTo>
                      <a:lnTo>
                        <a:pt x="76" y="76"/>
                      </a:lnTo>
                      <a:lnTo>
                        <a:pt x="76" y="76"/>
                      </a:lnTo>
                      <a:lnTo>
                        <a:pt x="80" y="72"/>
                      </a:lnTo>
                      <a:lnTo>
                        <a:pt x="82" y="68"/>
                      </a:lnTo>
                      <a:lnTo>
                        <a:pt x="88" y="66"/>
                      </a:lnTo>
                      <a:lnTo>
                        <a:pt x="88" y="66"/>
                      </a:lnTo>
                      <a:lnTo>
                        <a:pt x="92" y="66"/>
                      </a:lnTo>
                      <a:lnTo>
                        <a:pt x="92" y="64"/>
                      </a:lnTo>
                      <a:lnTo>
                        <a:pt x="92" y="64"/>
                      </a:lnTo>
                      <a:lnTo>
                        <a:pt x="94" y="46"/>
                      </a:lnTo>
                      <a:lnTo>
                        <a:pt x="94" y="46"/>
                      </a:lnTo>
                      <a:lnTo>
                        <a:pt x="96" y="44"/>
                      </a:lnTo>
                      <a:lnTo>
                        <a:pt x="98" y="42"/>
                      </a:lnTo>
                      <a:lnTo>
                        <a:pt x="102" y="42"/>
                      </a:lnTo>
                      <a:lnTo>
                        <a:pt x="102" y="42"/>
                      </a:lnTo>
                      <a:lnTo>
                        <a:pt x="104" y="42"/>
                      </a:lnTo>
                      <a:lnTo>
                        <a:pt x="104" y="42"/>
                      </a:lnTo>
                      <a:lnTo>
                        <a:pt x="106" y="36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0" y="28"/>
                      </a:lnTo>
                      <a:lnTo>
                        <a:pt x="98" y="22"/>
                      </a:lnTo>
                      <a:lnTo>
                        <a:pt x="98" y="22"/>
                      </a:lnTo>
                      <a:lnTo>
                        <a:pt x="96" y="18"/>
                      </a:lnTo>
                      <a:lnTo>
                        <a:pt x="96" y="18"/>
                      </a:lnTo>
                      <a:lnTo>
                        <a:pt x="94" y="16"/>
                      </a:lnTo>
                      <a:lnTo>
                        <a:pt x="94" y="16"/>
                      </a:lnTo>
                      <a:lnTo>
                        <a:pt x="88" y="18"/>
                      </a:lnTo>
                      <a:lnTo>
                        <a:pt x="88" y="18"/>
                      </a:lnTo>
                      <a:lnTo>
                        <a:pt x="84" y="20"/>
                      </a:lnTo>
                      <a:lnTo>
                        <a:pt x="80" y="20"/>
                      </a:lnTo>
                      <a:lnTo>
                        <a:pt x="80" y="20"/>
                      </a:lnTo>
                      <a:lnTo>
                        <a:pt x="76" y="20"/>
                      </a:lnTo>
                      <a:lnTo>
                        <a:pt x="76" y="20"/>
                      </a:lnTo>
                      <a:lnTo>
                        <a:pt x="74" y="22"/>
                      </a:lnTo>
                      <a:lnTo>
                        <a:pt x="74" y="26"/>
                      </a:lnTo>
                      <a:lnTo>
                        <a:pt x="74" y="32"/>
                      </a:lnTo>
                      <a:lnTo>
                        <a:pt x="74" y="32"/>
                      </a:lnTo>
                      <a:lnTo>
                        <a:pt x="74" y="34"/>
                      </a:lnTo>
                      <a:lnTo>
                        <a:pt x="74" y="34"/>
                      </a:lnTo>
                      <a:lnTo>
                        <a:pt x="74" y="38"/>
                      </a:lnTo>
                      <a:lnTo>
                        <a:pt x="72" y="42"/>
                      </a:lnTo>
                      <a:lnTo>
                        <a:pt x="72" y="42"/>
                      </a:lnTo>
                      <a:lnTo>
                        <a:pt x="66" y="44"/>
                      </a:lnTo>
                      <a:lnTo>
                        <a:pt x="56" y="44"/>
                      </a:lnTo>
                      <a:lnTo>
                        <a:pt x="56" y="44"/>
                      </a:lnTo>
                      <a:lnTo>
                        <a:pt x="48" y="38"/>
                      </a:lnTo>
                      <a:lnTo>
                        <a:pt x="46" y="30"/>
                      </a:lnTo>
                      <a:lnTo>
                        <a:pt x="46" y="30"/>
                      </a:lnTo>
                      <a:lnTo>
                        <a:pt x="46" y="24"/>
                      </a:lnTo>
                      <a:lnTo>
                        <a:pt x="50" y="18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8" y="12"/>
                      </a:lnTo>
                      <a:lnTo>
                        <a:pt x="60" y="8"/>
                      </a:lnTo>
                      <a:lnTo>
                        <a:pt x="60" y="8"/>
                      </a:lnTo>
                      <a:lnTo>
                        <a:pt x="60" y="6"/>
                      </a:lnTo>
                      <a:lnTo>
                        <a:pt x="56" y="8"/>
                      </a:lnTo>
                      <a:lnTo>
                        <a:pt x="56" y="8"/>
                      </a:lnTo>
                      <a:lnTo>
                        <a:pt x="52" y="8"/>
                      </a:lnTo>
                      <a:lnTo>
                        <a:pt x="50" y="8"/>
                      </a:lnTo>
                      <a:lnTo>
                        <a:pt x="50" y="8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34" y="14"/>
                      </a:lnTo>
                      <a:lnTo>
                        <a:pt x="26" y="28"/>
                      </a:lnTo>
                      <a:lnTo>
                        <a:pt x="18" y="44"/>
                      </a:lnTo>
                      <a:lnTo>
                        <a:pt x="12" y="60"/>
                      </a:lnTo>
                      <a:lnTo>
                        <a:pt x="6" y="78"/>
                      </a:lnTo>
                      <a:lnTo>
                        <a:pt x="2" y="94"/>
                      </a:lnTo>
                      <a:lnTo>
                        <a:pt x="0" y="112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158"/>
                      </a:lnTo>
                      <a:lnTo>
                        <a:pt x="2" y="158"/>
                      </a:lnTo>
                      <a:lnTo>
                        <a:pt x="6" y="164"/>
                      </a:lnTo>
                      <a:lnTo>
                        <a:pt x="8" y="172"/>
                      </a:lnTo>
                      <a:lnTo>
                        <a:pt x="8" y="172"/>
                      </a:lnTo>
                      <a:lnTo>
                        <a:pt x="12" y="182"/>
                      </a:lnTo>
                      <a:lnTo>
                        <a:pt x="16" y="188"/>
                      </a:lnTo>
                      <a:lnTo>
                        <a:pt x="16" y="188"/>
                      </a:lnTo>
                      <a:lnTo>
                        <a:pt x="20" y="192"/>
                      </a:lnTo>
                      <a:lnTo>
                        <a:pt x="24" y="194"/>
                      </a:lnTo>
                      <a:lnTo>
                        <a:pt x="24" y="194"/>
                      </a:lnTo>
                      <a:lnTo>
                        <a:pt x="30" y="196"/>
                      </a:lnTo>
                      <a:lnTo>
                        <a:pt x="36" y="200"/>
                      </a:lnTo>
                      <a:lnTo>
                        <a:pt x="40" y="206"/>
                      </a:lnTo>
                      <a:lnTo>
                        <a:pt x="40" y="206"/>
                      </a:lnTo>
                      <a:lnTo>
                        <a:pt x="44" y="212"/>
                      </a:lnTo>
                      <a:lnTo>
                        <a:pt x="48" y="216"/>
                      </a:lnTo>
                      <a:lnTo>
                        <a:pt x="48" y="216"/>
                      </a:lnTo>
                      <a:lnTo>
                        <a:pt x="54" y="216"/>
                      </a:lnTo>
                      <a:lnTo>
                        <a:pt x="58" y="216"/>
                      </a:lnTo>
                      <a:lnTo>
                        <a:pt x="58" y="216"/>
                      </a:lnTo>
                      <a:lnTo>
                        <a:pt x="58" y="218"/>
                      </a:lnTo>
                      <a:lnTo>
                        <a:pt x="60" y="218"/>
                      </a:lnTo>
                      <a:lnTo>
                        <a:pt x="60" y="218"/>
                      </a:lnTo>
                      <a:lnTo>
                        <a:pt x="74" y="218"/>
                      </a:lnTo>
                      <a:lnTo>
                        <a:pt x="80" y="222"/>
                      </a:lnTo>
                      <a:lnTo>
                        <a:pt x="84" y="226"/>
                      </a:lnTo>
                      <a:lnTo>
                        <a:pt x="84" y="232"/>
                      </a:lnTo>
                      <a:lnTo>
                        <a:pt x="84" y="232"/>
                      </a:lnTo>
                      <a:lnTo>
                        <a:pt x="86" y="238"/>
                      </a:lnTo>
                      <a:lnTo>
                        <a:pt x="90" y="246"/>
                      </a:lnTo>
                      <a:lnTo>
                        <a:pt x="92" y="252"/>
                      </a:lnTo>
                      <a:lnTo>
                        <a:pt x="92" y="252"/>
                      </a:lnTo>
                      <a:lnTo>
                        <a:pt x="92" y="258"/>
                      </a:lnTo>
                      <a:lnTo>
                        <a:pt x="96" y="262"/>
                      </a:lnTo>
                      <a:lnTo>
                        <a:pt x="96" y="262"/>
                      </a:lnTo>
                      <a:lnTo>
                        <a:pt x="98" y="264"/>
                      </a:lnTo>
                      <a:lnTo>
                        <a:pt x="102" y="264"/>
                      </a:lnTo>
                      <a:lnTo>
                        <a:pt x="102" y="264"/>
                      </a:lnTo>
                      <a:lnTo>
                        <a:pt x="106" y="266"/>
                      </a:lnTo>
                      <a:lnTo>
                        <a:pt x="108" y="268"/>
                      </a:lnTo>
                      <a:lnTo>
                        <a:pt x="110" y="270"/>
                      </a:lnTo>
                      <a:lnTo>
                        <a:pt x="110" y="270"/>
                      </a:lnTo>
                      <a:lnTo>
                        <a:pt x="112" y="276"/>
                      </a:lnTo>
                      <a:lnTo>
                        <a:pt x="112" y="280"/>
                      </a:lnTo>
                      <a:lnTo>
                        <a:pt x="114" y="280"/>
                      </a:lnTo>
                      <a:lnTo>
                        <a:pt x="114" y="280"/>
                      </a:lnTo>
                      <a:lnTo>
                        <a:pt x="116" y="282"/>
                      </a:lnTo>
                      <a:lnTo>
                        <a:pt x="122" y="286"/>
                      </a:lnTo>
                      <a:lnTo>
                        <a:pt x="122" y="286"/>
                      </a:lnTo>
                      <a:lnTo>
                        <a:pt x="124" y="286"/>
                      </a:lnTo>
                      <a:lnTo>
                        <a:pt x="124" y="286"/>
                      </a:lnTo>
                      <a:lnTo>
                        <a:pt x="130" y="286"/>
                      </a:lnTo>
                      <a:lnTo>
                        <a:pt x="136" y="290"/>
                      </a:lnTo>
                      <a:lnTo>
                        <a:pt x="136" y="290"/>
                      </a:lnTo>
                      <a:lnTo>
                        <a:pt x="142" y="294"/>
                      </a:lnTo>
                      <a:lnTo>
                        <a:pt x="146" y="298"/>
                      </a:lnTo>
                      <a:lnTo>
                        <a:pt x="146" y="298"/>
                      </a:lnTo>
                      <a:lnTo>
                        <a:pt x="150" y="302"/>
                      </a:lnTo>
                      <a:lnTo>
                        <a:pt x="156" y="310"/>
                      </a:lnTo>
                      <a:lnTo>
                        <a:pt x="156" y="310"/>
                      </a:lnTo>
                      <a:lnTo>
                        <a:pt x="158" y="312"/>
                      </a:lnTo>
                      <a:lnTo>
                        <a:pt x="160" y="314"/>
                      </a:lnTo>
                      <a:lnTo>
                        <a:pt x="160" y="314"/>
                      </a:lnTo>
                      <a:lnTo>
                        <a:pt x="166" y="318"/>
                      </a:lnTo>
                      <a:lnTo>
                        <a:pt x="172" y="328"/>
                      </a:lnTo>
                      <a:lnTo>
                        <a:pt x="172" y="328"/>
                      </a:lnTo>
                      <a:lnTo>
                        <a:pt x="176" y="330"/>
                      </a:lnTo>
                      <a:lnTo>
                        <a:pt x="176" y="330"/>
                      </a:lnTo>
                      <a:lnTo>
                        <a:pt x="184" y="336"/>
                      </a:lnTo>
                      <a:lnTo>
                        <a:pt x="184" y="336"/>
                      </a:lnTo>
                      <a:lnTo>
                        <a:pt x="188" y="340"/>
                      </a:lnTo>
                      <a:lnTo>
                        <a:pt x="188" y="340"/>
                      </a:lnTo>
                      <a:lnTo>
                        <a:pt x="210" y="340"/>
                      </a:lnTo>
                      <a:lnTo>
                        <a:pt x="210" y="340"/>
                      </a:lnTo>
                      <a:lnTo>
                        <a:pt x="216" y="340"/>
                      </a:lnTo>
                      <a:lnTo>
                        <a:pt x="216" y="340"/>
                      </a:lnTo>
                      <a:lnTo>
                        <a:pt x="218" y="328"/>
                      </a:lnTo>
                      <a:lnTo>
                        <a:pt x="222" y="322"/>
                      </a:lnTo>
                      <a:lnTo>
                        <a:pt x="226" y="320"/>
                      </a:lnTo>
                      <a:lnTo>
                        <a:pt x="226" y="320"/>
                      </a:lnTo>
                      <a:lnTo>
                        <a:pt x="228" y="318"/>
                      </a:lnTo>
                      <a:lnTo>
                        <a:pt x="230" y="316"/>
                      </a:lnTo>
                      <a:lnTo>
                        <a:pt x="234" y="308"/>
                      </a:lnTo>
                      <a:lnTo>
                        <a:pt x="234" y="308"/>
                      </a:lnTo>
                      <a:lnTo>
                        <a:pt x="240" y="298"/>
                      </a:lnTo>
                      <a:lnTo>
                        <a:pt x="244" y="294"/>
                      </a:lnTo>
                      <a:lnTo>
                        <a:pt x="244" y="294"/>
                      </a:lnTo>
                      <a:lnTo>
                        <a:pt x="246" y="290"/>
                      </a:lnTo>
                      <a:lnTo>
                        <a:pt x="246" y="284"/>
                      </a:lnTo>
                      <a:lnTo>
                        <a:pt x="246" y="284"/>
                      </a:lnTo>
                      <a:lnTo>
                        <a:pt x="248" y="274"/>
                      </a:lnTo>
                      <a:lnTo>
                        <a:pt x="250" y="268"/>
                      </a:lnTo>
                      <a:lnTo>
                        <a:pt x="254" y="264"/>
                      </a:lnTo>
                      <a:lnTo>
                        <a:pt x="254" y="264"/>
                      </a:lnTo>
                      <a:lnTo>
                        <a:pt x="254" y="262"/>
                      </a:lnTo>
                      <a:lnTo>
                        <a:pt x="254" y="262"/>
                      </a:lnTo>
                      <a:lnTo>
                        <a:pt x="252" y="256"/>
                      </a:lnTo>
                      <a:lnTo>
                        <a:pt x="252" y="256"/>
                      </a:lnTo>
                      <a:lnTo>
                        <a:pt x="254" y="252"/>
                      </a:lnTo>
                      <a:lnTo>
                        <a:pt x="256" y="248"/>
                      </a:lnTo>
                      <a:lnTo>
                        <a:pt x="256" y="248"/>
                      </a:lnTo>
                      <a:lnTo>
                        <a:pt x="258" y="246"/>
                      </a:lnTo>
                      <a:lnTo>
                        <a:pt x="258" y="246"/>
                      </a:lnTo>
                      <a:lnTo>
                        <a:pt x="260" y="234"/>
                      </a:lnTo>
                      <a:lnTo>
                        <a:pt x="260" y="234"/>
                      </a:lnTo>
                      <a:lnTo>
                        <a:pt x="258" y="232"/>
                      </a:lnTo>
                      <a:lnTo>
                        <a:pt x="258" y="232"/>
                      </a:lnTo>
                      <a:lnTo>
                        <a:pt x="258" y="232"/>
                      </a:lnTo>
                      <a:lnTo>
                        <a:pt x="258" y="232"/>
                      </a:lnTo>
                      <a:close/>
                    </a:path>
                  </a:pathLst>
                </a:custGeom>
                <a:solidFill>
                  <a:srgbClr val="63A9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" name="Freeform 55"/>
                <p:cNvSpPr>
                  <a:spLocks noEditPoints="1"/>
                </p:cNvSpPr>
                <p:nvPr/>
              </p:nvSpPr>
              <p:spPr bwMode="auto">
                <a:xfrm>
                  <a:off x="7620000" y="2743200"/>
                  <a:ext cx="950337" cy="946150"/>
                </a:xfrm>
                <a:custGeom>
                  <a:avLst/>
                  <a:gdLst/>
                  <a:ahLst/>
                  <a:cxnLst>
                    <a:cxn ang="0">
                      <a:pos x="272" y="352"/>
                    </a:cxn>
                    <a:cxn ang="0">
                      <a:pos x="254" y="314"/>
                    </a:cxn>
                    <a:cxn ang="0">
                      <a:pos x="154" y="304"/>
                    </a:cxn>
                    <a:cxn ang="0">
                      <a:pos x="80" y="304"/>
                    </a:cxn>
                    <a:cxn ang="0">
                      <a:pos x="38" y="252"/>
                    </a:cxn>
                    <a:cxn ang="0">
                      <a:pos x="64" y="244"/>
                    </a:cxn>
                    <a:cxn ang="0">
                      <a:pos x="88" y="178"/>
                    </a:cxn>
                    <a:cxn ang="0">
                      <a:pos x="118" y="118"/>
                    </a:cxn>
                    <a:cxn ang="0">
                      <a:pos x="68" y="118"/>
                    </a:cxn>
                    <a:cxn ang="0">
                      <a:pos x="144" y="32"/>
                    </a:cxn>
                    <a:cxn ang="0">
                      <a:pos x="226" y="52"/>
                    </a:cxn>
                    <a:cxn ang="0">
                      <a:pos x="242" y="42"/>
                    </a:cxn>
                    <a:cxn ang="0">
                      <a:pos x="240" y="78"/>
                    </a:cxn>
                    <a:cxn ang="0">
                      <a:pos x="256" y="100"/>
                    </a:cxn>
                    <a:cxn ang="0">
                      <a:pos x="286" y="112"/>
                    </a:cxn>
                    <a:cxn ang="0">
                      <a:pos x="294" y="78"/>
                    </a:cxn>
                    <a:cxn ang="0">
                      <a:pos x="334" y="78"/>
                    </a:cxn>
                    <a:cxn ang="0">
                      <a:pos x="288" y="122"/>
                    </a:cxn>
                    <a:cxn ang="0">
                      <a:pos x="288" y="220"/>
                    </a:cxn>
                    <a:cxn ang="0">
                      <a:pos x="344" y="234"/>
                    </a:cxn>
                    <a:cxn ang="0">
                      <a:pos x="382" y="230"/>
                    </a:cxn>
                    <a:cxn ang="0">
                      <a:pos x="406" y="286"/>
                    </a:cxn>
                    <a:cxn ang="0">
                      <a:pos x="436" y="248"/>
                    </a:cxn>
                    <a:cxn ang="0">
                      <a:pos x="188" y="424"/>
                    </a:cxn>
                    <a:cxn ang="0">
                      <a:pos x="122" y="362"/>
                    </a:cxn>
                    <a:cxn ang="0">
                      <a:pos x="52" y="296"/>
                    </a:cxn>
                    <a:cxn ang="0">
                      <a:pos x="64" y="100"/>
                    </a:cxn>
                    <a:cxn ang="0">
                      <a:pos x="90" y="128"/>
                    </a:cxn>
                    <a:cxn ang="0">
                      <a:pos x="112" y="140"/>
                    </a:cxn>
                    <a:cxn ang="0">
                      <a:pos x="72" y="204"/>
                    </a:cxn>
                    <a:cxn ang="0">
                      <a:pos x="56" y="226"/>
                    </a:cxn>
                    <a:cxn ang="0">
                      <a:pos x="32" y="270"/>
                    </a:cxn>
                    <a:cxn ang="0">
                      <a:pos x="86" y="306"/>
                    </a:cxn>
                    <a:cxn ang="0">
                      <a:pos x="146" y="308"/>
                    </a:cxn>
                    <a:cxn ang="0">
                      <a:pos x="248" y="320"/>
                    </a:cxn>
                    <a:cxn ang="0">
                      <a:pos x="274" y="328"/>
                    </a:cxn>
                    <a:cxn ang="0">
                      <a:pos x="244" y="414"/>
                    </a:cxn>
                    <a:cxn ang="0">
                      <a:pos x="64" y="316"/>
                    </a:cxn>
                    <a:cxn ang="0">
                      <a:pos x="122" y="368"/>
                    </a:cxn>
                    <a:cxn ang="0">
                      <a:pos x="178" y="418"/>
                    </a:cxn>
                    <a:cxn ang="0">
                      <a:pos x="264" y="18"/>
                    </a:cxn>
                    <a:cxn ang="0">
                      <a:pos x="420" y="272"/>
                    </a:cxn>
                    <a:cxn ang="0">
                      <a:pos x="392" y="242"/>
                    </a:cxn>
                    <a:cxn ang="0">
                      <a:pos x="358" y="216"/>
                    </a:cxn>
                    <a:cxn ang="0">
                      <a:pos x="290" y="218"/>
                    </a:cxn>
                    <a:cxn ang="0">
                      <a:pos x="290" y="126"/>
                    </a:cxn>
                    <a:cxn ang="0">
                      <a:pos x="342" y="74"/>
                    </a:cxn>
                    <a:cxn ang="0">
                      <a:pos x="296" y="88"/>
                    </a:cxn>
                    <a:cxn ang="0">
                      <a:pos x="274" y="122"/>
                    </a:cxn>
                    <a:cxn ang="0">
                      <a:pos x="252" y="96"/>
                    </a:cxn>
                    <a:cxn ang="0">
                      <a:pos x="246" y="52"/>
                    </a:cxn>
                    <a:cxn ang="0">
                      <a:pos x="218" y="44"/>
                    </a:cxn>
                    <a:cxn ang="0">
                      <a:pos x="226" y="0"/>
                    </a:cxn>
                    <a:cxn ang="0">
                      <a:pos x="66" y="386"/>
                    </a:cxn>
                    <a:cxn ang="0">
                      <a:pos x="454" y="226"/>
                    </a:cxn>
                    <a:cxn ang="0">
                      <a:pos x="106" y="92"/>
                    </a:cxn>
                    <a:cxn ang="0">
                      <a:pos x="100" y="96"/>
                    </a:cxn>
                    <a:cxn ang="0">
                      <a:pos x="140" y="90"/>
                    </a:cxn>
                    <a:cxn ang="0">
                      <a:pos x="154" y="68"/>
                    </a:cxn>
                    <a:cxn ang="0">
                      <a:pos x="152" y="78"/>
                    </a:cxn>
                    <a:cxn ang="0">
                      <a:pos x="118" y="82"/>
                    </a:cxn>
                    <a:cxn ang="0">
                      <a:pos x="156" y="88"/>
                    </a:cxn>
                    <a:cxn ang="0">
                      <a:pos x="178" y="66"/>
                    </a:cxn>
                  </a:cxnLst>
                  <a:rect l="0" t="0" r="r" b="b"/>
                  <a:pathLst>
                    <a:path w="454" h="452">
                      <a:moveTo>
                        <a:pt x="236" y="436"/>
                      </a:moveTo>
                      <a:lnTo>
                        <a:pt x="236" y="436"/>
                      </a:lnTo>
                      <a:lnTo>
                        <a:pt x="238" y="426"/>
                      </a:lnTo>
                      <a:lnTo>
                        <a:pt x="240" y="420"/>
                      </a:lnTo>
                      <a:lnTo>
                        <a:pt x="240" y="420"/>
                      </a:lnTo>
                      <a:lnTo>
                        <a:pt x="242" y="420"/>
                      </a:lnTo>
                      <a:lnTo>
                        <a:pt x="242" y="420"/>
                      </a:lnTo>
                      <a:lnTo>
                        <a:pt x="246" y="418"/>
                      </a:lnTo>
                      <a:lnTo>
                        <a:pt x="248" y="414"/>
                      </a:lnTo>
                      <a:lnTo>
                        <a:pt x="254" y="406"/>
                      </a:lnTo>
                      <a:lnTo>
                        <a:pt x="254" y="406"/>
                      </a:lnTo>
                      <a:lnTo>
                        <a:pt x="258" y="398"/>
                      </a:lnTo>
                      <a:lnTo>
                        <a:pt x="262" y="392"/>
                      </a:lnTo>
                      <a:lnTo>
                        <a:pt x="262" y="392"/>
                      </a:lnTo>
                      <a:lnTo>
                        <a:pt x="266" y="388"/>
                      </a:lnTo>
                      <a:lnTo>
                        <a:pt x="266" y="380"/>
                      </a:lnTo>
                      <a:lnTo>
                        <a:pt x="266" y="380"/>
                      </a:lnTo>
                      <a:lnTo>
                        <a:pt x="268" y="372"/>
                      </a:lnTo>
                      <a:lnTo>
                        <a:pt x="270" y="366"/>
                      </a:lnTo>
                      <a:lnTo>
                        <a:pt x="274" y="362"/>
                      </a:lnTo>
                      <a:lnTo>
                        <a:pt x="274" y="362"/>
                      </a:lnTo>
                      <a:lnTo>
                        <a:pt x="274" y="358"/>
                      </a:lnTo>
                      <a:lnTo>
                        <a:pt x="274" y="358"/>
                      </a:lnTo>
                      <a:lnTo>
                        <a:pt x="274" y="358"/>
                      </a:lnTo>
                      <a:lnTo>
                        <a:pt x="274" y="354"/>
                      </a:lnTo>
                      <a:lnTo>
                        <a:pt x="272" y="352"/>
                      </a:lnTo>
                      <a:lnTo>
                        <a:pt x="276" y="348"/>
                      </a:lnTo>
                      <a:lnTo>
                        <a:pt x="278" y="342"/>
                      </a:lnTo>
                      <a:lnTo>
                        <a:pt x="278" y="342"/>
                      </a:lnTo>
                      <a:lnTo>
                        <a:pt x="278" y="328"/>
                      </a:lnTo>
                      <a:lnTo>
                        <a:pt x="278" y="326"/>
                      </a:lnTo>
                      <a:lnTo>
                        <a:pt x="276" y="324"/>
                      </a:lnTo>
                      <a:lnTo>
                        <a:pt x="276" y="324"/>
                      </a:lnTo>
                      <a:lnTo>
                        <a:pt x="272" y="324"/>
                      </a:lnTo>
                      <a:lnTo>
                        <a:pt x="272" y="324"/>
                      </a:lnTo>
                      <a:lnTo>
                        <a:pt x="270" y="324"/>
                      </a:lnTo>
                      <a:lnTo>
                        <a:pt x="270" y="324"/>
                      </a:lnTo>
                      <a:lnTo>
                        <a:pt x="266" y="322"/>
                      </a:lnTo>
                      <a:lnTo>
                        <a:pt x="266" y="320"/>
                      </a:lnTo>
                      <a:lnTo>
                        <a:pt x="266" y="320"/>
                      </a:lnTo>
                      <a:lnTo>
                        <a:pt x="260" y="324"/>
                      </a:lnTo>
                      <a:lnTo>
                        <a:pt x="260" y="324"/>
                      </a:lnTo>
                      <a:lnTo>
                        <a:pt x="260" y="324"/>
                      </a:lnTo>
                      <a:lnTo>
                        <a:pt x="260" y="324"/>
                      </a:lnTo>
                      <a:lnTo>
                        <a:pt x="260" y="322"/>
                      </a:lnTo>
                      <a:lnTo>
                        <a:pt x="260" y="322"/>
                      </a:lnTo>
                      <a:lnTo>
                        <a:pt x="260" y="318"/>
                      </a:lnTo>
                      <a:lnTo>
                        <a:pt x="260" y="318"/>
                      </a:lnTo>
                      <a:lnTo>
                        <a:pt x="260" y="316"/>
                      </a:lnTo>
                      <a:lnTo>
                        <a:pt x="258" y="314"/>
                      </a:lnTo>
                      <a:lnTo>
                        <a:pt x="258" y="314"/>
                      </a:lnTo>
                      <a:lnTo>
                        <a:pt x="254" y="314"/>
                      </a:lnTo>
                      <a:lnTo>
                        <a:pt x="250" y="316"/>
                      </a:lnTo>
                      <a:lnTo>
                        <a:pt x="248" y="316"/>
                      </a:lnTo>
                      <a:lnTo>
                        <a:pt x="248" y="316"/>
                      </a:lnTo>
                      <a:lnTo>
                        <a:pt x="242" y="314"/>
                      </a:lnTo>
                      <a:lnTo>
                        <a:pt x="242" y="314"/>
                      </a:lnTo>
                      <a:lnTo>
                        <a:pt x="240" y="312"/>
                      </a:lnTo>
                      <a:lnTo>
                        <a:pt x="234" y="310"/>
                      </a:lnTo>
                      <a:lnTo>
                        <a:pt x="234" y="310"/>
                      </a:lnTo>
                      <a:lnTo>
                        <a:pt x="218" y="310"/>
                      </a:lnTo>
                      <a:lnTo>
                        <a:pt x="208" y="312"/>
                      </a:lnTo>
                      <a:lnTo>
                        <a:pt x="208" y="312"/>
                      </a:lnTo>
                      <a:lnTo>
                        <a:pt x="202" y="312"/>
                      </a:lnTo>
                      <a:lnTo>
                        <a:pt x="198" y="312"/>
                      </a:lnTo>
                      <a:lnTo>
                        <a:pt x="198" y="312"/>
                      </a:lnTo>
                      <a:lnTo>
                        <a:pt x="194" y="310"/>
                      </a:lnTo>
                      <a:lnTo>
                        <a:pt x="194" y="310"/>
                      </a:lnTo>
                      <a:lnTo>
                        <a:pt x="192" y="306"/>
                      </a:lnTo>
                      <a:lnTo>
                        <a:pt x="190" y="304"/>
                      </a:lnTo>
                      <a:lnTo>
                        <a:pt x="186" y="304"/>
                      </a:lnTo>
                      <a:lnTo>
                        <a:pt x="186" y="304"/>
                      </a:lnTo>
                      <a:lnTo>
                        <a:pt x="174" y="302"/>
                      </a:lnTo>
                      <a:lnTo>
                        <a:pt x="164" y="302"/>
                      </a:lnTo>
                      <a:lnTo>
                        <a:pt x="164" y="302"/>
                      </a:lnTo>
                      <a:lnTo>
                        <a:pt x="158" y="302"/>
                      </a:lnTo>
                      <a:lnTo>
                        <a:pt x="154" y="304"/>
                      </a:lnTo>
                      <a:lnTo>
                        <a:pt x="154" y="304"/>
                      </a:lnTo>
                      <a:lnTo>
                        <a:pt x="150" y="306"/>
                      </a:lnTo>
                      <a:lnTo>
                        <a:pt x="150" y="306"/>
                      </a:lnTo>
                      <a:lnTo>
                        <a:pt x="150" y="306"/>
                      </a:lnTo>
                      <a:lnTo>
                        <a:pt x="150" y="306"/>
                      </a:lnTo>
                      <a:lnTo>
                        <a:pt x="150" y="306"/>
                      </a:lnTo>
                      <a:lnTo>
                        <a:pt x="144" y="302"/>
                      </a:lnTo>
                      <a:lnTo>
                        <a:pt x="144" y="302"/>
                      </a:lnTo>
                      <a:lnTo>
                        <a:pt x="132" y="304"/>
                      </a:lnTo>
                      <a:lnTo>
                        <a:pt x="128" y="304"/>
                      </a:lnTo>
                      <a:lnTo>
                        <a:pt x="128" y="304"/>
                      </a:lnTo>
                      <a:lnTo>
                        <a:pt x="126" y="304"/>
                      </a:lnTo>
                      <a:lnTo>
                        <a:pt x="126" y="304"/>
                      </a:lnTo>
                      <a:lnTo>
                        <a:pt x="122" y="302"/>
                      </a:lnTo>
                      <a:lnTo>
                        <a:pt x="114" y="302"/>
                      </a:lnTo>
                      <a:lnTo>
                        <a:pt x="114" y="302"/>
                      </a:lnTo>
                      <a:lnTo>
                        <a:pt x="106" y="304"/>
                      </a:lnTo>
                      <a:lnTo>
                        <a:pt x="102" y="306"/>
                      </a:lnTo>
                      <a:lnTo>
                        <a:pt x="100" y="308"/>
                      </a:lnTo>
                      <a:lnTo>
                        <a:pt x="100" y="308"/>
                      </a:lnTo>
                      <a:lnTo>
                        <a:pt x="98" y="306"/>
                      </a:lnTo>
                      <a:lnTo>
                        <a:pt x="98" y="306"/>
                      </a:lnTo>
                      <a:lnTo>
                        <a:pt x="94" y="304"/>
                      </a:lnTo>
                      <a:lnTo>
                        <a:pt x="86" y="302"/>
                      </a:lnTo>
                      <a:lnTo>
                        <a:pt x="86" y="302"/>
                      </a:lnTo>
                      <a:lnTo>
                        <a:pt x="80" y="304"/>
                      </a:lnTo>
                      <a:lnTo>
                        <a:pt x="80" y="304"/>
                      </a:lnTo>
                      <a:lnTo>
                        <a:pt x="78" y="304"/>
                      </a:lnTo>
                      <a:lnTo>
                        <a:pt x="70" y="304"/>
                      </a:lnTo>
                      <a:lnTo>
                        <a:pt x="70" y="304"/>
                      </a:lnTo>
                      <a:lnTo>
                        <a:pt x="68" y="302"/>
                      </a:lnTo>
                      <a:lnTo>
                        <a:pt x="68" y="300"/>
                      </a:lnTo>
                      <a:lnTo>
                        <a:pt x="66" y="294"/>
                      </a:lnTo>
                      <a:lnTo>
                        <a:pt x="62" y="286"/>
                      </a:lnTo>
                      <a:lnTo>
                        <a:pt x="62" y="286"/>
                      </a:lnTo>
                      <a:lnTo>
                        <a:pt x="58" y="282"/>
                      </a:lnTo>
                      <a:lnTo>
                        <a:pt x="54" y="282"/>
                      </a:lnTo>
                      <a:lnTo>
                        <a:pt x="52" y="280"/>
                      </a:lnTo>
                      <a:lnTo>
                        <a:pt x="52" y="280"/>
                      </a:lnTo>
                      <a:lnTo>
                        <a:pt x="50" y="278"/>
                      </a:lnTo>
                      <a:lnTo>
                        <a:pt x="50" y="272"/>
                      </a:lnTo>
                      <a:lnTo>
                        <a:pt x="50" y="272"/>
                      </a:lnTo>
                      <a:lnTo>
                        <a:pt x="46" y="270"/>
                      </a:lnTo>
                      <a:lnTo>
                        <a:pt x="44" y="268"/>
                      </a:lnTo>
                      <a:lnTo>
                        <a:pt x="38" y="268"/>
                      </a:lnTo>
                      <a:lnTo>
                        <a:pt x="38" y="268"/>
                      </a:lnTo>
                      <a:lnTo>
                        <a:pt x="36" y="268"/>
                      </a:lnTo>
                      <a:lnTo>
                        <a:pt x="36" y="268"/>
                      </a:lnTo>
                      <a:lnTo>
                        <a:pt x="34" y="262"/>
                      </a:lnTo>
                      <a:lnTo>
                        <a:pt x="36" y="258"/>
                      </a:lnTo>
                      <a:lnTo>
                        <a:pt x="38" y="254"/>
                      </a:lnTo>
                      <a:lnTo>
                        <a:pt x="38" y="254"/>
                      </a:lnTo>
                      <a:lnTo>
                        <a:pt x="38" y="252"/>
                      </a:lnTo>
                      <a:lnTo>
                        <a:pt x="38" y="250"/>
                      </a:lnTo>
                      <a:lnTo>
                        <a:pt x="38" y="248"/>
                      </a:lnTo>
                      <a:lnTo>
                        <a:pt x="36" y="246"/>
                      </a:lnTo>
                      <a:lnTo>
                        <a:pt x="36" y="246"/>
                      </a:lnTo>
                      <a:lnTo>
                        <a:pt x="36" y="246"/>
                      </a:lnTo>
                      <a:lnTo>
                        <a:pt x="36" y="246"/>
                      </a:lnTo>
                      <a:lnTo>
                        <a:pt x="36" y="246"/>
                      </a:lnTo>
                      <a:lnTo>
                        <a:pt x="36" y="244"/>
                      </a:lnTo>
                      <a:lnTo>
                        <a:pt x="36" y="244"/>
                      </a:lnTo>
                      <a:lnTo>
                        <a:pt x="40" y="240"/>
                      </a:lnTo>
                      <a:lnTo>
                        <a:pt x="40" y="236"/>
                      </a:lnTo>
                      <a:lnTo>
                        <a:pt x="40" y="236"/>
                      </a:lnTo>
                      <a:lnTo>
                        <a:pt x="40" y="236"/>
                      </a:lnTo>
                      <a:lnTo>
                        <a:pt x="44" y="236"/>
                      </a:lnTo>
                      <a:lnTo>
                        <a:pt x="48" y="234"/>
                      </a:lnTo>
                      <a:lnTo>
                        <a:pt x="52" y="232"/>
                      </a:lnTo>
                      <a:lnTo>
                        <a:pt x="52" y="232"/>
                      </a:lnTo>
                      <a:lnTo>
                        <a:pt x="54" y="230"/>
                      </a:lnTo>
                      <a:lnTo>
                        <a:pt x="54" y="230"/>
                      </a:lnTo>
                      <a:lnTo>
                        <a:pt x="60" y="232"/>
                      </a:lnTo>
                      <a:lnTo>
                        <a:pt x="62" y="234"/>
                      </a:lnTo>
                      <a:lnTo>
                        <a:pt x="62" y="238"/>
                      </a:lnTo>
                      <a:lnTo>
                        <a:pt x="62" y="238"/>
                      </a:lnTo>
                      <a:lnTo>
                        <a:pt x="62" y="240"/>
                      </a:lnTo>
                      <a:lnTo>
                        <a:pt x="64" y="244"/>
                      </a:lnTo>
                      <a:lnTo>
                        <a:pt x="64" y="244"/>
                      </a:lnTo>
                      <a:lnTo>
                        <a:pt x="68" y="246"/>
                      </a:lnTo>
                      <a:lnTo>
                        <a:pt x="70" y="246"/>
                      </a:lnTo>
                      <a:lnTo>
                        <a:pt x="72" y="246"/>
                      </a:lnTo>
                      <a:lnTo>
                        <a:pt x="72" y="242"/>
                      </a:lnTo>
                      <a:lnTo>
                        <a:pt x="72" y="242"/>
                      </a:lnTo>
                      <a:lnTo>
                        <a:pt x="72" y="236"/>
                      </a:lnTo>
                      <a:lnTo>
                        <a:pt x="72" y="232"/>
                      </a:lnTo>
                      <a:lnTo>
                        <a:pt x="70" y="228"/>
                      </a:lnTo>
                      <a:lnTo>
                        <a:pt x="70" y="228"/>
                      </a:lnTo>
                      <a:lnTo>
                        <a:pt x="70" y="220"/>
                      </a:lnTo>
                      <a:lnTo>
                        <a:pt x="72" y="210"/>
                      </a:lnTo>
                      <a:lnTo>
                        <a:pt x="72" y="210"/>
                      </a:lnTo>
                      <a:lnTo>
                        <a:pt x="72" y="208"/>
                      </a:lnTo>
                      <a:lnTo>
                        <a:pt x="74" y="208"/>
                      </a:lnTo>
                      <a:lnTo>
                        <a:pt x="74" y="208"/>
                      </a:lnTo>
                      <a:lnTo>
                        <a:pt x="78" y="204"/>
                      </a:lnTo>
                      <a:lnTo>
                        <a:pt x="80" y="198"/>
                      </a:lnTo>
                      <a:lnTo>
                        <a:pt x="80" y="198"/>
                      </a:lnTo>
                      <a:lnTo>
                        <a:pt x="80" y="198"/>
                      </a:lnTo>
                      <a:lnTo>
                        <a:pt x="80" y="198"/>
                      </a:lnTo>
                      <a:lnTo>
                        <a:pt x="84" y="196"/>
                      </a:lnTo>
                      <a:lnTo>
                        <a:pt x="86" y="194"/>
                      </a:lnTo>
                      <a:lnTo>
                        <a:pt x="86" y="194"/>
                      </a:lnTo>
                      <a:lnTo>
                        <a:pt x="88" y="178"/>
                      </a:lnTo>
                      <a:lnTo>
                        <a:pt x="88" y="178"/>
                      </a:lnTo>
                      <a:lnTo>
                        <a:pt x="88" y="178"/>
                      </a:lnTo>
                      <a:lnTo>
                        <a:pt x="90" y="178"/>
                      </a:lnTo>
                      <a:lnTo>
                        <a:pt x="90" y="178"/>
                      </a:lnTo>
                      <a:lnTo>
                        <a:pt x="92" y="178"/>
                      </a:lnTo>
                      <a:lnTo>
                        <a:pt x="96" y="174"/>
                      </a:lnTo>
                      <a:lnTo>
                        <a:pt x="96" y="174"/>
                      </a:lnTo>
                      <a:lnTo>
                        <a:pt x="102" y="168"/>
                      </a:lnTo>
                      <a:lnTo>
                        <a:pt x="106" y="166"/>
                      </a:lnTo>
                      <a:lnTo>
                        <a:pt x="106" y="166"/>
                      </a:lnTo>
                      <a:lnTo>
                        <a:pt x="110" y="164"/>
                      </a:lnTo>
                      <a:lnTo>
                        <a:pt x="112" y="160"/>
                      </a:lnTo>
                      <a:lnTo>
                        <a:pt x="112" y="160"/>
                      </a:lnTo>
                      <a:lnTo>
                        <a:pt x="114" y="144"/>
                      </a:lnTo>
                      <a:lnTo>
                        <a:pt x="114" y="144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18" y="142"/>
                      </a:lnTo>
                      <a:lnTo>
                        <a:pt x="122" y="140"/>
                      </a:lnTo>
                      <a:lnTo>
                        <a:pt x="124" y="138"/>
                      </a:lnTo>
                      <a:lnTo>
                        <a:pt x="124" y="138"/>
                      </a:lnTo>
                      <a:lnTo>
                        <a:pt x="126" y="134"/>
                      </a:lnTo>
                      <a:lnTo>
                        <a:pt x="126" y="134"/>
                      </a:lnTo>
                      <a:lnTo>
                        <a:pt x="124" y="128"/>
                      </a:lnTo>
                      <a:lnTo>
                        <a:pt x="124" y="128"/>
                      </a:lnTo>
                      <a:lnTo>
                        <a:pt x="118" y="122"/>
                      </a:lnTo>
                      <a:lnTo>
                        <a:pt x="118" y="118"/>
                      </a:lnTo>
                      <a:lnTo>
                        <a:pt x="118" y="118"/>
                      </a:lnTo>
                      <a:lnTo>
                        <a:pt x="114" y="112"/>
                      </a:lnTo>
                      <a:lnTo>
                        <a:pt x="114" y="112"/>
                      </a:lnTo>
                      <a:lnTo>
                        <a:pt x="110" y="108"/>
                      </a:lnTo>
                      <a:lnTo>
                        <a:pt x="110" y="108"/>
                      </a:lnTo>
                      <a:lnTo>
                        <a:pt x="104" y="110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98" y="112"/>
                      </a:lnTo>
                      <a:lnTo>
                        <a:pt x="96" y="112"/>
                      </a:lnTo>
                      <a:lnTo>
                        <a:pt x="90" y="112"/>
                      </a:lnTo>
                      <a:lnTo>
                        <a:pt x="90" y="112"/>
                      </a:lnTo>
                      <a:lnTo>
                        <a:pt x="86" y="116"/>
                      </a:lnTo>
                      <a:lnTo>
                        <a:pt x="86" y="120"/>
                      </a:lnTo>
                      <a:lnTo>
                        <a:pt x="86" y="130"/>
                      </a:lnTo>
                      <a:lnTo>
                        <a:pt x="86" y="130"/>
                      </a:lnTo>
                      <a:lnTo>
                        <a:pt x="86" y="130"/>
                      </a:lnTo>
                      <a:lnTo>
                        <a:pt x="86" y="134"/>
                      </a:lnTo>
                      <a:lnTo>
                        <a:pt x="86" y="134"/>
                      </a:lnTo>
                      <a:lnTo>
                        <a:pt x="82" y="136"/>
                      </a:lnTo>
                      <a:lnTo>
                        <a:pt x="74" y="136"/>
                      </a:lnTo>
                      <a:lnTo>
                        <a:pt x="74" y="136"/>
                      </a:lnTo>
                      <a:lnTo>
                        <a:pt x="68" y="132"/>
                      </a:lnTo>
                      <a:lnTo>
                        <a:pt x="66" y="126"/>
                      </a:lnTo>
                      <a:lnTo>
                        <a:pt x="66" y="126"/>
                      </a:lnTo>
                      <a:lnTo>
                        <a:pt x="66" y="122"/>
                      </a:lnTo>
                      <a:lnTo>
                        <a:pt x="68" y="118"/>
                      </a:lnTo>
                      <a:lnTo>
                        <a:pt x="68" y="118"/>
                      </a:lnTo>
                      <a:lnTo>
                        <a:pt x="70" y="116"/>
                      </a:lnTo>
                      <a:lnTo>
                        <a:pt x="70" y="116"/>
                      </a:lnTo>
                      <a:lnTo>
                        <a:pt x="78" y="110"/>
                      </a:lnTo>
                      <a:lnTo>
                        <a:pt x="80" y="108"/>
                      </a:lnTo>
                      <a:lnTo>
                        <a:pt x="80" y="104"/>
                      </a:lnTo>
                      <a:lnTo>
                        <a:pt x="80" y="104"/>
                      </a:lnTo>
                      <a:lnTo>
                        <a:pt x="80" y="102"/>
                      </a:lnTo>
                      <a:lnTo>
                        <a:pt x="78" y="100"/>
                      </a:lnTo>
                      <a:lnTo>
                        <a:pt x="78" y="100"/>
                      </a:lnTo>
                      <a:lnTo>
                        <a:pt x="70" y="100"/>
                      </a:lnTo>
                      <a:lnTo>
                        <a:pt x="70" y="100"/>
                      </a:lnTo>
                      <a:lnTo>
                        <a:pt x="68" y="100"/>
                      </a:lnTo>
                      <a:lnTo>
                        <a:pt x="68" y="100"/>
                      </a:lnTo>
                      <a:lnTo>
                        <a:pt x="68" y="100"/>
                      </a:lnTo>
                      <a:lnTo>
                        <a:pt x="68" y="100"/>
                      </a:lnTo>
                      <a:lnTo>
                        <a:pt x="68" y="98"/>
                      </a:lnTo>
                      <a:lnTo>
                        <a:pt x="68" y="98"/>
                      </a:lnTo>
                      <a:lnTo>
                        <a:pt x="66" y="96"/>
                      </a:lnTo>
                      <a:lnTo>
                        <a:pt x="64" y="94"/>
                      </a:lnTo>
                      <a:lnTo>
                        <a:pt x="64" y="94"/>
                      </a:lnTo>
                      <a:lnTo>
                        <a:pt x="76" y="78"/>
                      </a:lnTo>
                      <a:lnTo>
                        <a:pt x="92" y="64"/>
                      </a:lnTo>
                      <a:lnTo>
                        <a:pt x="108" y="52"/>
                      </a:lnTo>
                      <a:lnTo>
                        <a:pt x="126" y="42"/>
                      </a:lnTo>
                      <a:lnTo>
                        <a:pt x="144" y="32"/>
                      </a:lnTo>
                      <a:lnTo>
                        <a:pt x="164" y="26"/>
                      </a:lnTo>
                      <a:lnTo>
                        <a:pt x="184" y="20"/>
                      </a:lnTo>
                      <a:lnTo>
                        <a:pt x="206" y="16"/>
                      </a:lnTo>
                      <a:lnTo>
                        <a:pt x="202" y="22"/>
                      </a:lnTo>
                      <a:lnTo>
                        <a:pt x="202" y="22"/>
                      </a:lnTo>
                      <a:lnTo>
                        <a:pt x="200" y="24"/>
                      </a:lnTo>
                      <a:lnTo>
                        <a:pt x="200" y="28"/>
                      </a:lnTo>
                      <a:lnTo>
                        <a:pt x="200" y="30"/>
                      </a:lnTo>
                      <a:lnTo>
                        <a:pt x="200" y="32"/>
                      </a:lnTo>
                      <a:lnTo>
                        <a:pt x="200" y="38"/>
                      </a:lnTo>
                      <a:lnTo>
                        <a:pt x="200" y="38"/>
                      </a:lnTo>
                      <a:lnTo>
                        <a:pt x="200" y="40"/>
                      </a:lnTo>
                      <a:lnTo>
                        <a:pt x="202" y="42"/>
                      </a:lnTo>
                      <a:lnTo>
                        <a:pt x="202" y="42"/>
                      </a:lnTo>
                      <a:lnTo>
                        <a:pt x="202" y="42"/>
                      </a:lnTo>
                      <a:lnTo>
                        <a:pt x="202" y="46"/>
                      </a:lnTo>
                      <a:lnTo>
                        <a:pt x="202" y="46"/>
                      </a:lnTo>
                      <a:lnTo>
                        <a:pt x="206" y="50"/>
                      </a:lnTo>
                      <a:lnTo>
                        <a:pt x="206" y="50"/>
                      </a:lnTo>
                      <a:lnTo>
                        <a:pt x="206" y="50"/>
                      </a:lnTo>
                      <a:lnTo>
                        <a:pt x="212" y="52"/>
                      </a:lnTo>
                      <a:lnTo>
                        <a:pt x="212" y="52"/>
                      </a:lnTo>
                      <a:lnTo>
                        <a:pt x="218" y="54"/>
                      </a:lnTo>
                      <a:lnTo>
                        <a:pt x="224" y="54"/>
                      </a:lnTo>
                      <a:lnTo>
                        <a:pt x="224" y="54"/>
                      </a:lnTo>
                      <a:lnTo>
                        <a:pt x="226" y="52"/>
                      </a:lnTo>
                      <a:lnTo>
                        <a:pt x="226" y="50"/>
                      </a:lnTo>
                      <a:lnTo>
                        <a:pt x="226" y="50"/>
                      </a:lnTo>
                      <a:lnTo>
                        <a:pt x="226" y="48"/>
                      </a:lnTo>
                      <a:lnTo>
                        <a:pt x="224" y="46"/>
                      </a:lnTo>
                      <a:lnTo>
                        <a:pt x="224" y="46"/>
                      </a:lnTo>
                      <a:lnTo>
                        <a:pt x="222" y="42"/>
                      </a:lnTo>
                      <a:lnTo>
                        <a:pt x="222" y="40"/>
                      </a:lnTo>
                      <a:lnTo>
                        <a:pt x="222" y="40"/>
                      </a:lnTo>
                      <a:lnTo>
                        <a:pt x="222" y="40"/>
                      </a:lnTo>
                      <a:lnTo>
                        <a:pt x="222" y="40"/>
                      </a:lnTo>
                      <a:lnTo>
                        <a:pt x="222" y="34"/>
                      </a:lnTo>
                      <a:lnTo>
                        <a:pt x="224" y="30"/>
                      </a:lnTo>
                      <a:lnTo>
                        <a:pt x="224" y="30"/>
                      </a:lnTo>
                      <a:lnTo>
                        <a:pt x="226" y="28"/>
                      </a:lnTo>
                      <a:lnTo>
                        <a:pt x="226" y="28"/>
                      </a:lnTo>
                      <a:lnTo>
                        <a:pt x="228" y="28"/>
                      </a:lnTo>
                      <a:lnTo>
                        <a:pt x="228" y="28"/>
                      </a:lnTo>
                      <a:lnTo>
                        <a:pt x="230" y="32"/>
                      </a:lnTo>
                      <a:lnTo>
                        <a:pt x="230" y="32"/>
                      </a:lnTo>
                      <a:lnTo>
                        <a:pt x="232" y="34"/>
                      </a:lnTo>
                      <a:lnTo>
                        <a:pt x="236" y="36"/>
                      </a:lnTo>
                      <a:lnTo>
                        <a:pt x="236" y="36"/>
                      </a:lnTo>
                      <a:lnTo>
                        <a:pt x="238" y="36"/>
                      </a:lnTo>
                      <a:lnTo>
                        <a:pt x="240" y="38"/>
                      </a:lnTo>
                      <a:lnTo>
                        <a:pt x="240" y="38"/>
                      </a:lnTo>
                      <a:lnTo>
                        <a:pt x="242" y="42"/>
                      </a:lnTo>
                      <a:lnTo>
                        <a:pt x="242" y="44"/>
                      </a:lnTo>
                      <a:lnTo>
                        <a:pt x="242" y="44"/>
                      </a:lnTo>
                      <a:lnTo>
                        <a:pt x="242" y="44"/>
                      </a:lnTo>
                      <a:lnTo>
                        <a:pt x="246" y="46"/>
                      </a:lnTo>
                      <a:lnTo>
                        <a:pt x="246" y="46"/>
                      </a:lnTo>
                      <a:lnTo>
                        <a:pt x="244" y="48"/>
                      </a:lnTo>
                      <a:lnTo>
                        <a:pt x="244" y="48"/>
                      </a:lnTo>
                      <a:lnTo>
                        <a:pt x="240" y="50"/>
                      </a:lnTo>
                      <a:lnTo>
                        <a:pt x="240" y="54"/>
                      </a:lnTo>
                      <a:lnTo>
                        <a:pt x="240" y="54"/>
                      </a:lnTo>
                      <a:lnTo>
                        <a:pt x="240" y="54"/>
                      </a:lnTo>
                      <a:lnTo>
                        <a:pt x="240" y="54"/>
                      </a:lnTo>
                      <a:lnTo>
                        <a:pt x="238" y="60"/>
                      </a:lnTo>
                      <a:lnTo>
                        <a:pt x="238" y="60"/>
                      </a:lnTo>
                      <a:lnTo>
                        <a:pt x="240" y="62"/>
                      </a:lnTo>
                      <a:lnTo>
                        <a:pt x="240" y="62"/>
                      </a:lnTo>
                      <a:lnTo>
                        <a:pt x="240" y="64"/>
                      </a:lnTo>
                      <a:lnTo>
                        <a:pt x="240" y="64"/>
                      </a:lnTo>
                      <a:lnTo>
                        <a:pt x="240" y="66"/>
                      </a:lnTo>
                      <a:lnTo>
                        <a:pt x="240" y="66"/>
                      </a:lnTo>
                      <a:lnTo>
                        <a:pt x="238" y="70"/>
                      </a:lnTo>
                      <a:lnTo>
                        <a:pt x="238" y="70"/>
                      </a:lnTo>
                      <a:lnTo>
                        <a:pt x="238" y="74"/>
                      </a:lnTo>
                      <a:lnTo>
                        <a:pt x="238" y="74"/>
                      </a:lnTo>
                      <a:lnTo>
                        <a:pt x="240" y="78"/>
                      </a:lnTo>
                      <a:lnTo>
                        <a:pt x="240" y="78"/>
                      </a:lnTo>
                      <a:lnTo>
                        <a:pt x="242" y="78"/>
                      </a:lnTo>
                      <a:lnTo>
                        <a:pt x="242" y="78"/>
                      </a:lnTo>
                      <a:lnTo>
                        <a:pt x="240" y="82"/>
                      </a:lnTo>
                      <a:lnTo>
                        <a:pt x="240" y="82"/>
                      </a:lnTo>
                      <a:lnTo>
                        <a:pt x="240" y="88"/>
                      </a:lnTo>
                      <a:lnTo>
                        <a:pt x="240" y="88"/>
                      </a:lnTo>
                      <a:lnTo>
                        <a:pt x="240" y="90"/>
                      </a:lnTo>
                      <a:lnTo>
                        <a:pt x="240" y="90"/>
                      </a:lnTo>
                      <a:lnTo>
                        <a:pt x="240" y="92"/>
                      </a:lnTo>
                      <a:lnTo>
                        <a:pt x="244" y="94"/>
                      </a:lnTo>
                      <a:lnTo>
                        <a:pt x="246" y="94"/>
                      </a:lnTo>
                      <a:lnTo>
                        <a:pt x="246" y="94"/>
                      </a:lnTo>
                      <a:lnTo>
                        <a:pt x="248" y="94"/>
                      </a:lnTo>
                      <a:lnTo>
                        <a:pt x="248" y="94"/>
                      </a:lnTo>
                      <a:lnTo>
                        <a:pt x="248" y="98"/>
                      </a:lnTo>
                      <a:lnTo>
                        <a:pt x="248" y="98"/>
                      </a:lnTo>
                      <a:lnTo>
                        <a:pt x="248" y="98"/>
                      </a:lnTo>
                      <a:lnTo>
                        <a:pt x="250" y="100"/>
                      </a:lnTo>
                      <a:lnTo>
                        <a:pt x="252" y="102"/>
                      </a:lnTo>
                      <a:lnTo>
                        <a:pt x="254" y="102"/>
                      </a:lnTo>
                      <a:lnTo>
                        <a:pt x="254" y="100"/>
                      </a:lnTo>
                      <a:lnTo>
                        <a:pt x="254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4" y="106"/>
                      </a:lnTo>
                      <a:lnTo>
                        <a:pt x="254" y="106"/>
                      </a:lnTo>
                      <a:lnTo>
                        <a:pt x="250" y="108"/>
                      </a:lnTo>
                      <a:lnTo>
                        <a:pt x="250" y="112"/>
                      </a:lnTo>
                      <a:lnTo>
                        <a:pt x="250" y="112"/>
                      </a:lnTo>
                      <a:lnTo>
                        <a:pt x="250" y="114"/>
                      </a:lnTo>
                      <a:lnTo>
                        <a:pt x="250" y="114"/>
                      </a:lnTo>
                      <a:lnTo>
                        <a:pt x="252" y="118"/>
                      </a:lnTo>
                      <a:lnTo>
                        <a:pt x="252" y="118"/>
                      </a:lnTo>
                      <a:lnTo>
                        <a:pt x="254" y="122"/>
                      </a:lnTo>
                      <a:lnTo>
                        <a:pt x="254" y="122"/>
                      </a:lnTo>
                      <a:lnTo>
                        <a:pt x="254" y="122"/>
                      </a:lnTo>
                      <a:lnTo>
                        <a:pt x="256" y="124"/>
                      </a:lnTo>
                      <a:lnTo>
                        <a:pt x="258" y="128"/>
                      </a:lnTo>
                      <a:lnTo>
                        <a:pt x="258" y="128"/>
                      </a:lnTo>
                      <a:lnTo>
                        <a:pt x="266" y="126"/>
                      </a:lnTo>
                      <a:lnTo>
                        <a:pt x="266" y="126"/>
                      </a:lnTo>
                      <a:lnTo>
                        <a:pt x="268" y="128"/>
                      </a:lnTo>
                      <a:lnTo>
                        <a:pt x="276" y="126"/>
                      </a:lnTo>
                      <a:lnTo>
                        <a:pt x="280" y="124"/>
                      </a:lnTo>
                      <a:lnTo>
                        <a:pt x="280" y="124"/>
                      </a:lnTo>
                      <a:lnTo>
                        <a:pt x="284" y="118"/>
                      </a:lnTo>
                      <a:lnTo>
                        <a:pt x="286" y="112"/>
                      </a:lnTo>
                      <a:lnTo>
                        <a:pt x="286" y="112"/>
                      </a:lnTo>
                      <a:lnTo>
                        <a:pt x="284" y="108"/>
                      </a:lnTo>
                      <a:lnTo>
                        <a:pt x="284" y="108"/>
                      </a:lnTo>
                      <a:lnTo>
                        <a:pt x="284" y="104"/>
                      </a:lnTo>
                      <a:lnTo>
                        <a:pt x="284" y="104"/>
                      </a:lnTo>
                      <a:lnTo>
                        <a:pt x="282" y="102"/>
                      </a:lnTo>
                      <a:lnTo>
                        <a:pt x="282" y="102"/>
                      </a:lnTo>
                      <a:lnTo>
                        <a:pt x="284" y="100"/>
                      </a:lnTo>
                      <a:lnTo>
                        <a:pt x="284" y="100"/>
                      </a:lnTo>
                      <a:lnTo>
                        <a:pt x="286" y="96"/>
                      </a:lnTo>
                      <a:lnTo>
                        <a:pt x="288" y="92"/>
                      </a:lnTo>
                      <a:lnTo>
                        <a:pt x="288" y="92"/>
                      </a:lnTo>
                      <a:lnTo>
                        <a:pt x="290" y="90"/>
                      </a:lnTo>
                      <a:lnTo>
                        <a:pt x="290" y="90"/>
                      </a:lnTo>
                      <a:lnTo>
                        <a:pt x="296" y="94"/>
                      </a:lnTo>
                      <a:lnTo>
                        <a:pt x="296" y="92"/>
                      </a:lnTo>
                      <a:lnTo>
                        <a:pt x="296" y="92"/>
                      </a:lnTo>
                      <a:lnTo>
                        <a:pt x="298" y="92"/>
                      </a:lnTo>
                      <a:lnTo>
                        <a:pt x="300" y="88"/>
                      </a:lnTo>
                      <a:lnTo>
                        <a:pt x="302" y="88"/>
                      </a:lnTo>
                      <a:lnTo>
                        <a:pt x="300" y="88"/>
                      </a:lnTo>
                      <a:lnTo>
                        <a:pt x="296" y="82"/>
                      </a:lnTo>
                      <a:lnTo>
                        <a:pt x="296" y="82"/>
                      </a:lnTo>
                      <a:lnTo>
                        <a:pt x="294" y="78"/>
                      </a:lnTo>
                      <a:lnTo>
                        <a:pt x="294" y="78"/>
                      </a:lnTo>
                      <a:lnTo>
                        <a:pt x="294" y="78"/>
                      </a:lnTo>
                      <a:lnTo>
                        <a:pt x="294" y="78"/>
                      </a:lnTo>
                      <a:lnTo>
                        <a:pt x="298" y="78"/>
                      </a:lnTo>
                      <a:lnTo>
                        <a:pt x="302" y="78"/>
                      </a:lnTo>
                      <a:lnTo>
                        <a:pt x="302" y="78"/>
                      </a:lnTo>
                      <a:lnTo>
                        <a:pt x="304" y="78"/>
                      </a:lnTo>
                      <a:lnTo>
                        <a:pt x="304" y="78"/>
                      </a:lnTo>
                      <a:lnTo>
                        <a:pt x="306" y="76"/>
                      </a:lnTo>
                      <a:lnTo>
                        <a:pt x="308" y="70"/>
                      </a:lnTo>
                      <a:lnTo>
                        <a:pt x="308" y="70"/>
                      </a:lnTo>
                      <a:lnTo>
                        <a:pt x="310" y="68"/>
                      </a:lnTo>
                      <a:lnTo>
                        <a:pt x="312" y="66"/>
                      </a:lnTo>
                      <a:lnTo>
                        <a:pt x="316" y="66"/>
                      </a:lnTo>
                      <a:lnTo>
                        <a:pt x="316" y="66"/>
                      </a:lnTo>
                      <a:lnTo>
                        <a:pt x="322" y="68"/>
                      </a:lnTo>
                      <a:lnTo>
                        <a:pt x="326" y="66"/>
                      </a:lnTo>
                      <a:lnTo>
                        <a:pt x="326" y="66"/>
                      </a:lnTo>
                      <a:lnTo>
                        <a:pt x="330" y="66"/>
                      </a:lnTo>
                      <a:lnTo>
                        <a:pt x="332" y="66"/>
                      </a:lnTo>
                      <a:lnTo>
                        <a:pt x="332" y="66"/>
                      </a:lnTo>
                      <a:lnTo>
                        <a:pt x="334" y="68"/>
                      </a:lnTo>
                      <a:lnTo>
                        <a:pt x="334" y="68"/>
                      </a:lnTo>
                      <a:lnTo>
                        <a:pt x="336" y="72"/>
                      </a:lnTo>
                      <a:lnTo>
                        <a:pt x="338" y="74"/>
                      </a:lnTo>
                      <a:lnTo>
                        <a:pt x="338" y="74"/>
                      </a:lnTo>
                      <a:lnTo>
                        <a:pt x="338" y="76"/>
                      </a:lnTo>
                      <a:lnTo>
                        <a:pt x="338" y="76"/>
                      </a:lnTo>
                      <a:lnTo>
                        <a:pt x="334" y="78"/>
                      </a:lnTo>
                      <a:lnTo>
                        <a:pt x="334" y="78"/>
                      </a:lnTo>
                      <a:lnTo>
                        <a:pt x="330" y="78"/>
                      </a:lnTo>
                      <a:lnTo>
                        <a:pt x="330" y="78"/>
                      </a:lnTo>
                      <a:lnTo>
                        <a:pt x="326" y="80"/>
                      </a:lnTo>
                      <a:lnTo>
                        <a:pt x="322" y="86"/>
                      </a:lnTo>
                      <a:lnTo>
                        <a:pt x="322" y="86"/>
                      </a:lnTo>
                      <a:lnTo>
                        <a:pt x="322" y="86"/>
                      </a:lnTo>
                      <a:lnTo>
                        <a:pt x="322" y="86"/>
                      </a:lnTo>
                      <a:lnTo>
                        <a:pt x="320" y="90"/>
                      </a:lnTo>
                      <a:lnTo>
                        <a:pt x="320" y="90"/>
                      </a:lnTo>
                      <a:lnTo>
                        <a:pt x="322" y="90"/>
                      </a:lnTo>
                      <a:lnTo>
                        <a:pt x="322" y="90"/>
                      </a:lnTo>
                      <a:lnTo>
                        <a:pt x="320" y="92"/>
                      </a:lnTo>
                      <a:lnTo>
                        <a:pt x="318" y="92"/>
                      </a:lnTo>
                      <a:lnTo>
                        <a:pt x="318" y="92"/>
                      </a:lnTo>
                      <a:lnTo>
                        <a:pt x="316" y="94"/>
                      </a:lnTo>
                      <a:lnTo>
                        <a:pt x="316" y="94"/>
                      </a:lnTo>
                      <a:lnTo>
                        <a:pt x="306" y="96"/>
                      </a:lnTo>
                      <a:lnTo>
                        <a:pt x="302" y="100"/>
                      </a:lnTo>
                      <a:lnTo>
                        <a:pt x="298" y="102"/>
                      </a:lnTo>
                      <a:lnTo>
                        <a:pt x="298" y="102"/>
                      </a:lnTo>
                      <a:lnTo>
                        <a:pt x="294" y="110"/>
                      </a:lnTo>
                      <a:lnTo>
                        <a:pt x="292" y="114"/>
                      </a:lnTo>
                      <a:lnTo>
                        <a:pt x="292" y="114"/>
                      </a:lnTo>
                      <a:lnTo>
                        <a:pt x="292" y="118"/>
                      </a:lnTo>
                      <a:lnTo>
                        <a:pt x="288" y="122"/>
                      </a:lnTo>
                      <a:lnTo>
                        <a:pt x="276" y="134"/>
                      </a:lnTo>
                      <a:lnTo>
                        <a:pt x="276" y="134"/>
                      </a:lnTo>
                      <a:lnTo>
                        <a:pt x="274" y="138"/>
                      </a:lnTo>
                      <a:lnTo>
                        <a:pt x="274" y="142"/>
                      </a:lnTo>
                      <a:lnTo>
                        <a:pt x="274" y="142"/>
                      </a:lnTo>
                      <a:lnTo>
                        <a:pt x="274" y="148"/>
                      </a:lnTo>
                      <a:lnTo>
                        <a:pt x="274" y="148"/>
                      </a:lnTo>
                      <a:lnTo>
                        <a:pt x="274" y="156"/>
                      </a:lnTo>
                      <a:lnTo>
                        <a:pt x="274" y="156"/>
                      </a:lnTo>
                      <a:lnTo>
                        <a:pt x="274" y="164"/>
                      </a:lnTo>
                      <a:lnTo>
                        <a:pt x="274" y="164"/>
                      </a:lnTo>
                      <a:lnTo>
                        <a:pt x="272" y="170"/>
                      </a:lnTo>
                      <a:lnTo>
                        <a:pt x="272" y="170"/>
                      </a:lnTo>
                      <a:lnTo>
                        <a:pt x="274" y="176"/>
                      </a:lnTo>
                      <a:lnTo>
                        <a:pt x="274" y="176"/>
                      </a:lnTo>
                      <a:lnTo>
                        <a:pt x="276" y="188"/>
                      </a:lnTo>
                      <a:lnTo>
                        <a:pt x="276" y="188"/>
                      </a:lnTo>
                      <a:lnTo>
                        <a:pt x="274" y="200"/>
                      </a:lnTo>
                      <a:lnTo>
                        <a:pt x="274" y="202"/>
                      </a:lnTo>
                      <a:lnTo>
                        <a:pt x="274" y="202"/>
                      </a:lnTo>
                      <a:lnTo>
                        <a:pt x="282" y="208"/>
                      </a:lnTo>
                      <a:lnTo>
                        <a:pt x="282" y="208"/>
                      </a:lnTo>
                      <a:lnTo>
                        <a:pt x="282" y="214"/>
                      </a:lnTo>
                      <a:lnTo>
                        <a:pt x="286" y="218"/>
                      </a:lnTo>
                      <a:lnTo>
                        <a:pt x="286" y="218"/>
                      </a:lnTo>
                      <a:lnTo>
                        <a:pt x="288" y="220"/>
                      </a:lnTo>
                      <a:lnTo>
                        <a:pt x="288" y="222"/>
                      </a:lnTo>
                      <a:lnTo>
                        <a:pt x="288" y="222"/>
                      </a:lnTo>
                      <a:lnTo>
                        <a:pt x="288" y="224"/>
                      </a:lnTo>
                      <a:lnTo>
                        <a:pt x="288" y="224"/>
                      </a:lnTo>
                      <a:lnTo>
                        <a:pt x="288" y="226"/>
                      </a:lnTo>
                      <a:lnTo>
                        <a:pt x="288" y="226"/>
                      </a:lnTo>
                      <a:lnTo>
                        <a:pt x="288" y="228"/>
                      </a:lnTo>
                      <a:lnTo>
                        <a:pt x="290" y="232"/>
                      </a:lnTo>
                      <a:lnTo>
                        <a:pt x="300" y="234"/>
                      </a:lnTo>
                      <a:lnTo>
                        <a:pt x="300" y="234"/>
                      </a:lnTo>
                      <a:lnTo>
                        <a:pt x="304" y="236"/>
                      </a:lnTo>
                      <a:lnTo>
                        <a:pt x="304" y="236"/>
                      </a:lnTo>
                      <a:lnTo>
                        <a:pt x="312" y="238"/>
                      </a:lnTo>
                      <a:lnTo>
                        <a:pt x="326" y="242"/>
                      </a:lnTo>
                      <a:lnTo>
                        <a:pt x="328" y="242"/>
                      </a:lnTo>
                      <a:lnTo>
                        <a:pt x="328" y="242"/>
                      </a:lnTo>
                      <a:lnTo>
                        <a:pt x="328" y="242"/>
                      </a:lnTo>
                      <a:lnTo>
                        <a:pt x="330" y="242"/>
                      </a:lnTo>
                      <a:lnTo>
                        <a:pt x="336" y="240"/>
                      </a:lnTo>
                      <a:lnTo>
                        <a:pt x="336" y="238"/>
                      </a:lnTo>
                      <a:lnTo>
                        <a:pt x="336" y="238"/>
                      </a:lnTo>
                      <a:lnTo>
                        <a:pt x="336" y="238"/>
                      </a:lnTo>
                      <a:lnTo>
                        <a:pt x="338" y="236"/>
                      </a:lnTo>
                      <a:lnTo>
                        <a:pt x="340" y="234"/>
                      </a:lnTo>
                      <a:lnTo>
                        <a:pt x="340" y="234"/>
                      </a:lnTo>
                      <a:lnTo>
                        <a:pt x="344" y="234"/>
                      </a:lnTo>
                      <a:lnTo>
                        <a:pt x="348" y="228"/>
                      </a:lnTo>
                      <a:lnTo>
                        <a:pt x="348" y="228"/>
                      </a:lnTo>
                      <a:lnTo>
                        <a:pt x="352" y="224"/>
                      </a:lnTo>
                      <a:lnTo>
                        <a:pt x="356" y="220"/>
                      </a:lnTo>
                      <a:lnTo>
                        <a:pt x="356" y="220"/>
                      </a:lnTo>
                      <a:lnTo>
                        <a:pt x="360" y="220"/>
                      </a:lnTo>
                      <a:lnTo>
                        <a:pt x="360" y="220"/>
                      </a:lnTo>
                      <a:lnTo>
                        <a:pt x="362" y="222"/>
                      </a:lnTo>
                      <a:lnTo>
                        <a:pt x="366" y="220"/>
                      </a:lnTo>
                      <a:lnTo>
                        <a:pt x="370" y="216"/>
                      </a:lnTo>
                      <a:lnTo>
                        <a:pt x="370" y="216"/>
                      </a:lnTo>
                      <a:lnTo>
                        <a:pt x="374" y="212"/>
                      </a:lnTo>
                      <a:lnTo>
                        <a:pt x="376" y="212"/>
                      </a:lnTo>
                      <a:lnTo>
                        <a:pt x="376" y="212"/>
                      </a:lnTo>
                      <a:lnTo>
                        <a:pt x="380" y="214"/>
                      </a:lnTo>
                      <a:lnTo>
                        <a:pt x="380" y="214"/>
                      </a:lnTo>
                      <a:lnTo>
                        <a:pt x="380" y="216"/>
                      </a:lnTo>
                      <a:lnTo>
                        <a:pt x="380" y="216"/>
                      </a:lnTo>
                      <a:lnTo>
                        <a:pt x="380" y="220"/>
                      </a:lnTo>
                      <a:lnTo>
                        <a:pt x="384" y="222"/>
                      </a:lnTo>
                      <a:lnTo>
                        <a:pt x="384" y="222"/>
                      </a:lnTo>
                      <a:lnTo>
                        <a:pt x="384" y="224"/>
                      </a:lnTo>
                      <a:lnTo>
                        <a:pt x="384" y="224"/>
                      </a:lnTo>
                      <a:lnTo>
                        <a:pt x="384" y="224"/>
                      </a:lnTo>
                      <a:lnTo>
                        <a:pt x="384" y="224"/>
                      </a:lnTo>
                      <a:lnTo>
                        <a:pt x="382" y="230"/>
                      </a:lnTo>
                      <a:lnTo>
                        <a:pt x="380" y="234"/>
                      </a:lnTo>
                      <a:lnTo>
                        <a:pt x="380" y="234"/>
                      </a:lnTo>
                      <a:lnTo>
                        <a:pt x="382" y="238"/>
                      </a:lnTo>
                      <a:lnTo>
                        <a:pt x="384" y="240"/>
                      </a:lnTo>
                      <a:lnTo>
                        <a:pt x="384" y="240"/>
                      </a:lnTo>
                      <a:lnTo>
                        <a:pt x="388" y="242"/>
                      </a:lnTo>
                      <a:lnTo>
                        <a:pt x="388" y="242"/>
                      </a:lnTo>
                      <a:lnTo>
                        <a:pt x="390" y="244"/>
                      </a:lnTo>
                      <a:lnTo>
                        <a:pt x="392" y="248"/>
                      </a:lnTo>
                      <a:lnTo>
                        <a:pt x="392" y="248"/>
                      </a:lnTo>
                      <a:lnTo>
                        <a:pt x="394" y="252"/>
                      </a:lnTo>
                      <a:lnTo>
                        <a:pt x="396" y="254"/>
                      </a:lnTo>
                      <a:lnTo>
                        <a:pt x="396" y="254"/>
                      </a:lnTo>
                      <a:lnTo>
                        <a:pt x="398" y="254"/>
                      </a:lnTo>
                      <a:lnTo>
                        <a:pt x="400" y="260"/>
                      </a:lnTo>
                      <a:lnTo>
                        <a:pt x="400" y="260"/>
                      </a:lnTo>
                      <a:lnTo>
                        <a:pt x="400" y="260"/>
                      </a:lnTo>
                      <a:lnTo>
                        <a:pt x="400" y="260"/>
                      </a:lnTo>
                      <a:lnTo>
                        <a:pt x="400" y="264"/>
                      </a:lnTo>
                      <a:lnTo>
                        <a:pt x="402" y="266"/>
                      </a:lnTo>
                      <a:lnTo>
                        <a:pt x="402" y="266"/>
                      </a:lnTo>
                      <a:lnTo>
                        <a:pt x="404" y="270"/>
                      </a:lnTo>
                      <a:lnTo>
                        <a:pt x="406" y="284"/>
                      </a:lnTo>
                      <a:lnTo>
                        <a:pt x="406" y="284"/>
                      </a:lnTo>
                      <a:lnTo>
                        <a:pt x="406" y="286"/>
                      </a:lnTo>
                      <a:lnTo>
                        <a:pt x="406" y="286"/>
                      </a:lnTo>
                      <a:lnTo>
                        <a:pt x="408" y="290"/>
                      </a:lnTo>
                      <a:lnTo>
                        <a:pt x="412" y="292"/>
                      </a:lnTo>
                      <a:lnTo>
                        <a:pt x="414" y="292"/>
                      </a:lnTo>
                      <a:lnTo>
                        <a:pt x="414" y="292"/>
                      </a:lnTo>
                      <a:lnTo>
                        <a:pt x="414" y="292"/>
                      </a:lnTo>
                      <a:lnTo>
                        <a:pt x="418" y="286"/>
                      </a:lnTo>
                      <a:lnTo>
                        <a:pt x="420" y="282"/>
                      </a:lnTo>
                      <a:lnTo>
                        <a:pt x="420" y="282"/>
                      </a:lnTo>
                      <a:lnTo>
                        <a:pt x="420" y="278"/>
                      </a:lnTo>
                      <a:lnTo>
                        <a:pt x="422" y="276"/>
                      </a:lnTo>
                      <a:lnTo>
                        <a:pt x="422" y="276"/>
                      </a:lnTo>
                      <a:lnTo>
                        <a:pt x="424" y="272"/>
                      </a:lnTo>
                      <a:lnTo>
                        <a:pt x="424" y="266"/>
                      </a:lnTo>
                      <a:lnTo>
                        <a:pt x="424" y="266"/>
                      </a:lnTo>
                      <a:lnTo>
                        <a:pt x="426" y="254"/>
                      </a:lnTo>
                      <a:lnTo>
                        <a:pt x="432" y="234"/>
                      </a:lnTo>
                      <a:lnTo>
                        <a:pt x="432" y="234"/>
                      </a:lnTo>
                      <a:lnTo>
                        <a:pt x="434" y="228"/>
                      </a:lnTo>
                      <a:lnTo>
                        <a:pt x="434" y="222"/>
                      </a:lnTo>
                      <a:lnTo>
                        <a:pt x="434" y="208"/>
                      </a:lnTo>
                      <a:lnTo>
                        <a:pt x="434" y="208"/>
                      </a:lnTo>
                      <a:lnTo>
                        <a:pt x="436" y="198"/>
                      </a:lnTo>
                      <a:lnTo>
                        <a:pt x="436" y="198"/>
                      </a:lnTo>
                      <a:lnTo>
                        <a:pt x="438" y="226"/>
                      </a:lnTo>
                      <a:lnTo>
                        <a:pt x="438" y="226"/>
                      </a:lnTo>
                      <a:lnTo>
                        <a:pt x="436" y="248"/>
                      </a:lnTo>
                      <a:lnTo>
                        <a:pt x="434" y="268"/>
                      </a:lnTo>
                      <a:lnTo>
                        <a:pt x="428" y="288"/>
                      </a:lnTo>
                      <a:lnTo>
                        <a:pt x="422" y="306"/>
                      </a:lnTo>
                      <a:lnTo>
                        <a:pt x="412" y="324"/>
                      </a:lnTo>
                      <a:lnTo>
                        <a:pt x="402" y="342"/>
                      </a:lnTo>
                      <a:lnTo>
                        <a:pt x="392" y="358"/>
                      </a:lnTo>
                      <a:lnTo>
                        <a:pt x="378" y="372"/>
                      </a:lnTo>
                      <a:lnTo>
                        <a:pt x="364" y="386"/>
                      </a:lnTo>
                      <a:lnTo>
                        <a:pt x="348" y="398"/>
                      </a:lnTo>
                      <a:lnTo>
                        <a:pt x="332" y="408"/>
                      </a:lnTo>
                      <a:lnTo>
                        <a:pt x="314" y="418"/>
                      </a:lnTo>
                      <a:lnTo>
                        <a:pt x="296" y="426"/>
                      </a:lnTo>
                      <a:lnTo>
                        <a:pt x="276" y="430"/>
                      </a:lnTo>
                      <a:lnTo>
                        <a:pt x="256" y="434"/>
                      </a:lnTo>
                      <a:lnTo>
                        <a:pt x="236" y="436"/>
                      </a:lnTo>
                      <a:lnTo>
                        <a:pt x="236" y="436"/>
                      </a:lnTo>
                      <a:close/>
                      <a:moveTo>
                        <a:pt x="226" y="436"/>
                      </a:moveTo>
                      <a:lnTo>
                        <a:pt x="226" y="436"/>
                      </a:lnTo>
                      <a:lnTo>
                        <a:pt x="204" y="436"/>
                      </a:lnTo>
                      <a:lnTo>
                        <a:pt x="204" y="436"/>
                      </a:lnTo>
                      <a:lnTo>
                        <a:pt x="200" y="432"/>
                      </a:lnTo>
                      <a:lnTo>
                        <a:pt x="200" y="432"/>
                      </a:lnTo>
                      <a:lnTo>
                        <a:pt x="192" y="426"/>
                      </a:lnTo>
                      <a:lnTo>
                        <a:pt x="192" y="426"/>
                      </a:lnTo>
                      <a:lnTo>
                        <a:pt x="188" y="424"/>
                      </a:lnTo>
                      <a:lnTo>
                        <a:pt x="188" y="424"/>
                      </a:lnTo>
                      <a:lnTo>
                        <a:pt x="182" y="414"/>
                      </a:lnTo>
                      <a:lnTo>
                        <a:pt x="176" y="410"/>
                      </a:lnTo>
                      <a:lnTo>
                        <a:pt x="176" y="410"/>
                      </a:lnTo>
                      <a:lnTo>
                        <a:pt x="174" y="408"/>
                      </a:lnTo>
                      <a:lnTo>
                        <a:pt x="172" y="406"/>
                      </a:lnTo>
                      <a:lnTo>
                        <a:pt x="172" y="406"/>
                      </a:lnTo>
                      <a:lnTo>
                        <a:pt x="166" y="398"/>
                      </a:lnTo>
                      <a:lnTo>
                        <a:pt x="162" y="394"/>
                      </a:lnTo>
                      <a:lnTo>
                        <a:pt x="162" y="394"/>
                      </a:lnTo>
                      <a:lnTo>
                        <a:pt x="158" y="390"/>
                      </a:lnTo>
                      <a:lnTo>
                        <a:pt x="152" y="386"/>
                      </a:lnTo>
                      <a:lnTo>
                        <a:pt x="152" y="386"/>
                      </a:lnTo>
                      <a:lnTo>
                        <a:pt x="146" y="382"/>
                      </a:lnTo>
                      <a:lnTo>
                        <a:pt x="140" y="382"/>
                      </a:lnTo>
                      <a:lnTo>
                        <a:pt x="140" y="382"/>
                      </a:lnTo>
                      <a:lnTo>
                        <a:pt x="138" y="382"/>
                      </a:lnTo>
                      <a:lnTo>
                        <a:pt x="138" y="382"/>
                      </a:lnTo>
                      <a:lnTo>
                        <a:pt x="132" y="378"/>
                      </a:lnTo>
                      <a:lnTo>
                        <a:pt x="130" y="376"/>
                      </a:lnTo>
                      <a:lnTo>
                        <a:pt x="128" y="376"/>
                      </a:lnTo>
                      <a:lnTo>
                        <a:pt x="128" y="376"/>
                      </a:lnTo>
                      <a:lnTo>
                        <a:pt x="128" y="372"/>
                      </a:lnTo>
                      <a:lnTo>
                        <a:pt x="126" y="366"/>
                      </a:lnTo>
                      <a:lnTo>
                        <a:pt x="126" y="366"/>
                      </a:lnTo>
                      <a:lnTo>
                        <a:pt x="124" y="364"/>
                      </a:lnTo>
                      <a:lnTo>
                        <a:pt x="122" y="362"/>
                      </a:lnTo>
                      <a:lnTo>
                        <a:pt x="118" y="360"/>
                      </a:lnTo>
                      <a:lnTo>
                        <a:pt x="118" y="360"/>
                      </a:lnTo>
                      <a:lnTo>
                        <a:pt x="114" y="360"/>
                      </a:lnTo>
                      <a:lnTo>
                        <a:pt x="112" y="358"/>
                      </a:lnTo>
                      <a:lnTo>
                        <a:pt x="112" y="358"/>
                      </a:lnTo>
                      <a:lnTo>
                        <a:pt x="108" y="354"/>
                      </a:lnTo>
                      <a:lnTo>
                        <a:pt x="108" y="348"/>
                      </a:lnTo>
                      <a:lnTo>
                        <a:pt x="106" y="342"/>
                      </a:lnTo>
                      <a:lnTo>
                        <a:pt x="106" y="342"/>
                      </a:lnTo>
                      <a:lnTo>
                        <a:pt x="102" y="334"/>
                      </a:lnTo>
                      <a:lnTo>
                        <a:pt x="100" y="328"/>
                      </a:lnTo>
                      <a:lnTo>
                        <a:pt x="100" y="322"/>
                      </a:lnTo>
                      <a:lnTo>
                        <a:pt x="100" y="322"/>
                      </a:lnTo>
                      <a:lnTo>
                        <a:pt x="96" y="318"/>
                      </a:lnTo>
                      <a:lnTo>
                        <a:pt x="90" y="314"/>
                      </a:lnTo>
                      <a:lnTo>
                        <a:pt x="76" y="314"/>
                      </a:lnTo>
                      <a:lnTo>
                        <a:pt x="76" y="314"/>
                      </a:lnTo>
                      <a:lnTo>
                        <a:pt x="74" y="314"/>
                      </a:lnTo>
                      <a:lnTo>
                        <a:pt x="74" y="312"/>
                      </a:lnTo>
                      <a:lnTo>
                        <a:pt x="74" y="312"/>
                      </a:lnTo>
                      <a:lnTo>
                        <a:pt x="70" y="312"/>
                      </a:lnTo>
                      <a:lnTo>
                        <a:pt x="64" y="312"/>
                      </a:lnTo>
                      <a:lnTo>
                        <a:pt x="64" y="312"/>
                      </a:lnTo>
                      <a:lnTo>
                        <a:pt x="60" y="308"/>
                      </a:lnTo>
                      <a:lnTo>
                        <a:pt x="56" y="302"/>
                      </a:lnTo>
                      <a:lnTo>
                        <a:pt x="52" y="296"/>
                      </a:lnTo>
                      <a:lnTo>
                        <a:pt x="52" y="296"/>
                      </a:lnTo>
                      <a:lnTo>
                        <a:pt x="46" y="292"/>
                      </a:lnTo>
                      <a:lnTo>
                        <a:pt x="40" y="290"/>
                      </a:lnTo>
                      <a:lnTo>
                        <a:pt x="36" y="288"/>
                      </a:lnTo>
                      <a:lnTo>
                        <a:pt x="36" y="288"/>
                      </a:lnTo>
                      <a:lnTo>
                        <a:pt x="32" y="284"/>
                      </a:lnTo>
                      <a:lnTo>
                        <a:pt x="32" y="284"/>
                      </a:lnTo>
                      <a:lnTo>
                        <a:pt x="28" y="278"/>
                      </a:lnTo>
                      <a:lnTo>
                        <a:pt x="24" y="268"/>
                      </a:lnTo>
                      <a:lnTo>
                        <a:pt x="24" y="268"/>
                      </a:lnTo>
                      <a:lnTo>
                        <a:pt x="22" y="260"/>
                      </a:lnTo>
                      <a:lnTo>
                        <a:pt x="18" y="254"/>
                      </a:lnTo>
                      <a:lnTo>
                        <a:pt x="18" y="254"/>
                      </a:lnTo>
                      <a:lnTo>
                        <a:pt x="16" y="226"/>
                      </a:lnTo>
                      <a:lnTo>
                        <a:pt x="16" y="226"/>
                      </a:lnTo>
                      <a:lnTo>
                        <a:pt x="16" y="208"/>
                      </a:lnTo>
                      <a:lnTo>
                        <a:pt x="18" y="190"/>
                      </a:lnTo>
                      <a:lnTo>
                        <a:pt x="22" y="174"/>
                      </a:lnTo>
                      <a:lnTo>
                        <a:pt x="28" y="156"/>
                      </a:lnTo>
                      <a:lnTo>
                        <a:pt x="34" y="140"/>
                      </a:lnTo>
                      <a:lnTo>
                        <a:pt x="42" y="124"/>
                      </a:lnTo>
                      <a:lnTo>
                        <a:pt x="50" y="110"/>
                      </a:lnTo>
                      <a:lnTo>
                        <a:pt x="60" y="96"/>
                      </a:lnTo>
                      <a:lnTo>
                        <a:pt x="60" y="96"/>
                      </a:lnTo>
                      <a:lnTo>
                        <a:pt x="62" y="98"/>
                      </a:lnTo>
                      <a:lnTo>
                        <a:pt x="64" y="100"/>
                      </a:lnTo>
                      <a:lnTo>
                        <a:pt x="64" y="100"/>
                      </a:lnTo>
                      <a:lnTo>
                        <a:pt x="66" y="104"/>
                      </a:lnTo>
                      <a:lnTo>
                        <a:pt x="66" y="104"/>
                      </a:lnTo>
                      <a:lnTo>
                        <a:pt x="68" y="104"/>
                      </a:lnTo>
                      <a:lnTo>
                        <a:pt x="72" y="104"/>
                      </a:lnTo>
                      <a:lnTo>
                        <a:pt x="76" y="102"/>
                      </a:lnTo>
                      <a:lnTo>
                        <a:pt x="76" y="102"/>
                      </a:lnTo>
                      <a:lnTo>
                        <a:pt x="76" y="104"/>
                      </a:lnTo>
                      <a:lnTo>
                        <a:pt x="76" y="104"/>
                      </a:lnTo>
                      <a:lnTo>
                        <a:pt x="74" y="108"/>
                      </a:lnTo>
                      <a:lnTo>
                        <a:pt x="68" y="112"/>
                      </a:lnTo>
                      <a:lnTo>
                        <a:pt x="66" y="114"/>
                      </a:lnTo>
                      <a:lnTo>
                        <a:pt x="66" y="114"/>
                      </a:lnTo>
                      <a:lnTo>
                        <a:pt x="62" y="120"/>
                      </a:lnTo>
                      <a:lnTo>
                        <a:pt x="62" y="126"/>
                      </a:lnTo>
                      <a:lnTo>
                        <a:pt x="62" y="126"/>
                      </a:lnTo>
                      <a:lnTo>
                        <a:pt x="64" y="134"/>
                      </a:lnTo>
                      <a:lnTo>
                        <a:pt x="72" y="140"/>
                      </a:lnTo>
                      <a:lnTo>
                        <a:pt x="72" y="140"/>
                      </a:lnTo>
                      <a:lnTo>
                        <a:pt x="82" y="140"/>
                      </a:lnTo>
                      <a:lnTo>
                        <a:pt x="88" y="138"/>
                      </a:lnTo>
                      <a:lnTo>
                        <a:pt x="88" y="138"/>
                      </a:lnTo>
                      <a:lnTo>
                        <a:pt x="90" y="134"/>
                      </a:lnTo>
                      <a:lnTo>
                        <a:pt x="90" y="130"/>
                      </a:lnTo>
                      <a:lnTo>
                        <a:pt x="90" y="130"/>
                      </a:lnTo>
                      <a:lnTo>
                        <a:pt x="90" y="128"/>
                      </a:lnTo>
                      <a:lnTo>
                        <a:pt x="90" y="128"/>
                      </a:lnTo>
                      <a:lnTo>
                        <a:pt x="90" y="122"/>
                      </a:lnTo>
                      <a:lnTo>
                        <a:pt x="90" y="118"/>
                      </a:lnTo>
                      <a:lnTo>
                        <a:pt x="92" y="116"/>
                      </a:lnTo>
                      <a:lnTo>
                        <a:pt x="92" y="116"/>
                      </a:lnTo>
                      <a:lnTo>
                        <a:pt x="96" y="116"/>
                      </a:lnTo>
                      <a:lnTo>
                        <a:pt x="96" y="116"/>
                      </a:lnTo>
                      <a:lnTo>
                        <a:pt x="100" y="116"/>
                      </a:lnTo>
                      <a:lnTo>
                        <a:pt x="104" y="114"/>
                      </a:lnTo>
                      <a:lnTo>
                        <a:pt x="104" y="114"/>
                      </a:lnTo>
                      <a:lnTo>
                        <a:pt x="110" y="112"/>
                      </a:lnTo>
                      <a:lnTo>
                        <a:pt x="110" y="112"/>
                      </a:lnTo>
                      <a:lnTo>
                        <a:pt x="112" y="114"/>
                      </a:lnTo>
                      <a:lnTo>
                        <a:pt x="112" y="114"/>
                      </a:lnTo>
                      <a:lnTo>
                        <a:pt x="114" y="118"/>
                      </a:lnTo>
                      <a:lnTo>
                        <a:pt x="114" y="118"/>
                      </a:lnTo>
                      <a:lnTo>
                        <a:pt x="116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2" y="132"/>
                      </a:lnTo>
                      <a:lnTo>
                        <a:pt x="120" y="138"/>
                      </a:lnTo>
                      <a:lnTo>
                        <a:pt x="120" y="138"/>
                      </a:lnTo>
                      <a:lnTo>
                        <a:pt x="118" y="138"/>
                      </a:lnTo>
                      <a:lnTo>
                        <a:pt x="118" y="138"/>
                      </a:lnTo>
                      <a:lnTo>
                        <a:pt x="114" y="138"/>
                      </a:lnTo>
                      <a:lnTo>
                        <a:pt x="112" y="140"/>
                      </a:lnTo>
                      <a:lnTo>
                        <a:pt x="110" y="142"/>
                      </a:lnTo>
                      <a:lnTo>
                        <a:pt x="110" y="142"/>
                      </a:lnTo>
                      <a:lnTo>
                        <a:pt x="108" y="160"/>
                      </a:lnTo>
                      <a:lnTo>
                        <a:pt x="108" y="160"/>
                      </a:lnTo>
                      <a:lnTo>
                        <a:pt x="108" y="162"/>
                      </a:lnTo>
                      <a:lnTo>
                        <a:pt x="104" y="162"/>
                      </a:lnTo>
                      <a:lnTo>
                        <a:pt x="104" y="162"/>
                      </a:lnTo>
                      <a:lnTo>
                        <a:pt x="98" y="164"/>
                      </a:lnTo>
                      <a:lnTo>
                        <a:pt x="96" y="168"/>
                      </a:lnTo>
                      <a:lnTo>
                        <a:pt x="92" y="172"/>
                      </a:lnTo>
                      <a:lnTo>
                        <a:pt x="92" y="172"/>
                      </a:lnTo>
                      <a:lnTo>
                        <a:pt x="90" y="174"/>
                      </a:lnTo>
                      <a:lnTo>
                        <a:pt x="90" y="174"/>
                      </a:lnTo>
                      <a:lnTo>
                        <a:pt x="86" y="174"/>
                      </a:lnTo>
                      <a:lnTo>
                        <a:pt x="84" y="174"/>
                      </a:lnTo>
                      <a:lnTo>
                        <a:pt x="84" y="178"/>
                      </a:lnTo>
                      <a:lnTo>
                        <a:pt x="84" y="178"/>
                      </a:lnTo>
                      <a:lnTo>
                        <a:pt x="82" y="192"/>
                      </a:lnTo>
                      <a:lnTo>
                        <a:pt x="82" y="192"/>
                      </a:lnTo>
                      <a:lnTo>
                        <a:pt x="80" y="194"/>
                      </a:lnTo>
                      <a:lnTo>
                        <a:pt x="80" y="194"/>
                      </a:lnTo>
                      <a:lnTo>
                        <a:pt x="78" y="194"/>
                      </a:lnTo>
                      <a:lnTo>
                        <a:pt x="76" y="198"/>
                      </a:lnTo>
                      <a:lnTo>
                        <a:pt x="76" y="198"/>
                      </a:lnTo>
                      <a:lnTo>
                        <a:pt x="74" y="202"/>
                      </a:lnTo>
                      <a:lnTo>
                        <a:pt x="72" y="204"/>
                      </a:lnTo>
                      <a:lnTo>
                        <a:pt x="72" y="204"/>
                      </a:lnTo>
                      <a:lnTo>
                        <a:pt x="70" y="206"/>
                      </a:lnTo>
                      <a:lnTo>
                        <a:pt x="68" y="210"/>
                      </a:lnTo>
                      <a:lnTo>
                        <a:pt x="68" y="210"/>
                      </a:lnTo>
                      <a:lnTo>
                        <a:pt x="66" y="220"/>
                      </a:lnTo>
                      <a:lnTo>
                        <a:pt x="66" y="220"/>
                      </a:lnTo>
                      <a:lnTo>
                        <a:pt x="66" y="226"/>
                      </a:lnTo>
                      <a:lnTo>
                        <a:pt x="66" y="226"/>
                      </a:lnTo>
                      <a:lnTo>
                        <a:pt x="66" y="230"/>
                      </a:lnTo>
                      <a:lnTo>
                        <a:pt x="66" y="230"/>
                      </a:lnTo>
                      <a:lnTo>
                        <a:pt x="68" y="232"/>
                      </a:lnTo>
                      <a:lnTo>
                        <a:pt x="68" y="236"/>
                      </a:lnTo>
                      <a:lnTo>
                        <a:pt x="68" y="236"/>
                      </a:lnTo>
                      <a:lnTo>
                        <a:pt x="68" y="240"/>
                      </a:lnTo>
                      <a:lnTo>
                        <a:pt x="68" y="240"/>
                      </a:lnTo>
                      <a:lnTo>
                        <a:pt x="66" y="240"/>
                      </a:lnTo>
                      <a:lnTo>
                        <a:pt x="66" y="240"/>
                      </a:lnTo>
                      <a:lnTo>
                        <a:pt x="66" y="238"/>
                      </a:lnTo>
                      <a:lnTo>
                        <a:pt x="66" y="238"/>
                      </a:lnTo>
                      <a:lnTo>
                        <a:pt x="66" y="236"/>
                      </a:lnTo>
                      <a:lnTo>
                        <a:pt x="66" y="236"/>
                      </a:lnTo>
                      <a:lnTo>
                        <a:pt x="66" y="234"/>
                      </a:lnTo>
                      <a:lnTo>
                        <a:pt x="64" y="230"/>
                      </a:lnTo>
                      <a:lnTo>
                        <a:pt x="62" y="228"/>
                      </a:lnTo>
                      <a:lnTo>
                        <a:pt x="56" y="226"/>
                      </a:lnTo>
                      <a:lnTo>
                        <a:pt x="56" y="226"/>
                      </a:lnTo>
                      <a:lnTo>
                        <a:pt x="52" y="228"/>
                      </a:lnTo>
                      <a:lnTo>
                        <a:pt x="50" y="228"/>
                      </a:lnTo>
                      <a:lnTo>
                        <a:pt x="50" y="228"/>
                      </a:lnTo>
                      <a:lnTo>
                        <a:pt x="46" y="232"/>
                      </a:lnTo>
                      <a:lnTo>
                        <a:pt x="40" y="232"/>
                      </a:lnTo>
                      <a:lnTo>
                        <a:pt x="40" y="232"/>
                      </a:lnTo>
                      <a:lnTo>
                        <a:pt x="38" y="232"/>
                      </a:lnTo>
                      <a:lnTo>
                        <a:pt x="38" y="236"/>
                      </a:lnTo>
                      <a:lnTo>
                        <a:pt x="38" y="236"/>
                      </a:lnTo>
                      <a:lnTo>
                        <a:pt x="36" y="238"/>
                      </a:lnTo>
                      <a:lnTo>
                        <a:pt x="34" y="240"/>
                      </a:lnTo>
                      <a:lnTo>
                        <a:pt x="34" y="240"/>
                      </a:lnTo>
                      <a:lnTo>
                        <a:pt x="32" y="242"/>
                      </a:lnTo>
                      <a:lnTo>
                        <a:pt x="32" y="246"/>
                      </a:lnTo>
                      <a:lnTo>
                        <a:pt x="32" y="246"/>
                      </a:lnTo>
                      <a:lnTo>
                        <a:pt x="32" y="248"/>
                      </a:lnTo>
                      <a:lnTo>
                        <a:pt x="34" y="250"/>
                      </a:lnTo>
                      <a:lnTo>
                        <a:pt x="34" y="250"/>
                      </a:lnTo>
                      <a:lnTo>
                        <a:pt x="34" y="252"/>
                      </a:lnTo>
                      <a:lnTo>
                        <a:pt x="34" y="254"/>
                      </a:lnTo>
                      <a:lnTo>
                        <a:pt x="34" y="254"/>
                      </a:lnTo>
                      <a:lnTo>
                        <a:pt x="32" y="256"/>
                      </a:lnTo>
                      <a:lnTo>
                        <a:pt x="32" y="256"/>
                      </a:lnTo>
                      <a:lnTo>
                        <a:pt x="30" y="260"/>
                      </a:lnTo>
                      <a:lnTo>
                        <a:pt x="30" y="264"/>
                      </a:lnTo>
                      <a:lnTo>
                        <a:pt x="32" y="270"/>
                      </a:lnTo>
                      <a:lnTo>
                        <a:pt x="32" y="270"/>
                      </a:lnTo>
                      <a:lnTo>
                        <a:pt x="34" y="272"/>
                      </a:lnTo>
                      <a:lnTo>
                        <a:pt x="38" y="272"/>
                      </a:lnTo>
                      <a:lnTo>
                        <a:pt x="38" y="272"/>
                      </a:lnTo>
                      <a:lnTo>
                        <a:pt x="42" y="272"/>
                      </a:lnTo>
                      <a:lnTo>
                        <a:pt x="46" y="274"/>
                      </a:lnTo>
                      <a:lnTo>
                        <a:pt x="46" y="274"/>
                      </a:lnTo>
                      <a:lnTo>
                        <a:pt x="46" y="278"/>
                      </a:lnTo>
                      <a:lnTo>
                        <a:pt x="46" y="278"/>
                      </a:lnTo>
                      <a:lnTo>
                        <a:pt x="48" y="282"/>
                      </a:lnTo>
                      <a:lnTo>
                        <a:pt x="50" y="284"/>
                      </a:lnTo>
                      <a:lnTo>
                        <a:pt x="50" y="284"/>
                      </a:lnTo>
                      <a:lnTo>
                        <a:pt x="54" y="286"/>
                      </a:lnTo>
                      <a:lnTo>
                        <a:pt x="54" y="286"/>
                      </a:lnTo>
                      <a:lnTo>
                        <a:pt x="56" y="286"/>
                      </a:lnTo>
                      <a:lnTo>
                        <a:pt x="58" y="288"/>
                      </a:lnTo>
                      <a:lnTo>
                        <a:pt x="58" y="288"/>
                      </a:lnTo>
                      <a:lnTo>
                        <a:pt x="62" y="296"/>
                      </a:lnTo>
                      <a:lnTo>
                        <a:pt x="62" y="296"/>
                      </a:lnTo>
                      <a:lnTo>
                        <a:pt x="64" y="304"/>
                      </a:lnTo>
                      <a:lnTo>
                        <a:pt x="66" y="306"/>
                      </a:lnTo>
                      <a:lnTo>
                        <a:pt x="70" y="308"/>
                      </a:lnTo>
                      <a:lnTo>
                        <a:pt x="70" y="308"/>
                      </a:lnTo>
                      <a:lnTo>
                        <a:pt x="78" y="308"/>
                      </a:lnTo>
                      <a:lnTo>
                        <a:pt x="82" y="306"/>
                      </a:lnTo>
                      <a:lnTo>
                        <a:pt x="86" y="306"/>
                      </a:lnTo>
                      <a:lnTo>
                        <a:pt x="86" y="306"/>
                      </a:lnTo>
                      <a:lnTo>
                        <a:pt x="92" y="308"/>
                      </a:lnTo>
                      <a:lnTo>
                        <a:pt x="94" y="310"/>
                      </a:lnTo>
                      <a:lnTo>
                        <a:pt x="94" y="310"/>
                      </a:lnTo>
                      <a:lnTo>
                        <a:pt x="98" y="312"/>
                      </a:lnTo>
                      <a:lnTo>
                        <a:pt x="100" y="312"/>
                      </a:lnTo>
                      <a:lnTo>
                        <a:pt x="100" y="312"/>
                      </a:lnTo>
                      <a:lnTo>
                        <a:pt x="106" y="310"/>
                      </a:lnTo>
                      <a:lnTo>
                        <a:pt x="106" y="310"/>
                      </a:lnTo>
                      <a:lnTo>
                        <a:pt x="108" y="308"/>
                      </a:lnTo>
                      <a:lnTo>
                        <a:pt x="114" y="306"/>
                      </a:lnTo>
                      <a:lnTo>
                        <a:pt x="116" y="306"/>
                      </a:lnTo>
                      <a:lnTo>
                        <a:pt x="116" y="306"/>
                      </a:lnTo>
                      <a:lnTo>
                        <a:pt x="116" y="306"/>
                      </a:lnTo>
                      <a:lnTo>
                        <a:pt x="120" y="306"/>
                      </a:lnTo>
                      <a:lnTo>
                        <a:pt x="124" y="306"/>
                      </a:lnTo>
                      <a:lnTo>
                        <a:pt x="124" y="306"/>
                      </a:lnTo>
                      <a:lnTo>
                        <a:pt x="128" y="308"/>
                      </a:lnTo>
                      <a:lnTo>
                        <a:pt x="128" y="308"/>
                      </a:lnTo>
                      <a:lnTo>
                        <a:pt x="134" y="308"/>
                      </a:lnTo>
                      <a:lnTo>
                        <a:pt x="134" y="308"/>
                      </a:lnTo>
                      <a:lnTo>
                        <a:pt x="144" y="306"/>
                      </a:lnTo>
                      <a:lnTo>
                        <a:pt x="144" y="306"/>
                      </a:lnTo>
                      <a:lnTo>
                        <a:pt x="144" y="306"/>
                      </a:lnTo>
                      <a:lnTo>
                        <a:pt x="144" y="306"/>
                      </a:lnTo>
                      <a:lnTo>
                        <a:pt x="146" y="308"/>
                      </a:lnTo>
                      <a:lnTo>
                        <a:pt x="150" y="310"/>
                      </a:lnTo>
                      <a:lnTo>
                        <a:pt x="150" y="310"/>
                      </a:lnTo>
                      <a:lnTo>
                        <a:pt x="156" y="308"/>
                      </a:lnTo>
                      <a:lnTo>
                        <a:pt x="156" y="308"/>
                      </a:lnTo>
                      <a:lnTo>
                        <a:pt x="160" y="306"/>
                      </a:lnTo>
                      <a:lnTo>
                        <a:pt x="166" y="306"/>
                      </a:lnTo>
                      <a:lnTo>
                        <a:pt x="166" y="306"/>
                      </a:lnTo>
                      <a:lnTo>
                        <a:pt x="172" y="306"/>
                      </a:lnTo>
                      <a:lnTo>
                        <a:pt x="186" y="308"/>
                      </a:lnTo>
                      <a:lnTo>
                        <a:pt x="186" y="308"/>
                      </a:lnTo>
                      <a:lnTo>
                        <a:pt x="190" y="310"/>
                      </a:lnTo>
                      <a:lnTo>
                        <a:pt x="192" y="312"/>
                      </a:lnTo>
                      <a:lnTo>
                        <a:pt x="192" y="312"/>
                      </a:lnTo>
                      <a:lnTo>
                        <a:pt x="194" y="314"/>
                      </a:lnTo>
                      <a:lnTo>
                        <a:pt x="196" y="316"/>
                      </a:lnTo>
                      <a:lnTo>
                        <a:pt x="196" y="316"/>
                      </a:lnTo>
                      <a:lnTo>
                        <a:pt x="202" y="316"/>
                      </a:lnTo>
                      <a:lnTo>
                        <a:pt x="208" y="316"/>
                      </a:lnTo>
                      <a:lnTo>
                        <a:pt x="208" y="316"/>
                      </a:lnTo>
                      <a:lnTo>
                        <a:pt x="218" y="314"/>
                      </a:lnTo>
                      <a:lnTo>
                        <a:pt x="234" y="314"/>
                      </a:lnTo>
                      <a:lnTo>
                        <a:pt x="234" y="314"/>
                      </a:lnTo>
                      <a:lnTo>
                        <a:pt x="238" y="316"/>
                      </a:lnTo>
                      <a:lnTo>
                        <a:pt x="240" y="316"/>
                      </a:lnTo>
                      <a:lnTo>
                        <a:pt x="248" y="320"/>
                      </a:lnTo>
                      <a:lnTo>
                        <a:pt x="248" y="320"/>
                      </a:lnTo>
                      <a:lnTo>
                        <a:pt x="252" y="318"/>
                      </a:lnTo>
                      <a:lnTo>
                        <a:pt x="252" y="318"/>
                      </a:lnTo>
                      <a:lnTo>
                        <a:pt x="254" y="318"/>
                      </a:lnTo>
                      <a:lnTo>
                        <a:pt x="256" y="318"/>
                      </a:lnTo>
                      <a:lnTo>
                        <a:pt x="256" y="318"/>
                      </a:lnTo>
                      <a:lnTo>
                        <a:pt x="256" y="322"/>
                      </a:lnTo>
                      <a:lnTo>
                        <a:pt x="256" y="322"/>
                      </a:lnTo>
                      <a:lnTo>
                        <a:pt x="256" y="326"/>
                      </a:lnTo>
                      <a:lnTo>
                        <a:pt x="256" y="326"/>
                      </a:lnTo>
                      <a:lnTo>
                        <a:pt x="256" y="330"/>
                      </a:lnTo>
                      <a:lnTo>
                        <a:pt x="256" y="330"/>
                      </a:lnTo>
                      <a:lnTo>
                        <a:pt x="258" y="330"/>
                      </a:lnTo>
                      <a:lnTo>
                        <a:pt x="260" y="330"/>
                      </a:lnTo>
                      <a:lnTo>
                        <a:pt x="262" y="328"/>
                      </a:lnTo>
                      <a:lnTo>
                        <a:pt x="266" y="324"/>
                      </a:lnTo>
                      <a:lnTo>
                        <a:pt x="266" y="324"/>
                      </a:lnTo>
                      <a:lnTo>
                        <a:pt x="266" y="326"/>
                      </a:lnTo>
                      <a:lnTo>
                        <a:pt x="266" y="326"/>
                      </a:lnTo>
                      <a:lnTo>
                        <a:pt x="266" y="326"/>
                      </a:lnTo>
                      <a:lnTo>
                        <a:pt x="266" y="326"/>
                      </a:lnTo>
                      <a:lnTo>
                        <a:pt x="270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6" y="330"/>
                      </a:lnTo>
                      <a:lnTo>
                        <a:pt x="276" y="330"/>
                      </a:lnTo>
                      <a:lnTo>
                        <a:pt x="274" y="342"/>
                      </a:lnTo>
                      <a:lnTo>
                        <a:pt x="274" y="342"/>
                      </a:lnTo>
                      <a:lnTo>
                        <a:pt x="272" y="344"/>
                      </a:lnTo>
                      <a:lnTo>
                        <a:pt x="272" y="344"/>
                      </a:lnTo>
                      <a:lnTo>
                        <a:pt x="270" y="348"/>
                      </a:lnTo>
                      <a:lnTo>
                        <a:pt x="268" y="352"/>
                      </a:lnTo>
                      <a:lnTo>
                        <a:pt x="268" y="352"/>
                      </a:lnTo>
                      <a:lnTo>
                        <a:pt x="270" y="358"/>
                      </a:lnTo>
                      <a:lnTo>
                        <a:pt x="270" y="358"/>
                      </a:lnTo>
                      <a:lnTo>
                        <a:pt x="270" y="360"/>
                      </a:lnTo>
                      <a:lnTo>
                        <a:pt x="270" y="360"/>
                      </a:lnTo>
                      <a:lnTo>
                        <a:pt x="266" y="364"/>
                      </a:lnTo>
                      <a:lnTo>
                        <a:pt x="264" y="370"/>
                      </a:lnTo>
                      <a:lnTo>
                        <a:pt x="262" y="380"/>
                      </a:lnTo>
                      <a:lnTo>
                        <a:pt x="262" y="380"/>
                      </a:lnTo>
                      <a:lnTo>
                        <a:pt x="262" y="386"/>
                      </a:lnTo>
                      <a:lnTo>
                        <a:pt x="260" y="390"/>
                      </a:lnTo>
                      <a:lnTo>
                        <a:pt x="260" y="390"/>
                      </a:lnTo>
                      <a:lnTo>
                        <a:pt x="256" y="394"/>
                      </a:lnTo>
                      <a:lnTo>
                        <a:pt x="250" y="404"/>
                      </a:lnTo>
                      <a:lnTo>
                        <a:pt x="246" y="412"/>
                      </a:lnTo>
                      <a:lnTo>
                        <a:pt x="246" y="412"/>
                      </a:lnTo>
                      <a:lnTo>
                        <a:pt x="244" y="414"/>
                      </a:lnTo>
                      <a:lnTo>
                        <a:pt x="242" y="416"/>
                      </a:lnTo>
                      <a:lnTo>
                        <a:pt x="238" y="418"/>
                      </a:lnTo>
                      <a:lnTo>
                        <a:pt x="238" y="418"/>
                      </a:lnTo>
                      <a:lnTo>
                        <a:pt x="234" y="424"/>
                      </a:lnTo>
                      <a:lnTo>
                        <a:pt x="232" y="436"/>
                      </a:lnTo>
                      <a:lnTo>
                        <a:pt x="232" y="436"/>
                      </a:lnTo>
                      <a:lnTo>
                        <a:pt x="226" y="436"/>
                      </a:lnTo>
                      <a:lnTo>
                        <a:pt x="226" y="436"/>
                      </a:lnTo>
                      <a:close/>
                      <a:moveTo>
                        <a:pt x="22" y="276"/>
                      </a:moveTo>
                      <a:lnTo>
                        <a:pt x="22" y="276"/>
                      </a:lnTo>
                      <a:lnTo>
                        <a:pt x="24" y="282"/>
                      </a:lnTo>
                      <a:lnTo>
                        <a:pt x="30" y="288"/>
                      </a:lnTo>
                      <a:lnTo>
                        <a:pt x="30" y="288"/>
                      </a:lnTo>
                      <a:lnTo>
                        <a:pt x="34" y="292"/>
                      </a:lnTo>
                      <a:lnTo>
                        <a:pt x="34" y="292"/>
                      </a:lnTo>
                      <a:lnTo>
                        <a:pt x="40" y="294"/>
                      </a:lnTo>
                      <a:lnTo>
                        <a:pt x="40" y="294"/>
                      </a:lnTo>
                      <a:lnTo>
                        <a:pt x="44" y="294"/>
                      </a:lnTo>
                      <a:lnTo>
                        <a:pt x="50" y="298"/>
                      </a:lnTo>
                      <a:lnTo>
                        <a:pt x="50" y="298"/>
                      </a:lnTo>
                      <a:lnTo>
                        <a:pt x="54" y="304"/>
                      </a:lnTo>
                      <a:lnTo>
                        <a:pt x="54" y="304"/>
                      </a:lnTo>
                      <a:lnTo>
                        <a:pt x="58" y="312"/>
                      </a:lnTo>
                      <a:lnTo>
                        <a:pt x="60" y="314"/>
                      </a:lnTo>
                      <a:lnTo>
                        <a:pt x="64" y="316"/>
                      </a:lnTo>
                      <a:lnTo>
                        <a:pt x="64" y="316"/>
                      </a:lnTo>
                      <a:lnTo>
                        <a:pt x="68" y="314"/>
                      </a:lnTo>
                      <a:lnTo>
                        <a:pt x="70" y="316"/>
                      </a:lnTo>
                      <a:lnTo>
                        <a:pt x="70" y="316"/>
                      </a:lnTo>
                      <a:lnTo>
                        <a:pt x="74" y="318"/>
                      </a:lnTo>
                      <a:lnTo>
                        <a:pt x="78" y="318"/>
                      </a:lnTo>
                      <a:lnTo>
                        <a:pt x="78" y="318"/>
                      </a:lnTo>
                      <a:lnTo>
                        <a:pt x="90" y="318"/>
                      </a:lnTo>
                      <a:lnTo>
                        <a:pt x="94" y="320"/>
                      </a:lnTo>
                      <a:lnTo>
                        <a:pt x="96" y="322"/>
                      </a:lnTo>
                      <a:lnTo>
                        <a:pt x="96" y="322"/>
                      </a:lnTo>
                      <a:lnTo>
                        <a:pt x="96" y="328"/>
                      </a:lnTo>
                      <a:lnTo>
                        <a:pt x="96" y="328"/>
                      </a:lnTo>
                      <a:lnTo>
                        <a:pt x="98" y="334"/>
                      </a:lnTo>
                      <a:lnTo>
                        <a:pt x="104" y="344"/>
                      </a:lnTo>
                      <a:lnTo>
                        <a:pt x="104" y="344"/>
                      </a:lnTo>
                      <a:lnTo>
                        <a:pt x="104" y="348"/>
                      </a:lnTo>
                      <a:lnTo>
                        <a:pt x="104" y="348"/>
                      </a:lnTo>
                      <a:lnTo>
                        <a:pt x="104" y="354"/>
                      </a:lnTo>
                      <a:lnTo>
                        <a:pt x="106" y="358"/>
                      </a:lnTo>
                      <a:lnTo>
                        <a:pt x="108" y="360"/>
                      </a:lnTo>
                      <a:lnTo>
                        <a:pt x="108" y="360"/>
                      </a:lnTo>
                      <a:lnTo>
                        <a:pt x="112" y="364"/>
                      </a:lnTo>
                      <a:lnTo>
                        <a:pt x="116" y="364"/>
                      </a:lnTo>
                      <a:lnTo>
                        <a:pt x="116" y="364"/>
                      </a:lnTo>
                      <a:lnTo>
                        <a:pt x="120" y="366"/>
                      </a:lnTo>
                      <a:lnTo>
                        <a:pt x="122" y="368"/>
                      </a:lnTo>
                      <a:lnTo>
                        <a:pt x="122" y="368"/>
                      </a:lnTo>
                      <a:lnTo>
                        <a:pt x="124" y="374"/>
                      </a:lnTo>
                      <a:lnTo>
                        <a:pt x="124" y="376"/>
                      </a:lnTo>
                      <a:lnTo>
                        <a:pt x="126" y="378"/>
                      </a:lnTo>
                      <a:lnTo>
                        <a:pt x="126" y="378"/>
                      </a:lnTo>
                      <a:lnTo>
                        <a:pt x="130" y="380"/>
                      </a:lnTo>
                      <a:lnTo>
                        <a:pt x="130" y="380"/>
                      </a:lnTo>
                      <a:lnTo>
                        <a:pt x="130" y="380"/>
                      </a:lnTo>
                      <a:lnTo>
                        <a:pt x="136" y="384"/>
                      </a:lnTo>
                      <a:lnTo>
                        <a:pt x="136" y="384"/>
                      </a:lnTo>
                      <a:lnTo>
                        <a:pt x="138" y="386"/>
                      </a:lnTo>
                      <a:lnTo>
                        <a:pt x="142" y="386"/>
                      </a:lnTo>
                      <a:lnTo>
                        <a:pt x="142" y="386"/>
                      </a:lnTo>
                      <a:lnTo>
                        <a:pt x="144" y="386"/>
                      </a:lnTo>
                      <a:lnTo>
                        <a:pt x="150" y="388"/>
                      </a:lnTo>
                      <a:lnTo>
                        <a:pt x="150" y="388"/>
                      </a:lnTo>
                      <a:lnTo>
                        <a:pt x="154" y="394"/>
                      </a:lnTo>
                      <a:lnTo>
                        <a:pt x="160" y="398"/>
                      </a:lnTo>
                      <a:lnTo>
                        <a:pt x="160" y="398"/>
                      </a:lnTo>
                      <a:lnTo>
                        <a:pt x="164" y="400"/>
                      </a:lnTo>
                      <a:lnTo>
                        <a:pt x="168" y="408"/>
                      </a:lnTo>
                      <a:lnTo>
                        <a:pt x="168" y="408"/>
                      </a:lnTo>
                      <a:lnTo>
                        <a:pt x="172" y="412"/>
                      </a:lnTo>
                      <a:lnTo>
                        <a:pt x="174" y="414"/>
                      </a:lnTo>
                      <a:lnTo>
                        <a:pt x="174" y="414"/>
                      </a:lnTo>
                      <a:lnTo>
                        <a:pt x="178" y="418"/>
                      </a:lnTo>
                      <a:lnTo>
                        <a:pt x="184" y="424"/>
                      </a:lnTo>
                      <a:lnTo>
                        <a:pt x="184" y="424"/>
                      </a:lnTo>
                      <a:lnTo>
                        <a:pt x="186" y="428"/>
                      </a:lnTo>
                      <a:lnTo>
                        <a:pt x="190" y="430"/>
                      </a:lnTo>
                      <a:lnTo>
                        <a:pt x="198" y="434"/>
                      </a:lnTo>
                      <a:lnTo>
                        <a:pt x="198" y="434"/>
                      </a:lnTo>
                      <a:lnTo>
                        <a:pt x="198" y="434"/>
                      </a:lnTo>
                      <a:lnTo>
                        <a:pt x="198" y="434"/>
                      </a:lnTo>
                      <a:lnTo>
                        <a:pt x="182" y="432"/>
                      </a:lnTo>
                      <a:lnTo>
                        <a:pt x="166" y="428"/>
                      </a:lnTo>
                      <a:lnTo>
                        <a:pt x="152" y="422"/>
                      </a:lnTo>
                      <a:lnTo>
                        <a:pt x="136" y="416"/>
                      </a:lnTo>
                      <a:lnTo>
                        <a:pt x="110" y="402"/>
                      </a:lnTo>
                      <a:lnTo>
                        <a:pt x="84" y="382"/>
                      </a:lnTo>
                      <a:lnTo>
                        <a:pt x="64" y="360"/>
                      </a:lnTo>
                      <a:lnTo>
                        <a:pt x="46" y="334"/>
                      </a:lnTo>
                      <a:lnTo>
                        <a:pt x="32" y="306"/>
                      </a:lnTo>
                      <a:lnTo>
                        <a:pt x="26" y="290"/>
                      </a:lnTo>
                      <a:lnTo>
                        <a:pt x="22" y="276"/>
                      </a:lnTo>
                      <a:lnTo>
                        <a:pt x="22" y="276"/>
                      </a:lnTo>
                      <a:close/>
                      <a:moveTo>
                        <a:pt x="212" y="16"/>
                      </a:moveTo>
                      <a:lnTo>
                        <a:pt x="212" y="16"/>
                      </a:lnTo>
                      <a:lnTo>
                        <a:pt x="226" y="16"/>
                      </a:lnTo>
                      <a:lnTo>
                        <a:pt x="226" y="16"/>
                      </a:lnTo>
                      <a:lnTo>
                        <a:pt x="246" y="16"/>
                      </a:lnTo>
                      <a:lnTo>
                        <a:pt x="264" y="18"/>
                      </a:lnTo>
                      <a:lnTo>
                        <a:pt x="282" y="22"/>
                      </a:lnTo>
                      <a:lnTo>
                        <a:pt x="300" y="28"/>
                      </a:lnTo>
                      <a:lnTo>
                        <a:pt x="316" y="36"/>
                      </a:lnTo>
                      <a:lnTo>
                        <a:pt x="332" y="44"/>
                      </a:lnTo>
                      <a:lnTo>
                        <a:pt x="348" y="54"/>
                      </a:lnTo>
                      <a:lnTo>
                        <a:pt x="362" y="64"/>
                      </a:lnTo>
                      <a:lnTo>
                        <a:pt x="374" y="76"/>
                      </a:lnTo>
                      <a:lnTo>
                        <a:pt x="386" y="90"/>
                      </a:lnTo>
                      <a:lnTo>
                        <a:pt x="398" y="104"/>
                      </a:lnTo>
                      <a:lnTo>
                        <a:pt x="408" y="118"/>
                      </a:lnTo>
                      <a:lnTo>
                        <a:pt x="416" y="134"/>
                      </a:lnTo>
                      <a:lnTo>
                        <a:pt x="424" y="150"/>
                      </a:lnTo>
                      <a:lnTo>
                        <a:pt x="428" y="168"/>
                      </a:lnTo>
                      <a:lnTo>
                        <a:pt x="434" y="186"/>
                      </a:lnTo>
                      <a:lnTo>
                        <a:pt x="434" y="186"/>
                      </a:lnTo>
                      <a:lnTo>
                        <a:pt x="432" y="196"/>
                      </a:lnTo>
                      <a:lnTo>
                        <a:pt x="430" y="208"/>
                      </a:lnTo>
                      <a:lnTo>
                        <a:pt x="430" y="208"/>
                      </a:lnTo>
                      <a:lnTo>
                        <a:pt x="430" y="222"/>
                      </a:lnTo>
                      <a:lnTo>
                        <a:pt x="428" y="232"/>
                      </a:lnTo>
                      <a:lnTo>
                        <a:pt x="428" y="232"/>
                      </a:lnTo>
                      <a:lnTo>
                        <a:pt x="424" y="244"/>
                      </a:lnTo>
                      <a:lnTo>
                        <a:pt x="422" y="254"/>
                      </a:lnTo>
                      <a:lnTo>
                        <a:pt x="420" y="266"/>
                      </a:lnTo>
                      <a:lnTo>
                        <a:pt x="420" y="266"/>
                      </a:lnTo>
                      <a:lnTo>
                        <a:pt x="420" y="272"/>
                      </a:lnTo>
                      <a:lnTo>
                        <a:pt x="420" y="272"/>
                      </a:lnTo>
                      <a:lnTo>
                        <a:pt x="416" y="278"/>
                      </a:lnTo>
                      <a:lnTo>
                        <a:pt x="416" y="282"/>
                      </a:lnTo>
                      <a:lnTo>
                        <a:pt x="416" y="282"/>
                      </a:lnTo>
                      <a:lnTo>
                        <a:pt x="414" y="284"/>
                      </a:lnTo>
                      <a:lnTo>
                        <a:pt x="412" y="288"/>
                      </a:lnTo>
                      <a:lnTo>
                        <a:pt x="412" y="288"/>
                      </a:lnTo>
                      <a:lnTo>
                        <a:pt x="410" y="286"/>
                      </a:lnTo>
                      <a:lnTo>
                        <a:pt x="410" y="286"/>
                      </a:lnTo>
                      <a:lnTo>
                        <a:pt x="410" y="282"/>
                      </a:lnTo>
                      <a:lnTo>
                        <a:pt x="410" y="282"/>
                      </a:lnTo>
                      <a:lnTo>
                        <a:pt x="410" y="274"/>
                      </a:lnTo>
                      <a:lnTo>
                        <a:pt x="408" y="268"/>
                      </a:lnTo>
                      <a:lnTo>
                        <a:pt x="404" y="264"/>
                      </a:lnTo>
                      <a:lnTo>
                        <a:pt x="404" y="264"/>
                      </a:lnTo>
                      <a:lnTo>
                        <a:pt x="404" y="260"/>
                      </a:lnTo>
                      <a:lnTo>
                        <a:pt x="404" y="260"/>
                      </a:lnTo>
                      <a:lnTo>
                        <a:pt x="404" y="260"/>
                      </a:lnTo>
                      <a:lnTo>
                        <a:pt x="404" y="260"/>
                      </a:lnTo>
                      <a:lnTo>
                        <a:pt x="402" y="256"/>
                      </a:lnTo>
                      <a:lnTo>
                        <a:pt x="402" y="252"/>
                      </a:lnTo>
                      <a:lnTo>
                        <a:pt x="398" y="250"/>
                      </a:lnTo>
                      <a:lnTo>
                        <a:pt x="398" y="250"/>
                      </a:lnTo>
                      <a:lnTo>
                        <a:pt x="396" y="248"/>
                      </a:lnTo>
                      <a:lnTo>
                        <a:pt x="396" y="248"/>
                      </a:lnTo>
                      <a:lnTo>
                        <a:pt x="392" y="242"/>
                      </a:lnTo>
                      <a:lnTo>
                        <a:pt x="388" y="238"/>
                      </a:lnTo>
                      <a:lnTo>
                        <a:pt x="386" y="238"/>
                      </a:lnTo>
                      <a:lnTo>
                        <a:pt x="386" y="238"/>
                      </a:lnTo>
                      <a:lnTo>
                        <a:pt x="384" y="234"/>
                      </a:lnTo>
                      <a:lnTo>
                        <a:pt x="384" y="234"/>
                      </a:lnTo>
                      <a:lnTo>
                        <a:pt x="388" y="226"/>
                      </a:lnTo>
                      <a:lnTo>
                        <a:pt x="388" y="226"/>
                      </a:lnTo>
                      <a:lnTo>
                        <a:pt x="388" y="222"/>
                      </a:lnTo>
                      <a:lnTo>
                        <a:pt x="388" y="222"/>
                      </a:lnTo>
                      <a:lnTo>
                        <a:pt x="388" y="220"/>
                      </a:lnTo>
                      <a:lnTo>
                        <a:pt x="386" y="218"/>
                      </a:lnTo>
                      <a:lnTo>
                        <a:pt x="386" y="218"/>
                      </a:lnTo>
                      <a:lnTo>
                        <a:pt x="384" y="216"/>
                      </a:lnTo>
                      <a:lnTo>
                        <a:pt x="384" y="216"/>
                      </a:lnTo>
                      <a:lnTo>
                        <a:pt x="384" y="214"/>
                      </a:lnTo>
                      <a:lnTo>
                        <a:pt x="386" y="212"/>
                      </a:lnTo>
                      <a:lnTo>
                        <a:pt x="378" y="208"/>
                      </a:lnTo>
                      <a:lnTo>
                        <a:pt x="378" y="208"/>
                      </a:lnTo>
                      <a:lnTo>
                        <a:pt x="376" y="208"/>
                      </a:lnTo>
                      <a:lnTo>
                        <a:pt x="374" y="208"/>
                      </a:lnTo>
                      <a:lnTo>
                        <a:pt x="368" y="212"/>
                      </a:lnTo>
                      <a:lnTo>
                        <a:pt x="368" y="212"/>
                      </a:lnTo>
                      <a:lnTo>
                        <a:pt x="364" y="216"/>
                      </a:lnTo>
                      <a:lnTo>
                        <a:pt x="362" y="218"/>
                      </a:lnTo>
                      <a:lnTo>
                        <a:pt x="362" y="218"/>
                      </a:lnTo>
                      <a:lnTo>
                        <a:pt x="358" y="216"/>
                      </a:lnTo>
                      <a:lnTo>
                        <a:pt x="354" y="216"/>
                      </a:lnTo>
                      <a:lnTo>
                        <a:pt x="354" y="216"/>
                      </a:lnTo>
                      <a:lnTo>
                        <a:pt x="348" y="220"/>
                      </a:lnTo>
                      <a:lnTo>
                        <a:pt x="344" y="228"/>
                      </a:lnTo>
                      <a:lnTo>
                        <a:pt x="344" y="228"/>
                      </a:lnTo>
                      <a:lnTo>
                        <a:pt x="342" y="230"/>
                      </a:lnTo>
                      <a:lnTo>
                        <a:pt x="340" y="230"/>
                      </a:lnTo>
                      <a:lnTo>
                        <a:pt x="340" y="230"/>
                      </a:lnTo>
                      <a:lnTo>
                        <a:pt x="336" y="232"/>
                      </a:lnTo>
                      <a:lnTo>
                        <a:pt x="334" y="234"/>
                      </a:lnTo>
                      <a:lnTo>
                        <a:pt x="332" y="236"/>
                      </a:lnTo>
                      <a:lnTo>
                        <a:pt x="332" y="236"/>
                      </a:lnTo>
                      <a:lnTo>
                        <a:pt x="328" y="238"/>
                      </a:lnTo>
                      <a:lnTo>
                        <a:pt x="328" y="238"/>
                      </a:lnTo>
                      <a:lnTo>
                        <a:pt x="314" y="234"/>
                      </a:lnTo>
                      <a:lnTo>
                        <a:pt x="304" y="232"/>
                      </a:lnTo>
                      <a:lnTo>
                        <a:pt x="300" y="230"/>
                      </a:lnTo>
                      <a:lnTo>
                        <a:pt x="300" y="230"/>
                      </a:lnTo>
                      <a:lnTo>
                        <a:pt x="294" y="228"/>
                      </a:lnTo>
                      <a:lnTo>
                        <a:pt x="292" y="226"/>
                      </a:lnTo>
                      <a:lnTo>
                        <a:pt x="292" y="226"/>
                      </a:lnTo>
                      <a:lnTo>
                        <a:pt x="292" y="224"/>
                      </a:lnTo>
                      <a:lnTo>
                        <a:pt x="292" y="224"/>
                      </a:lnTo>
                      <a:lnTo>
                        <a:pt x="292" y="222"/>
                      </a:lnTo>
                      <a:lnTo>
                        <a:pt x="292" y="222"/>
                      </a:lnTo>
                      <a:lnTo>
                        <a:pt x="290" y="218"/>
                      </a:lnTo>
                      <a:lnTo>
                        <a:pt x="288" y="214"/>
                      </a:lnTo>
                      <a:lnTo>
                        <a:pt x="288" y="214"/>
                      </a:lnTo>
                      <a:lnTo>
                        <a:pt x="286" y="212"/>
                      </a:lnTo>
                      <a:lnTo>
                        <a:pt x="286" y="206"/>
                      </a:lnTo>
                      <a:lnTo>
                        <a:pt x="286" y="206"/>
                      </a:lnTo>
                      <a:lnTo>
                        <a:pt x="286" y="206"/>
                      </a:lnTo>
                      <a:lnTo>
                        <a:pt x="278" y="200"/>
                      </a:lnTo>
                      <a:lnTo>
                        <a:pt x="278" y="200"/>
                      </a:lnTo>
                      <a:lnTo>
                        <a:pt x="280" y="188"/>
                      </a:lnTo>
                      <a:lnTo>
                        <a:pt x="280" y="188"/>
                      </a:lnTo>
                      <a:lnTo>
                        <a:pt x="278" y="176"/>
                      </a:lnTo>
                      <a:lnTo>
                        <a:pt x="278" y="176"/>
                      </a:lnTo>
                      <a:lnTo>
                        <a:pt x="276" y="170"/>
                      </a:lnTo>
                      <a:lnTo>
                        <a:pt x="276" y="170"/>
                      </a:lnTo>
                      <a:lnTo>
                        <a:pt x="278" y="166"/>
                      </a:lnTo>
                      <a:lnTo>
                        <a:pt x="278" y="166"/>
                      </a:lnTo>
                      <a:lnTo>
                        <a:pt x="278" y="156"/>
                      </a:lnTo>
                      <a:lnTo>
                        <a:pt x="278" y="156"/>
                      </a:lnTo>
                      <a:lnTo>
                        <a:pt x="278" y="148"/>
                      </a:lnTo>
                      <a:lnTo>
                        <a:pt x="278" y="148"/>
                      </a:lnTo>
                      <a:lnTo>
                        <a:pt x="278" y="142"/>
                      </a:lnTo>
                      <a:lnTo>
                        <a:pt x="278" y="142"/>
                      </a:lnTo>
                      <a:lnTo>
                        <a:pt x="280" y="138"/>
                      </a:lnTo>
                      <a:lnTo>
                        <a:pt x="280" y="138"/>
                      </a:lnTo>
                      <a:lnTo>
                        <a:pt x="290" y="126"/>
                      </a:lnTo>
                      <a:lnTo>
                        <a:pt x="290" y="126"/>
                      </a:lnTo>
                      <a:lnTo>
                        <a:pt x="294" y="120"/>
                      </a:lnTo>
                      <a:lnTo>
                        <a:pt x="296" y="116"/>
                      </a:lnTo>
                      <a:lnTo>
                        <a:pt x="296" y="116"/>
                      </a:lnTo>
                      <a:lnTo>
                        <a:pt x="298" y="112"/>
                      </a:lnTo>
                      <a:lnTo>
                        <a:pt x="302" y="106"/>
                      </a:lnTo>
                      <a:lnTo>
                        <a:pt x="302" y="106"/>
                      </a:lnTo>
                      <a:lnTo>
                        <a:pt x="304" y="102"/>
                      </a:lnTo>
                      <a:lnTo>
                        <a:pt x="308" y="100"/>
                      </a:lnTo>
                      <a:lnTo>
                        <a:pt x="316" y="98"/>
                      </a:lnTo>
                      <a:lnTo>
                        <a:pt x="320" y="96"/>
                      </a:lnTo>
                      <a:lnTo>
                        <a:pt x="320" y="96"/>
                      </a:lnTo>
                      <a:lnTo>
                        <a:pt x="324" y="94"/>
                      </a:lnTo>
                      <a:lnTo>
                        <a:pt x="326" y="90"/>
                      </a:lnTo>
                      <a:lnTo>
                        <a:pt x="326" y="90"/>
                      </a:lnTo>
                      <a:lnTo>
                        <a:pt x="324" y="88"/>
                      </a:lnTo>
                      <a:lnTo>
                        <a:pt x="324" y="88"/>
                      </a:lnTo>
                      <a:lnTo>
                        <a:pt x="324" y="88"/>
                      </a:lnTo>
                      <a:lnTo>
                        <a:pt x="328" y="84"/>
                      </a:lnTo>
                      <a:lnTo>
                        <a:pt x="332" y="82"/>
                      </a:lnTo>
                      <a:lnTo>
                        <a:pt x="336" y="80"/>
                      </a:lnTo>
                      <a:lnTo>
                        <a:pt x="336" y="80"/>
                      </a:lnTo>
                      <a:lnTo>
                        <a:pt x="340" y="78"/>
                      </a:lnTo>
                      <a:lnTo>
                        <a:pt x="342" y="76"/>
                      </a:lnTo>
                      <a:lnTo>
                        <a:pt x="342" y="76"/>
                      </a:lnTo>
                      <a:lnTo>
                        <a:pt x="342" y="74"/>
                      </a:lnTo>
                      <a:lnTo>
                        <a:pt x="342" y="74"/>
                      </a:lnTo>
                      <a:lnTo>
                        <a:pt x="340" y="70"/>
                      </a:lnTo>
                      <a:lnTo>
                        <a:pt x="336" y="64"/>
                      </a:lnTo>
                      <a:lnTo>
                        <a:pt x="336" y="64"/>
                      </a:lnTo>
                      <a:lnTo>
                        <a:pt x="336" y="64"/>
                      </a:lnTo>
                      <a:lnTo>
                        <a:pt x="330" y="62"/>
                      </a:lnTo>
                      <a:lnTo>
                        <a:pt x="326" y="62"/>
                      </a:lnTo>
                      <a:lnTo>
                        <a:pt x="326" y="62"/>
                      </a:lnTo>
                      <a:lnTo>
                        <a:pt x="322" y="64"/>
                      </a:lnTo>
                      <a:lnTo>
                        <a:pt x="316" y="62"/>
                      </a:lnTo>
                      <a:lnTo>
                        <a:pt x="316" y="62"/>
                      </a:lnTo>
                      <a:lnTo>
                        <a:pt x="312" y="62"/>
                      </a:lnTo>
                      <a:lnTo>
                        <a:pt x="308" y="64"/>
                      </a:lnTo>
                      <a:lnTo>
                        <a:pt x="304" y="70"/>
                      </a:lnTo>
                      <a:lnTo>
                        <a:pt x="304" y="70"/>
                      </a:lnTo>
                      <a:lnTo>
                        <a:pt x="304" y="72"/>
                      </a:lnTo>
                      <a:lnTo>
                        <a:pt x="302" y="74"/>
                      </a:lnTo>
                      <a:lnTo>
                        <a:pt x="302" y="74"/>
                      </a:lnTo>
                      <a:lnTo>
                        <a:pt x="296" y="74"/>
                      </a:lnTo>
                      <a:lnTo>
                        <a:pt x="292" y="74"/>
                      </a:lnTo>
                      <a:lnTo>
                        <a:pt x="292" y="74"/>
                      </a:lnTo>
                      <a:lnTo>
                        <a:pt x="290" y="78"/>
                      </a:lnTo>
                      <a:lnTo>
                        <a:pt x="290" y="78"/>
                      </a:lnTo>
                      <a:lnTo>
                        <a:pt x="292" y="82"/>
                      </a:lnTo>
                      <a:lnTo>
                        <a:pt x="294" y="84"/>
                      </a:lnTo>
                      <a:lnTo>
                        <a:pt x="294" y="84"/>
                      </a:lnTo>
                      <a:lnTo>
                        <a:pt x="296" y="88"/>
                      </a:lnTo>
                      <a:lnTo>
                        <a:pt x="296" y="88"/>
                      </a:lnTo>
                      <a:lnTo>
                        <a:pt x="296" y="88"/>
                      </a:lnTo>
                      <a:lnTo>
                        <a:pt x="296" y="88"/>
                      </a:lnTo>
                      <a:lnTo>
                        <a:pt x="290" y="86"/>
                      </a:lnTo>
                      <a:lnTo>
                        <a:pt x="290" y="86"/>
                      </a:lnTo>
                      <a:lnTo>
                        <a:pt x="290" y="86"/>
                      </a:lnTo>
                      <a:lnTo>
                        <a:pt x="288" y="86"/>
                      </a:lnTo>
                      <a:lnTo>
                        <a:pt x="286" y="88"/>
                      </a:lnTo>
                      <a:lnTo>
                        <a:pt x="284" y="92"/>
                      </a:lnTo>
                      <a:lnTo>
                        <a:pt x="284" y="92"/>
                      </a:lnTo>
                      <a:lnTo>
                        <a:pt x="284" y="94"/>
                      </a:lnTo>
                      <a:lnTo>
                        <a:pt x="282" y="96"/>
                      </a:lnTo>
                      <a:lnTo>
                        <a:pt x="282" y="96"/>
                      </a:lnTo>
                      <a:lnTo>
                        <a:pt x="278" y="98"/>
                      </a:lnTo>
                      <a:lnTo>
                        <a:pt x="278" y="102"/>
                      </a:lnTo>
                      <a:lnTo>
                        <a:pt x="278" y="102"/>
                      </a:lnTo>
                      <a:lnTo>
                        <a:pt x="278" y="104"/>
                      </a:lnTo>
                      <a:lnTo>
                        <a:pt x="280" y="106"/>
                      </a:lnTo>
                      <a:lnTo>
                        <a:pt x="282" y="110"/>
                      </a:lnTo>
                      <a:lnTo>
                        <a:pt x="282" y="110"/>
                      </a:lnTo>
                      <a:lnTo>
                        <a:pt x="282" y="112"/>
                      </a:lnTo>
                      <a:lnTo>
                        <a:pt x="282" y="112"/>
                      </a:lnTo>
                      <a:lnTo>
                        <a:pt x="280" y="116"/>
                      </a:lnTo>
                      <a:lnTo>
                        <a:pt x="276" y="120"/>
                      </a:lnTo>
                      <a:lnTo>
                        <a:pt x="276" y="120"/>
                      </a:lnTo>
                      <a:lnTo>
                        <a:pt x="274" y="122"/>
                      </a:lnTo>
                      <a:lnTo>
                        <a:pt x="274" y="122"/>
                      </a:lnTo>
                      <a:lnTo>
                        <a:pt x="270" y="124"/>
                      </a:lnTo>
                      <a:lnTo>
                        <a:pt x="270" y="124"/>
                      </a:lnTo>
                      <a:lnTo>
                        <a:pt x="266" y="120"/>
                      </a:lnTo>
                      <a:lnTo>
                        <a:pt x="266" y="122"/>
                      </a:lnTo>
                      <a:lnTo>
                        <a:pt x="260" y="124"/>
                      </a:lnTo>
                      <a:lnTo>
                        <a:pt x="260" y="124"/>
                      </a:lnTo>
                      <a:lnTo>
                        <a:pt x="260" y="124"/>
                      </a:lnTo>
                      <a:lnTo>
                        <a:pt x="260" y="124"/>
                      </a:lnTo>
                      <a:lnTo>
                        <a:pt x="258" y="120"/>
                      </a:lnTo>
                      <a:lnTo>
                        <a:pt x="258" y="120"/>
                      </a:lnTo>
                      <a:lnTo>
                        <a:pt x="256" y="116"/>
                      </a:lnTo>
                      <a:lnTo>
                        <a:pt x="256" y="116"/>
                      </a:lnTo>
                      <a:lnTo>
                        <a:pt x="254" y="112"/>
                      </a:lnTo>
                      <a:lnTo>
                        <a:pt x="254" y="112"/>
                      </a:lnTo>
                      <a:lnTo>
                        <a:pt x="256" y="108"/>
                      </a:lnTo>
                      <a:lnTo>
                        <a:pt x="256" y="108"/>
                      </a:lnTo>
                      <a:lnTo>
                        <a:pt x="258" y="104"/>
                      </a:lnTo>
                      <a:lnTo>
                        <a:pt x="260" y="100"/>
                      </a:lnTo>
                      <a:lnTo>
                        <a:pt x="260" y="100"/>
                      </a:lnTo>
                      <a:lnTo>
                        <a:pt x="260" y="98"/>
                      </a:lnTo>
                      <a:lnTo>
                        <a:pt x="258" y="96"/>
                      </a:lnTo>
                      <a:lnTo>
                        <a:pt x="258" y="96"/>
                      </a:lnTo>
                      <a:lnTo>
                        <a:pt x="254" y="96"/>
                      </a:lnTo>
                      <a:lnTo>
                        <a:pt x="252" y="96"/>
                      </a:lnTo>
                      <a:lnTo>
                        <a:pt x="252" y="96"/>
                      </a:lnTo>
                      <a:lnTo>
                        <a:pt x="252" y="96"/>
                      </a:lnTo>
                      <a:lnTo>
                        <a:pt x="252" y="96"/>
                      </a:lnTo>
                      <a:lnTo>
                        <a:pt x="250" y="88"/>
                      </a:lnTo>
                      <a:lnTo>
                        <a:pt x="250" y="88"/>
                      </a:lnTo>
                      <a:lnTo>
                        <a:pt x="246" y="90"/>
                      </a:lnTo>
                      <a:lnTo>
                        <a:pt x="246" y="90"/>
                      </a:lnTo>
                      <a:lnTo>
                        <a:pt x="244" y="88"/>
                      </a:lnTo>
                      <a:lnTo>
                        <a:pt x="244" y="88"/>
                      </a:lnTo>
                      <a:lnTo>
                        <a:pt x="244" y="82"/>
                      </a:lnTo>
                      <a:lnTo>
                        <a:pt x="244" y="82"/>
                      </a:lnTo>
                      <a:lnTo>
                        <a:pt x="246" y="78"/>
                      </a:lnTo>
                      <a:lnTo>
                        <a:pt x="246" y="78"/>
                      </a:lnTo>
                      <a:lnTo>
                        <a:pt x="244" y="74"/>
                      </a:lnTo>
                      <a:lnTo>
                        <a:pt x="242" y="72"/>
                      </a:lnTo>
                      <a:lnTo>
                        <a:pt x="242" y="72"/>
                      </a:lnTo>
                      <a:lnTo>
                        <a:pt x="242" y="70"/>
                      </a:lnTo>
                      <a:lnTo>
                        <a:pt x="242" y="70"/>
                      </a:lnTo>
                      <a:lnTo>
                        <a:pt x="242" y="68"/>
                      </a:lnTo>
                      <a:lnTo>
                        <a:pt x="242" y="68"/>
                      </a:lnTo>
                      <a:lnTo>
                        <a:pt x="244" y="64"/>
                      </a:lnTo>
                      <a:lnTo>
                        <a:pt x="244" y="64"/>
                      </a:lnTo>
                      <a:lnTo>
                        <a:pt x="242" y="60"/>
                      </a:lnTo>
                      <a:lnTo>
                        <a:pt x="242" y="60"/>
                      </a:lnTo>
                      <a:lnTo>
                        <a:pt x="244" y="54"/>
                      </a:lnTo>
                      <a:lnTo>
                        <a:pt x="244" y="54"/>
                      </a:lnTo>
                      <a:lnTo>
                        <a:pt x="246" y="52"/>
                      </a:lnTo>
                      <a:lnTo>
                        <a:pt x="246" y="52"/>
                      </a:lnTo>
                      <a:lnTo>
                        <a:pt x="248" y="50"/>
                      </a:lnTo>
                      <a:lnTo>
                        <a:pt x="250" y="48"/>
                      </a:lnTo>
                      <a:lnTo>
                        <a:pt x="250" y="48"/>
                      </a:lnTo>
                      <a:lnTo>
                        <a:pt x="250" y="46"/>
                      </a:lnTo>
                      <a:lnTo>
                        <a:pt x="250" y="46"/>
                      </a:lnTo>
                      <a:lnTo>
                        <a:pt x="248" y="44"/>
                      </a:lnTo>
                      <a:lnTo>
                        <a:pt x="246" y="42"/>
                      </a:lnTo>
                      <a:lnTo>
                        <a:pt x="246" y="42"/>
                      </a:lnTo>
                      <a:lnTo>
                        <a:pt x="244" y="38"/>
                      </a:lnTo>
                      <a:lnTo>
                        <a:pt x="244" y="38"/>
                      </a:lnTo>
                      <a:lnTo>
                        <a:pt x="242" y="34"/>
                      </a:lnTo>
                      <a:lnTo>
                        <a:pt x="240" y="32"/>
                      </a:lnTo>
                      <a:lnTo>
                        <a:pt x="236" y="32"/>
                      </a:lnTo>
                      <a:lnTo>
                        <a:pt x="236" y="32"/>
                      </a:lnTo>
                      <a:lnTo>
                        <a:pt x="234" y="30"/>
                      </a:lnTo>
                      <a:lnTo>
                        <a:pt x="234" y="30"/>
                      </a:lnTo>
                      <a:lnTo>
                        <a:pt x="232" y="26"/>
                      </a:lnTo>
                      <a:lnTo>
                        <a:pt x="232" y="24"/>
                      </a:lnTo>
                      <a:lnTo>
                        <a:pt x="224" y="22"/>
                      </a:lnTo>
                      <a:lnTo>
                        <a:pt x="222" y="28"/>
                      </a:lnTo>
                      <a:lnTo>
                        <a:pt x="222" y="28"/>
                      </a:lnTo>
                      <a:lnTo>
                        <a:pt x="218" y="32"/>
                      </a:lnTo>
                      <a:lnTo>
                        <a:pt x="218" y="40"/>
                      </a:lnTo>
                      <a:lnTo>
                        <a:pt x="218" y="40"/>
                      </a:lnTo>
                      <a:lnTo>
                        <a:pt x="218" y="44"/>
                      </a:lnTo>
                      <a:lnTo>
                        <a:pt x="220" y="48"/>
                      </a:lnTo>
                      <a:lnTo>
                        <a:pt x="220" y="48"/>
                      </a:lnTo>
                      <a:lnTo>
                        <a:pt x="222" y="50"/>
                      </a:lnTo>
                      <a:lnTo>
                        <a:pt x="222" y="52"/>
                      </a:lnTo>
                      <a:lnTo>
                        <a:pt x="222" y="52"/>
                      </a:lnTo>
                      <a:lnTo>
                        <a:pt x="218" y="52"/>
                      </a:lnTo>
                      <a:lnTo>
                        <a:pt x="214" y="48"/>
                      </a:lnTo>
                      <a:lnTo>
                        <a:pt x="214" y="48"/>
                      </a:lnTo>
                      <a:lnTo>
                        <a:pt x="208" y="46"/>
                      </a:lnTo>
                      <a:lnTo>
                        <a:pt x="208" y="46"/>
                      </a:lnTo>
                      <a:lnTo>
                        <a:pt x="206" y="44"/>
                      </a:lnTo>
                      <a:lnTo>
                        <a:pt x="206" y="44"/>
                      </a:lnTo>
                      <a:lnTo>
                        <a:pt x="206" y="40"/>
                      </a:lnTo>
                      <a:lnTo>
                        <a:pt x="204" y="38"/>
                      </a:lnTo>
                      <a:lnTo>
                        <a:pt x="204" y="38"/>
                      </a:lnTo>
                      <a:lnTo>
                        <a:pt x="204" y="32"/>
                      </a:lnTo>
                      <a:lnTo>
                        <a:pt x="202" y="34"/>
                      </a:lnTo>
                      <a:lnTo>
                        <a:pt x="204" y="28"/>
                      </a:lnTo>
                      <a:lnTo>
                        <a:pt x="204" y="28"/>
                      </a:lnTo>
                      <a:lnTo>
                        <a:pt x="204" y="24"/>
                      </a:lnTo>
                      <a:lnTo>
                        <a:pt x="204" y="24"/>
                      </a:lnTo>
                      <a:lnTo>
                        <a:pt x="208" y="20"/>
                      </a:lnTo>
                      <a:lnTo>
                        <a:pt x="208" y="20"/>
                      </a:lnTo>
                      <a:lnTo>
                        <a:pt x="212" y="16"/>
                      </a:lnTo>
                      <a:lnTo>
                        <a:pt x="212" y="16"/>
                      </a:lnTo>
                      <a:close/>
                      <a:moveTo>
                        <a:pt x="226" y="0"/>
                      </a:moveTo>
                      <a:lnTo>
                        <a:pt x="226" y="0"/>
                      </a:lnTo>
                      <a:lnTo>
                        <a:pt x="204" y="0"/>
                      </a:lnTo>
                      <a:lnTo>
                        <a:pt x="180" y="4"/>
                      </a:lnTo>
                      <a:lnTo>
                        <a:pt x="160" y="10"/>
                      </a:lnTo>
                      <a:lnTo>
                        <a:pt x="138" y="18"/>
                      </a:lnTo>
                      <a:lnTo>
                        <a:pt x="118" y="26"/>
                      </a:lnTo>
                      <a:lnTo>
                        <a:pt x="100" y="38"/>
                      </a:lnTo>
                      <a:lnTo>
                        <a:pt x="82" y="52"/>
                      </a:lnTo>
                      <a:lnTo>
                        <a:pt x="66" y="66"/>
                      </a:lnTo>
                      <a:lnTo>
                        <a:pt x="52" y="82"/>
                      </a:lnTo>
                      <a:lnTo>
                        <a:pt x="38" y="100"/>
                      </a:lnTo>
                      <a:lnTo>
                        <a:pt x="28" y="118"/>
                      </a:lnTo>
                      <a:lnTo>
                        <a:pt x="18" y="138"/>
                      </a:lnTo>
                      <a:lnTo>
                        <a:pt x="10" y="158"/>
                      </a:lnTo>
                      <a:lnTo>
                        <a:pt x="4" y="180"/>
                      </a:lnTo>
                      <a:lnTo>
                        <a:pt x="2" y="202"/>
                      </a:lnTo>
                      <a:lnTo>
                        <a:pt x="0" y="226"/>
                      </a:lnTo>
                      <a:lnTo>
                        <a:pt x="0" y="226"/>
                      </a:lnTo>
                      <a:lnTo>
                        <a:pt x="2" y="250"/>
                      </a:lnTo>
                      <a:lnTo>
                        <a:pt x="4" y="272"/>
                      </a:lnTo>
                      <a:lnTo>
                        <a:pt x="10" y="294"/>
                      </a:lnTo>
                      <a:lnTo>
                        <a:pt x="18" y="314"/>
                      </a:lnTo>
                      <a:lnTo>
                        <a:pt x="28" y="334"/>
                      </a:lnTo>
                      <a:lnTo>
                        <a:pt x="38" y="352"/>
                      </a:lnTo>
                      <a:lnTo>
                        <a:pt x="52" y="370"/>
                      </a:lnTo>
                      <a:lnTo>
                        <a:pt x="66" y="386"/>
                      </a:lnTo>
                      <a:lnTo>
                        <a:pt x="82" y="400"/>
                      </a:lnTo>
                      <a:lnTo>
                        <a:pt x="100" y="414"/>
                      </a:lnTo>
                      <a:lnTo>
                        <a:pt x="118" y="426"/>
                      </a:lnTo>
                      <a:lnTo>
                        <a:pt x="138" y="434"/>
                      </a:lnTo>
                      <a:lnTo>
                        <a:pt x="160" y="442"/>
                      </a:lnTo>
                      <a:lnTo>
                        <a:pt x="180" y="448"/>
                      </a:lnTo>
                      <a:lnTo>
                        <a:pt x="204" y="452"/>
                      </a:lnTo>
                      <a:lnTo>
                        <a:pt x="226" y="452"/>
                      </a:lnTo>
                      <a:lnTo>
                        <a:pt x="226" y="452"/>
                      </a:lnTo>
                      <a:lnTo>
                        <a:pt x="250" y="452"/>
                      </a:lnTo>
                      <a:lnTo>
                        <a:pt x="272" y="448"/>
                      </a:lnTo>
                      <a:lnTo>
                        <a:pt x="294" y="442"/>
                      </a:lnTo>
                      <a:lnTo>
                        <a:pt x="314" y="434"/>
                      </a:lnTo>
                      <a:lnTo>
                        <a:pt x="334" y="426"/>
                      </a:lnTo>
                      <a:lnTo>
                        <a:pt x="354" y="414"/>
                      </a:lnTo>
                      <a:lnTo>
                        <a:pt x="370" y="400"/>
                      </a:lnTo>
                      <a:lnTo>
                        <a:pt x="386" y="386"/>
                      </a:lnTo>
                      <a:lnTo>
                        <a:pt x="402" y="370"/>
                      </a:lnTo>
                      <a:lnTo>
                        <a:pt x="414" y="352"/>
                      </a:lnTo>
                      <a:lnTo>
                        <a:pt x="426" y="334"/>
                      </a:lnTo>
                      <a:lnTo>
                        <a:pt x="436" y="314"/>
                      </a:lnTo>
                      <a:lnTo>
                        <a:pt x="442" y="294"/>
                      </a:lnTo>
                      <a:lnTo>
                        <a:pt x="448" y="272"/>
                      </a:lnTo>
                      <a:lnTo>
                        <a:pt x="452" y="250"/>
                      </a:lnTo>
                      <a:lnTo>
                        <a:pt x="454" y="226"/>
                      </a:lnTo>
                      <a:lnTo>
                        <a:pt x="454" y="226"/>
                      </a:lnTo>
                      <a:lnTo>
                        <a:pt x="452" y="202"/>
                      </a:lnTo>
                      <a:lnTo>
                        <a:pt x="448" y="180"/>
                      </a:lnTo>
                      <a:lnTo>
                        <a:pt x="442" y="158"/>
                      </a:lnTo>
                      <a:lnTo>
                        <a:pt x="436" y="138"/>
                      </a:lnTo>
                      <a:lnTo>
                        <a:pt x="426" y="118"/>
                      </a:lnTo>
                      <a:lnTo>
                        <a:pt x="414" y="100"/>
                      </a:lnTo>
                      <a:lnTo>
                        <a:pt x="402" y="82"/>
                      </a:lnTo>
                      <a:lnTo>
                        <a:pt x="386" y="66"/>
                      </a:lnTo>
                      <a:lnTo>
                        <a:pt x="370" y="52"/>
                      </a:lnTo>
                      <a:lnTo>
                        <a:pt x="354" y="38"/>
                      </a:lnTo>
                      <a:lnTo>
                        <a:pt x="334" y="26"/>
                      </a:lnTo>
                      <a:lnTo>
                        <a:pt x="314" y="18"/>
                      </a:lnTo>
                      <a:lnTo>
                        <a:pt x="294" y="10"/>
                      </a:lnTo>
                      <a:lnTo>
                        <a:pt x="272" y="4"/>
                      </a:lnTo>
                      <a:lnTo>
                        <a:pt x="250" y="0"/>
                      </a:lnTo>
                      <a:lnTo>
                        <a:pt x="226" y="0"/>
                      </a:lnTo>
                      <a:lnTo>
                        <a:pt x="226" y="0"/>
                      </a:lnTo>
                      <a:close/>
                      <a:moveTo>
                        <a:pt x="106" y="82"/>
                      </a:moveTo>
                      <a:lnTo>
                        <a:pt x="106" y="82"/>
                      </a:lnTo>
                      <a:lnTo>
                        <a:pt x="106" y="82"/>
                      </a:lnTo>
                      <a:lnTo>
                        <a:pt x="106" y="82"/>
                      </a:lnTo>
                      <a:lnTo>
                        <a:pt x="108" y="82"/>
                      </a:lnTo>
                      <a:lnTo>
                        <a:pt x="106" y="82"/>
                      </a:lnTo>
                      <a:close/>
                      <a:moveTo>
                        <a:pt x="110" y="88"/>
                      </a:moveTo>
                      <a:lnTo>
                        <a:pt x="110" y="88"/>
                      </a:lnTo>
                      <a:lnTo>
                        <a:pt x="106" y="92"/>
                      </a:lnTo>
                      <a:lnTo>
                        <a:pt x="106" y="94"/>
                      </a:lnTo>
                      <a:lnTo>
                        <a:pt x="106" y="94"/>
                      </a:lnTo>
                      <a:lnTo>
                        <a:pt x="104" y="92"/>
                      </a:lnTo>
                      <a:lnTo>
                        <a:pt x="104" y="92"/>
                      </a:lnTo>
                      <a:lnTo>
                        <a:pt x="104" y="90"/>
                      </a:lnTo>
                      <a:lnTo>
                        <a:pt x="104" y="90"/>
                      </a:lnTo>
                      <a:lnTo>
                        <a:pt x="104" y="88"/>
                      </a:lnTo>
                      <a:lnTo>
                        <a:pt x="104" y="88"/>
                      </a:lnTo>
                      <a:lnTo>
                        <a:pt x="108" y="86"/>
                      </a:lnTo>
                      <a:lnTo>
                        <a:pt x="108" y="86"/>
                      </a:lnTo>
                      <a:lnTo>
                        <a:pt x="108" y="86"/>
                      </a:lnTo>
                      <a:lnTo>
                        <a:pt x="108" y="86"/>
                      </a:lnTo>
                      <a:lnTo>
                        <a:pt x="110" y="86"/>
                      </a:lnTo>
                      <a:lnTo>
                        <a:pt x="110" y="86"/>
                      </a:lnTo>
                      <a:lnTo>
                        <a:pt x="110" y="88"/>
                      </a:lnTo>
                      <a:lnTo>
                        <a:pt x="110" y="88"/>
                      </a:lnTo>
                      <a:close/>
                      <a:moveTo>
                        <a:pt x="106" y="82"/>
                      </a:moveTo>
                      <a:lnTo>
                        <a:pt x="106" y="82"/>
                      </a:lnTo>
                      <a:lnTo>
                        <a:pt x="102" y="84"/>
                      </a:lnTo>
                      <a:lnTo>
                        <a:pt x="100" y="86"/>
                      </a:lnTo>
                      <a:lnTo>
                        <a:pt x="100" y="86"/>
                      </a:lnTo>
                      <a:lnTo>
                        <a:pt x="100" y="90"/>
                      </a:lnTo>
                      <a:lnTo>
                        <a:pt x="100" y="90"/>
                      </a:lnTo>
                      <a:lnTo>
                        <a:pt x="100" y="96"/>
                      </a:lnTo>
                      <a:lnTo>
                        <a:pt x="100" y="96"/>
                      </a:lnTo>
                      <a:lnTo>
                        <a:pt x="100" y="96"/>
                      </a:lnTo>
                      <a:lnTo>
                        <a:pt x="100" y="96"/>
                      </a:lnTo>
                      <a:lnTo>
                        <a:pt x="106" y="98"/>
                      </a:lnTo>
                      <a:lnTo>
                        <a:pt x="108" y="98"/>
                      </a:lnTo>
                      <a:lnTo>
                        <a:pt x="108" y="98"/>
                      </a:lnTo>
                      <a:lnTo>
                        <a:pt x="110" y="96"/>
                      </a:lnTo>
                      <a:lnTo>
                        <a:pt x="110" y="94"/>
                      </a:lnTo>
                      <a:lnTo>
                        <a:pt x="112" y="90"/>
                      </a:lnTo>
                      <a:lnTo>
                        <a:pt x="112" y="90"/>
                      </a:lnTo>
                      <a:lnTo>
                        <a:pt x="114" y="88"/>
                      </a:lnTo>
                      <a:lnTo>
                        <a:pt x="112" y="84"/>
                      </a:lnTo>
                      <a:lnTo>
                        <a:pt x="112" y="84"/>
                      </a:lnTo>
                      <a:lnTo>
                        <a:pt x="110" y="82"/>
                      </a:lnTo>
                      <a:lnTo>
                        <a:pt x="106" y="82"/>
                      </a:lnTo>
                      <a:lnTo>
                        <a:pt x="106" y="82"/>
                      </a:lnTo>
                      <a:close/>
                      <a:moveTo>
                        <a:pt x="150" y="90"/>
                      </a:moveTo>
                      <a:lnTo>
                        <a:pt x="150" y="90"/>
                      </a:lnTo>
                      <a:lnTo>
                        <a:pt x="150" y="92"/>
                      </a:lnTo>
                      <a:lnTo>
                        <a:pt x="150" y="92"/>
                      </a:lnTo>
                      <a:lnTo>
                        <a:pt x="146" y="96"/>
                      </a:lnTo>
                      <a:lnTo>
                        <a:pt x="144" y="100"/>
                      </a:lnTo>
                      <a:lnTo>
                        <a:pt x="144" y="102"/>
                      </a:lnTo>
                      <a:lnTo>
                        <a:pt x="144" y="102"/>
                      </a:lnTo>
                      <a:lnTo>
                        <a:pt x="142" y="100"/>
                      </a:lnTo>
                      <a:lnTo>
                        <a:pt x="142" y="98"/>
                      </a:lnTo>
                      <a:lnTo>
                        <a:pt x="140" y="90"/>
                      </a:lnTo>
                      <a:lnTo>
                        <a:pt x="140" y="90"/>
                      </a:lnTo>
                      <a:lnTo>
                        <a:pt x="136" y="86"/>
                      </a:lnTo>
                      <a:lnTo>
                        <a:pt x="134" y="84"/>
                      </a:lnTo>
                      <a:lnTo>
                        <a:pt x="126" y="84"/>
                      </a:lnTo>
                      <a:lnTo>
                        <a:pt x="126" y="84"/>
                      </a:lnTo>
                      <a:lnTo>
                        <a:pt x="122" y="84"/>
                      </a:lnTo>
                      <a:lnTo>
                        <a:pt x="122" y="82"/>
                      </a:lnTo>
                      <a:lnTo>
                        <a:pt x="122" y="82"/>
                      </a:lnTo>
                      <a:lnTo>
                        <a:pt x="122" y="82"/>
                      </a:lnTo>
                      <a:lnTo>
                        <a:pt x="122" y="78"/>
                      </a:lnTo>
                      <a:lnTo>
                        <a:pt x="122" y="76"/>
                      </a:lnTo>
                      <a:lnTo>
                        <a:pt x="122" y="76"/>
                      </a:lnTo>
                      <a:lnTo>
                        <a:pt x="126" y="74"/>
                      </a:lnTo>
                      <a:lnTo>
                        <a:pt x="126" y="74"/>
                      </a:lnTo>
                      <a:lnTo>
                        <a:pt x="132" y="72"/>
                      </a:lnTo>
                      <a:lnTo>
                        <a:pt x="136" y="70"/>
                      </a:lnTo>
                      <a:lnTo>
                        <a:pt x="136" y="70"/>
                      </a:lnTo>
                      <a:lnTo>
                        <a:pt x="138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4" y="68"/>
                      </a:lnTo>
                      <a:lnTo>
                        <a:pt x="150" y="64"/>
                      </a:lnTo>
                      <a:lnTo>
                        <a:pt x="150" y="64"/>
                      </a:lnTo>
                      <a:lnTo>
                        <a:pt x="150" y="64"/>
                      </a:lnTo>
                      <a:lnTo>
                        <a:pt x="152" y="64"/>
                      </a:lnTo>
                      <a:lnTo>
                        <a:pt x="152" y="64"/>
                      </a:lnTo>
                      <a:lnTo>
                        <a:pt x="154" y="68"/>
                      </a:lnTo>
                      <a:lnTo>
                        <a:pt x="154" y="68"/>
                      </a:lnTo>
                      <a:lnTo>
                        <a:pt x="154" y="70"/>
                      </a:lnTo>
                      <a:lnTo>
                        <a:pt x="154" y="70"/>
                      </a:lnTo>
                      <a:lnTo>
                        <a:pt x="152" y="72"/>
                      </a:lnTo>
                      <a:lnTo>
                        <a:pt x="150" y="74"/>
                      </a:lnTo>
                      <a:lnTo>
                        <a:pt x="150" y="74"/>
                      </a:lnTo>
                      <a:lnTo>
                        <a:pt x="148" y="76"/>
                      </a:lnTo>
                      <a:lnTo>
                        <a:pt x="146" y="78"/>
                      </a:lnTo>
                      <a:lnTo>
                        <a:pt x="146" y="78"/>
                      </a:lnTo>
                      <a:lnTo>
                        <a:pt x="146" y="78"/>
                      </a:lnTo>
                      <a:lnTo>
                        <a:pt x="146" y="78"/>
                      </a:lnTo>
                      <a:lnTo>
                        <a:pt x="146" y="82"/>
                      </a:lnTo>
                      <a:lnTo>
                        <a:pt x="146" y="82"/>
                      </a:lnTo>
                      <a:lnTo>
                        <a:pt x="150" y="84"/>
                      </a:lnTo>
                      <a:lnTo>
                        <a:pt x="154" y="84"/>
                      </a:lnTo>
                      <a:lnTo>
                        <a:pt x="154" y="84"/>
                      </a:lnTo>
                      <a:lnTo>
                        <a:pt x="154" y="86"/>
                      </a:lnTo>
                      <a:lnTo>
                        <a:pt x="154" y="86"/>
                      </a:lnTo>
                      <a:lnTo>
                        <a:pt x="150" y="90"/>
                      </a:lnTo>
                      <a:lnTo>
                        <a:pt x="150" y="90"/>
                      </a:lnTo>
                      <a:close/>
                      <a:moveTo>
                        <a:pt x="154" y="80"/>
                      </a:moveTo>
                      <a:lnTo>
                        <a:pt x="154" y="80"/>
                      </a:lnTo>
                      <a:lnTo>
                        <a:pt x="150" y="80"/>
                      </a:lnTo>
                      <a:lnTo>
                        <a:pt x="150" y="80"/>
                      </a:lnTo>
                      <a:lnTo>
                        <a:pt x="150" y="78"/>
                      </a:lnTo>
                      <a:lnTo>
                        <a:pt x="152" y="78"/>
                      </a:lnTo>
                      <a:lnTo>
                        <a:pt x="152" y="78"/>
                      </a:lnTo>
                      <a:lnTo>
                        <a:pt x="156" y="74"/>
                      </a:lnTo>
                      <a:lnTo>
                        <a:pt x="158" y="72"/>
                      </a:lnTo>
                      <a:lnTo>
                        <a:pt x="158" y="68"/>
                      </a:lnTo>
                      <a:lnTo>
                        <a:pt x="158" y="68"/>
                      </a:lnTo>
                      <a:lnTo>
                        <a:pt x="156" y="62"/>
                      </a:lnTo>
                      <a:lnTo>
                        <a:pt x="156" y="62"/>
                      </a:lnTo>
                      <a:lnTo>
                        <a:pt x="152" y="60"/>
                      </a:lnTo>
                      <a:lnTo>
                        <a:pt x="150" y="60"/>
                      </a:lnTo>
                      <a:lnTo>
                        <a:pt x="146" y="60"/>
                      </a:lnTo>
                      <a:lnTo>
                        <a:pt x="146" y="60"/>
                      </a:lnTo>
                      <a:lnTo>
                        <a:pt x="144" y="64"/>
                      </a:lnTo>
                      <a:lnTo>
                        <a:pt x="140" y="64"/>
                      </a:lnTo>
                      <a:lnTo>
                        <a:pt x="140" y="64"/>
                      </a:lnTo>
                      <a:lnTo>
                        <a:pt x="138" y="64"/>
                      </a:lnTo>
                      <a:lnTo>
                        <a:pt x="134" y="68"/>
                      </a:lnTo>
                      <a:lnTo>
                        <a:pt x="134" y="68"/>
                      </a:lnTo>
                      <a:lnTo>
                        <a:pt x="130" y="70"/>
                      </a:lnTo>
                      <a:lnTo>
                        <a:pt x="126" y="70"/>
                      </a:lnTo>
                      <a:lnTo>
                        <a:pt x="120" y="72"/>
                      </a:lnTo>
                      <a:lnTo>
                        <a:pt x="120" y="72"/>
                      </a:lnTo>
                      <a:lnTo>
                        <a:pt x="118" y="74"/>
                      </a:lnTo>
                      <a:lnTo>
                        <a:pt x="116" y="78"/>
                      </a:lnTo>
                      <a:lnTo>
                        <a:pt x="116" y="78"/>
                      </a:lnTo>
                      <a:lnTo>
                        <a:pt x="118" y="82"/>
                      </a:lnTo>
                      <a:lnTo>
                        <a:pt x="118" y="82"/>
                      </a:lnTo>
                      <a:lnTo>
                        <a:pt x="118" y="86"/>
                      </a:lnTo>
                      <a:lnTo>
                        <a:pt x="120" y="86"/>
                      </a:lnTo>
                      <a:lnTo>
                        <a:pt x="126" y="88"/>
                      </a:lnTo>
                      <a:lnTo>
                        <a:pt x="126" y="88"/>
                      </a:lnTo>
                      <a:lnTo>
                        <a:pt x="132" y="88"/>
                      </a:lnTo>
                      <a:lnTo>
                        <a:pt x="134" y="90"/>
                      </a:lnTo>
                      <a:lnTo>
                        <a:pt x="136" y="92"/>
                      </a:lnTo>
                      <a:lnTo>
                        <a:pt x="136" y="92"/>
                      </a:lnTo>
                      <a:lnTo>
                        <a:pt x="138" y="98"/>
                      </a:lnTo>
                      <a:lnTo>
                        <a:pt x="138" y="98"/>
                      </a:lnTo>
                      <a:lnTo>
                        <a:pt x="138" y="102"/>
                      </a:lnTo>
                      <a:lnTo>
                        <a:pt x="140" y="104"/>
                      </a:lnTo>
                      <a:lnTo>
                        <a:pt x="142" y="106"/>
                      </a:lnTo>
                      <a:lnTo>
                        <a:pt x="142" y="106"/>
                      </a:lnTo>
                      <a:lnTo>
                        <a:pt x="144" y="106"/>
                      </a:lnTo>
                      <a:lnTo>
                        <a:pt x="146" y="104"/>
                      </a:lnTo>
                      <a:lnTo>
                        <a:pt x="148" y="102"/>
                      </a:lnTo>
                      <a:lnTo>
                        <a:pt x="148" y="102"/>
                      </a:lnTo>
                      <a:lnTo>
                        <a:pt x="148" y="98"/>
                      </a:lnTo>
                      <a:lnTo>
                        <a:pt x="150" y="96"/>
                      </a:lnTo>
                      <a:lnTo>
                        <a:pt x="150" y="96"/>
                      </a:lnTo>
                      <a:lnTo>
                        <a:pt x="154" y="94"/>
                      </a:lnTo>
                      <a:lnTo>
                        <a:pt x="154" y="92"/>
                      </a:lnTo>
                      <a:lnTo>
                        <a:pt x="154" y="92"/>
                      </a:lnTo>
                      <a:lnTo>
                        <a:pt x="154" y="90"/>
                      </a:lnTo>
                      <a:lnTo>
                        <a:pt x="156" y="88"/>
                      </a:lnTo>
                      <a:lnTo>
                        <a:pt x="158" y="88"/>
                      </a:lnTo>
                      <a:lnTo>
                        <a:pt x="156" y="80"/>
                      </a:lnTo>
                      <a:lnTo>
                        <a:pt x="154" y="80"/>
                      </a:lnTo>
                      <a:close/>
                      <a:moveTo>
                        <a:pt x="194" y="68"/>
                      </a:moveTo>
                      <a:lnTo>
                        <a:pt x="194" y="68"/>
                      </a:lnTo>
                      <a:lnTo>
                        <a:pt x="188" y="70"/>
                      </a:lnTo>
                      <a:lnTo>
                        <a:pt x="188" y="70"/>
                      </a:lnTo>
                      <a:lnTo>
                        <a:pt x="186" y="72"/>
                      </a:lnTo>
                      <a:lnTo>
                        <a:pt x="186" y="72"/>
                      </a:lnTo>
                      <a:lnTo>
                        <a:pt x="182" y="66"/>
                      </a:lnTo>
                      <a:lnTo>
                        <a:pt x="182" y="66"/>
                      </a:lnTo>
                      <a:lnTo>
                        <a:pt x="182" y="66"/>
                      </a:lnTo>
                      <a:lnTo>
                        <a:pt x="186" y="66"/>
                      </a:lnTo>
                      <a:lnTo>
                        <a:pt x="192" y="64"/>
                      </a:lnTo>
                      <a:lnTo>
                        <a:pt x="192" y="64"/>
                      </a:lnTo>
                      <a:lnTo>
                        <a:pt x="198" y="66"/>
                      </a:lnTo>
                      <a:lnTo>
                        <a:pt x="198" y="66"/>
                      </a:lnTo>
                      <a:lnTo>
                        <a:pt x="194" y="68"/>
                      </a:lnTo>
                      <a:lnTo>
                        <a:pt x="194" y="68"/>
                      </a:lnTo>
                      <a:close/>
                      <a:moveTo>
                        <a:pt x="192" y="60"/>
                      </a:moveTo>
                      <a:lnTo>
                        <a:pt x="192" y="60"/>
                      </a:lnTo>
                      <a:lnTo>
                        <a:pt x="186" y="60"/>
                      </a:lnTo>
                      <a:lnTo>
                        <a:pt x="182" y="62"/>
                      </a:lnTo>
                      <a:lnTo>
                        <a:pt x="178" y="64"/>
                      </a:lnTo>
                      <a:lnTo>
                        <a:pt x="178" y="64"/>
                      </a:lnTo>
                      <a:lnTo>
                        <a:pt x="178" y="66"/>
                      </a:lnTo>
                      <a:lnTo>
                        <a:pt x="178" y="66"/>
                      </a:lnTo>
                      <a:lnTo>
                        <a:pt x="178" y="68"/>
                      </a:lnTo>
                      <a:lnTo>
                        <a:pt x="178" y="68"/>
                      </a:lnTo>
                      <a:lnTo>
                        <a:pt x="180" y="72"/>
                      </a:lnTo>
                      <a:lnTo>
                        <a:pt x="184" y="74"/>
                      </a:lnTo>
                      <a:lnTo>
                        <a:pt x="184" y="74"/>
                      </a:lnTo>
                      <a:lnTo>
                        <a:pt x="188" y="76"/>
                      </a:lnTo>
                      <a:lnTo>
                        <a:pt x="190" y="74"/>
                      </a:lnTo>
                      <a:lnTo>
                        <a:pt x="194" y="72"/>
                      </a:lnTo>
                      <a:lnTo>
                        <a:pt x="194" y="72"/>
                      </a:lnTo>
                      <a:lnTo>
                        <a:pt x="198" y="72"/>
                      </a:lnTo>
                      <a:lnTo>
                        <a:pt x="202" y="68"/>
                      </a:lnTo>
                      <a:lnTo>
                        <a:pt x="202" y="68"/>
                      </a:lnTo>
                      <a:lnTo>
                        <a:pt x="202" y="64"/>
                      </a:lnTo>
                      <a:lnTo>
                        <a:pt x="202" y="64"/>
                      </a:lnTo>
                      <a:lnTo>
                        <a:pt x="200" y="62"/>
                      </a:lnTo>
                      <a:lnTo>
                        <a:pt x="192" y="60"/>
                      </a:lnTo>
                      <a:lnTo>
                        <a:pt x="192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" name="Freeform 56"/>
                <p:cNvSpPr>
                  <a:spLocks/>
                </p:cNvSpPr>
                <p:nvPr/>
              </p:nvSpPr>
              <p:spPr bwMode="auto">
                <a:xfrm>
                  <a:off x="8042837" y="2776692"/>
                  <a:ext cx="209325" cy="226071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2" y="8"/>
                    </a:cxn>
                    <a:cxn ang="0">
                      <a:pos x="0" y="18"/>
                    </a:cxn>
                    <a:cxn ang="0">
                      <a:pos x="2" y="22"/>
                    </a:cxn>
                    <a:cxn ang="0">
                      <a:pos x="4" y="28"/>
                    </a:cxn>
                    <a:cxn ang="0">
                      <a:pos x="6" y="30"/>
                    </a:cxn>
                    <a:cxn ang="0">
                      <a:pos x="16" y="36"/>
                    </a:cxn>
                    <a:cxn ang="0">
                      <a:pos x="20" y="34"/>
                    </a:cxn>
                    <a:cxn ang="0">
                      <a:pos x="16" y="28"/>
                    </a:cxn>
                    <a:cxn ang="0">
                      <a:pos x="16" y="16"/>
                    </a:cxn>
                    <a:cxn ang="0">
                      <a:pos x="30" y="8"/>
                    </a:cxn>
                    <a:cxn ang="0">
                      <a:pos x="32" y="14"/>
                    </a:cxn>
                    <a:cxn ang="0">
                      <a:pos x="34" y="16"/>
                    </a:cxn>
                    <a:cxn ang="0">
                      <a:pos x="42" y="22"/>
                    </a:cxn>
                    <a:cxn ang="0">
                      <a:pos x="44" y="26"/>
                    </a:cxn>
                    <a:cxn ang="0">
                      <a:pos x="48" y="30"/>
                    </a:cxn>
                    <a:cxn ang="0">
                      <a:pos x="46" y="34"/>
                    </a:cxn>
                    <a:cxn ang="0">
                      <a:pos x="42" y="38"/>
                    </a:cxn>
                    <a:cxn ang="0">
                      <a:pos x="40" y="44"/>
                    </a:cxn>
                    <a:cxn ang="0">
                      <a:pos x="40" y="52"/>
                    </a:cxn>
                    <a:cxn ang="0">
                      <a:pos x="40" y="54"/>
                    </a:cxn>
                    <a:cxn ang="0">
                      <a:pos x="42" y="58"/>
                    </a:cxn>
                    <a:cxn ang="0">
                      <a:pos x="42" y="66"/>
                    </a:cxn>
                    <a:cxn ang="0">
                      <a:pos x="42" y="72"/>
                    </a:cxn>
                    <a:cxn ang="0">
                      <a:pos x="48" y="72"/>
                    </a:cxn>
                    <a:cxn ang="0">
                      <a:pos x="50" y="80"/>
                    </a:cxn>
                    <a:cxn ang="0">
                      <a:pos x="52" y="80"/>
                    </a:cxn>
                    <a:cxn ang="0">
                      <a:pos x="58" y="82"/>
                    </a:cxn>
                    <a:cxn ang="0">
                      <a:pos x="56" y="88"/>
                    </a:cxn>
                    <a:cxn ang="0">
                      <a:pos x="52" y="96"/>
                    </a:cxn>
                    <a:cxn ang="0">
                      <a:pos x="54" y="100"/>
                    </a:cxn>
                    <a:cxn ang="0">
                      <a:pos x="58" y="108"/>
                    </a:cxn>
                    <a:cxn ang="0">
                      <a:pos x="64" y="106"/>
                    </a:cxn>
                    <a:cxn ang="0">
                      <a:pos x="68" y="108"/>
                    </a:cxn>
                    <a:cxn ang="0">
                      <a:pos x="72" y="106"/>
                    </a:cxn>
                    <a:cxn ang="0">
                      <a:pos x="78" y="100"/>
                    </a:cxn>
                    <a:cxn ang="0">
                      <a:pos x="80" y="94"/>
                    </a:cxn>
                    <a:cxn ang="0">
                      <a:pos x="76" y="88"/>
                    </a:cxn>
                    <a:cxn ang="0">
                      <a:pos x="76" y="82"/>
                    </a:cxn>
                    <a:cxn ang="0">
                      <a:pos x="82" y="78"/>
                    </a:cxn>
                    <a:cxn ang="0">
                      <a:pos x="84" y="72"/>
                    </a:cxn>
                    <a:cxn ang="0">
                      <a:pos x="88" y="70"/>
                    </a:cxn>
                    <a:cxn ang="0">
                      <a:pos x="94" y="72"/>
                    </a:cxn>
                    <a:cxn ang="0">
                      <a:pos x="92" y="68"/>
                    </a:cxn>
                    <a:cxn ang="0">
                      <a:pos x="88" y="62"/>
                    </a:cxn>
                    <a:cxn ang="0">
                      <a:pos x="90" y="58"/>
                    </a:cxn>
                    <a:cxn ang="0">
                      <a:pos x="100" y="58"/>
                    </a:cxn>
                    <a:cxn ang="0">
                      <a:pos x="88" y="4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100" h="108">
                      <a:moveTo>
                        <a:pt x="40" y="0"/>
                      </a:moveTo>
                      <a:lnTo>
                        <a:pt x="40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2"/>
                      </a:lnTo>
                      <a:lnTo>
                        <a:pt x="0" y="18"/>
                      </a:lnTo>
                      <a:lnTo>
                        <a:pt x="2" y="16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4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12" y="32"/>
                      </a:lnTo>
                      <a:lnTo>
                        <a:pt x="12" y="32"/>
                      </a:lnTo>
                      <a:lnTo>
                        <a:pt x="16" y="36"/>
                      </a:lnTo>
                      <a:lnTo>
                        <a:pt x="20" y="36"/>
                      </a:lnTo>
                      <a:lnTo>
                        <a:pt x="20" y="36"/>
                      </a:lnTo>
                      <a:lnTo>
                        <a:pt x="20" y="34"/>
                      </a:lnTo>
                      <a:lnTo>
                        <a:pt x="18" y="32"/>
                      </a:lnTo>
                      <a:lnTo>
                        <a:pt x="18" y="32"/>
                      </a:lnTo>
                      <a:lnTo>
                        <a:pt x="16" y="28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6" y="16"/>
                      </a:lnTo>
                      <a:lnTo>
                        <a:pt x="20" y="12"/>
                      </a:lnTo>
                      <a:lnTo>
                        <a:pt x="22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14"/>
                      </a:lnTo>
                      <a:lnTo>
                        <a:pt x="32" y="14"/>
                      </a:lnTo>
                      <a:lnTo>
                        <a:pt x="34" y="16"/>
                      </a:lnTo>
                      <a:lnTo>
                        <a:pt x="34" y="16"/>
                      </a:lnTo>
                      <a:lnTo>
                        <a:pt x="38" y="16"/>
                      </a:lnTo>
                      <a:lnTo>
                        <a:pt x="40" y="18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4" y="26"/>
                      </a:lnTo>
                      <a:lnTo>
                        <a:pt x="44" y="26"/>
                      </a:lnTo>
                      <a:lnTo>
                        <a:pt x="46" y="28"/>
                      </a:lnTo>
                      <a:lnTo>
                        <a:pt x="48" y="30"/>
                      </a:lnTo>
                      <a:lnTo>
                        <a:pt x="48" y="30"/>
                      </a:lnTo>
                      <a:lnTo>
                        <a:pt x="48" y="32"/>
                      </a:lnTo>
                      <a:lnTo>
                        <a:pt x="48" y="32"/>
                      </a:lnTo>
                      <a:lnTo>
                        <a:pt x="46" y="34"/>
                      </a:lnTo>
                      <a:lnTo>
                        <a:pt x="44" y="36"/>
                      </a:lnTo>
                      <a:lnTo>
                        <a:pt x="44" y="36"/>
                      </a:lnTo>
                      <a:lnTo>
                        <a:pt x="42" y="38"/>
                      </a:lnTo>
                      <a:lnTo>
                        <a:pt x="42" y="38"/>
                      </a:lnTo>
                      <a:lnTo>
                        <a:pt x="40" y="44"/>
                      </a:lnTo>
                      <a:lnTo>
                        <a:pt x="40" y="44"/>
                      </a:lnTo>
                      <a:lnTo>
                        <a:pt x="42" y="48"/>
                      </a:lnTo>
                      <a:lnTo>
                        <a:pt x="42" y="48"/>
                      </a:lnTo>
                      <a:lnTo>
                        <a:pt x="40" y="52"/>
                      </a:lnTo>
                      <a:lnTo>
                        <a:pt x="40" y="52"/>
                      </a:lnTo>
                      <a:lnTo>
                        <a:pt x="40" y="54"/>
                      </a:lnTo>
                      <a:lnTo>
                        <a:pt x="40" y="54"/>
                      </a:lnTo>
                      <a:lnTo>
                        <a:pt x="40" y="56"/>
                      </a:lnTo>
                      <a:lnTo>
                        <a:pt x="42" y="58"/>
                      </a:lnTo>
                      <a:lnTo>
                        <a:pt x="42" y="58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2" y="66"/>
                      </a:lnTo>
                      <a:lnTo>
                        <a:pt x="42" y="66"/>
                      </a:lnTo>
                      <a:lnTo>
                        <a:pt x="42" y="72"/>
                      </a:lnTo>
                      <a:lnTo>
                        <a:pt x="42" y="72"/>
                      </a:lnTo>
                      <a:lnTo>
                        <a:pt x="44" y="74"/>
                      </a:lnTo>
                      <a:lnTo>
                        <a:pt x="44" y="74"/>
                      </a:lnTo>
                      <a:lnTo>
                        <a:pt x="48" y="72"/>
                      </a:lnTo>
                      <a:lnTo>
                        <a:pt x="48" y="72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2" y="80"/>
                      </a:lnTo>
                      <a:lnTo>
                        <a:pt x="56" y="80"/>
                      </a:lnTo>
                      <a:lnTo>
                        <a:pt x="56" y="80"/>
                      </a:lnTo>
                      <a:lnTo>
                        <a:pt x="58" y="82"/>
                      </a:lnTo>
                      <a:lnTo>
                        <a:pt x="58" y="84"/>
                      </a:lnTo>
                      <a:lnTo>
                        <a:pt x="58" y="84"/>
                      </a:lnTo>
                      <a:lnTo>
                        <a:pt x="56" y="88"/>
                      </a:lnTo>
                      <a:lnTo>
                        <a:pt x="54" y="92"/>
                      </a:lnTo>
                      <a:lnTo>
                        <a:pt x="54" y="92"/>
                      </a:lnTo>
                      <a:lnTo>
                        <a:pt x="52" y="96"/>
                      </a:lnTo>
                      <a:lnTo>
                        <a:pt x="52" y="96"/>
                      </a:lnTo>
                      <a:lnTo>
                        <a:pt x="54" y="100"/>
                      </a:lnTo>
                      <a:lnTo>
                        <a:pt x="54" y="100"/>
                      </a:lnTo>
                      <a:lnTo>
                        <a:pt x="56" y="104"/>
                      </a:lnTo>
                      <a:lnTo>
                        <a:pt x="56" y="104"/>
                      </a:lnTo>
                      <a:lnTo>
                        <a:pt x="58" y="108"/>
                      </a:lnTo>
                      <a:lnTo>
                        <a:pt x="58" y="108"/>
                      </a:lnTo>
                      <a:lnTo>
                        <a:pt x="58" y="108"/>
                      </a:lnTo>
                      <a:lnTo>
                        <a:pt x="64" y="106"/>
                      </a:lnTo>
                      <a:lnTo>
                        <a:pt x="64" y="104"/>
                      </a:lnTo>
                      <a:lnTo>
                        <a:pt x="64" y="104"/>
                      </a:lnTo>
                      <a:lnTo>
                        <a:pt x="68" y="108"/>
                      </a:lnTo>
                      <a:lnTo>
                        <a:pt x="68" y="108"/>
                      </a:lnTo>
                      <a:lnTo>
                        <a:pt x="72" y="106"/>
                      </a:lnTo>
                      <a:lnTo>
                        <a:pt x="72" y="106"/>
                      </a:lnTo>
                      <a:lnTo>
                        <a:pt x="74" y="104"/>
                      </a:lnTo>
                      <a:lnTo>
                        <a:pt x="74" y="104"/>
                      </a:lnTo>
                      <a:lnTo>
                        <a:pt x="78" y="100"/>
                      </a:lnTo>
                      <a:lnTo>
                        <a:pt x="80" y="96"/>
                      </a:lnTo>
                      <a:lnTo>
                        <a:pt x="80" y="96"/>
                      </a:lnTo>
                      <a:lnTo>
                        <a:pt x="80" y="94"/>
                      </a:lnTo>
                      <a:lnTo>
                        <a:pt x="78" y="90"/>
                      </a:lnTo>
                      <a:lnTo>
                        <a:pt x="78" y="90"/>
                      </a:lnTo>
                      <a:lnTo>
                        <a:pt x="76" y="88"/>
                      </a:lnTo>
                      <a:lnTo>
                        <a:pt x="76" y="86"/>
                      </a:lnTo>
                      <a:lnTo>
                        <a:pt x="76" y="86"/>
                      </a:lnTo>
                      <a:lnTo>
                        <a:pt x="76" y="82"/>
                      </a:lnTo>
                      <a:lnTo>
                        <a:pt x="80" y="80"/>
                      </a:lnTo>
                      <a:lnTo>
                        <a:pt x="80" y="80"/>
                      </a:lnTo>
                      <a:lnTo>
                        <a:pt x="82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4" y="72"/>
                      </a:lnTo>
                      <a:lnTo>
                        <a:pt x="86" y="70"/>
                      </a:lnTo>
                      <a:lnTo>
                        <a:pt x="88" y="70"/>
                      </a:lnTo>
                      <a:lnTo>
                        <a:pt x="88" y="70"/>
                      </a:lnTo>
                      <a:lnTo>
                        <a:pt x="88" y="70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2" y="68"/>
                      </a:lnTo>
                      <a:lnTo>
                        <a:pt x="92" y="68"/>
                      </a:lnTo>
                      <a:lnTo>
                        <a:pt x="90" y="66"/>
                      </a:lnTo>
                      <a:lnTo>
                        <a:pt x="88" y="62"/>
                      </a:lnTo>
                      <a:lnTo>
                        <a:pt x="88" y="62"/>
                      </a:lnTo>
                      <a:lnTo>
                        <a:pt x="90" y="58"/>
                      </a:lnTo>
                      <a:lnTo>
                        <a:pt x="90" y="58"/>
                      </a:lnTo>
                      <a:lnTo>
                        <a:pt x="94" y="58"/>
                      </a:lnTo>
                      <a:lnTo>
                        <a:pt x="100" y="58"/>
                      </a:lnTo>
                      <a:lnTo>
                        <a:pt x="100" y="58"/>
                      </a:lnTo>
                      <a:lnTo>
                        <a:pt x="100" y="58"/>
                      </a:lnTo>
                      <a:lnTo>
                        <a:pt x="100" y="58"/>
                      </a:lnTo>
                      <a:lnTo>
                        <a:pt x="88" y="40"/>
                      </a:lnTo>
                      <a:lnTo>
                        <a:pt x="74" y="24"/>
                      </a:lnTo>
                      <a:lnTo>
                        <a:pt x="58" y="1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" name="Freeform 57"/>
                <p:cNvSpPr>
                  <a:spLocks/>
                </p:cNvSpPr>
                <p:nvPr/>
              </p:nvSpPr>
              <p:spPr bwMode="auto">
                <a:xfrm>
                  <a:off x="8197738" y="2948339"/>
                  <a:ext cx="92103" cy="259563"/>
                </a:xfrm>
                <a:custGeom>
                  <a:avLst/>
                  <a:gdLst/>
                  <a:ahLst/>
                  <a:cxnLst>
                    <a:cxn ang="0">
                      <a:pos x="26" y="8"/>
                    </a:cxn>
                    <a:cxn ang="0">
                      <a:pos x="26" y="8"/>
                    </a:cxn>
                    <a:cxn ang="0">
                      <a:pos x="22" y="14"/>
                    </a:cxn>
                    <a:cxn ang="0">
                      <a:pos x="20" y="18"/>
                    </a:cxn>
                    <a:cxn ang="0">
                      <a:pos x="20" y="18"/>
                    </a:cxn>
                    <a:cxn ang="0">
                      <a:pos x="18" y="22"/>
                    </a:cxn>
                    <a:cxn ang="0">
                      <a:pos x="14" y="28"/>
                    </a:cxn>
                    <a:cxn ang="0">
                      <a:pos x="14" y="28"/>
                    </a:cxn>
                    <a:cxn ang="0">
                      <a:pos x="4" y="40"/>
                    </a:cxn>
                    <a:cxn ang="0">
                      <a:pos x="4" y="40"/>
                    </a:cxn>
                    <a:cxn ang="0">
                      <a:pos x="2" y="44"/>
                    </a:cxn>
                    <a:cxn ang="0">
                      <a:pos x="2" y="44"/>
                    </a:cxn>
                    <a:cxn ang="0">
                      <a:pos x="2" y="50"/>
                    </a:cxn>
                    <a:cxn ang="0">
                      <a:pos x="2" y="50"/>
                    </a:cxn>
                    <a:cxn ang="0">
                      <a:pos x="2" y="58"/>
                    </a:cxn>
                    <a:cxn ang="0">
                      <a:pos x="2" y="58"/>
                    </a:cxn>
                    <a:cxn ang="0">
                      <a:pos x="2" y="68"/>
                    </a:cxn>
                    <a:cxn ang="0">
                      <a:pos x="2" y="68"/>
                    </a:cxn>
                    <a:cxn ang="0">
                      <a:pos x="0" y="72"/>
                    </a:cxn>
                    <a:cxn ang="0">
                      <a:pos x="0" y="72"/>
                    </a:cxn>
                    <a:cxn ang="0">
                      <a:pos x="2" y="78"/>
                    </a:cxn>
                    <a:cxn ang="0">
                      <a:pos x="2" y="78"/>
                    </a:cxn>
                    <a:cxn ang="0">
                      <a:pos x="4" y="90"/>
                    </a:cxn>
                    <a:cxn ang="0">
                      <a:pos x="4" y="90"/>
                    </a:cxn>
                    <a:cxn ang="0">
                      <a:pos x="2" y="102"/>
                    </a:cxn>
                    <a:cxn ang="0">
                      <a:pos x="2" y="102"/>
                    </a:cxn>
                    <a:cxn ang="0">
                      <a:pos x="10" y="108"/>
                    </a:cxn>
                    <a:cxn ang="0">
                      <a:pos x="10" y="108"/>
                    </a:cxn>
                    <a:cxn ang="0">
                      <a:pos x="10" y="108"/>
                    </a:cxn>
                    <a:cxn ang="0">
                      <a:pos x="10" y="114"/>
                    </a:cxn>
                    <a:cxn ang="0">
                      <a:pos x="12" y="116"/>
                    </a:cxn>
                    <a:cxn ang="0">
                      <a:pos x="12" y="116"/>
                    </a:cxn>
                    <a:cxn ang="0">
                      <a:pos x="16" y="124"/>
                    </a:cxn>
                    <a:cxn ang="0">
                      <a:pos x="16" y="124"/>
                    </a:cxn>
                    <a:cxn ang="0">
                      <a:pos x="28" y="106"/>
                    </a:cxn>
                    <a:cxn ang="0">
                      <a:pos x="36" y="86"/>
                    </a:cxn>
                    <a:cxn ang="0">
                      <a:pos x="42" y="64"/>
                    </a:cxn>
                    <a:cxn ang="0">
                      <a:pos x="44" y="40"/>
                    </a:cxn>
                    <a:cxn ang="0">
                      <a:pos x="44" y="40"/>
                    </a:cxn>
                    <a:cxn ang="0">
                      <a:pos x="42" y="20"/>
                    </a:cxn>
                    <a:cxn ang="0">
                      <a:pos x="38" y="0"/>
                    </a:cxn>
                    <a:cxn ang="0">
                      <a:pos x="38" y="0"/>
                    </a:cxn>
                    <a:cxn ang="0">
                      <a:pos x="30" y="2"/>
                    </a:cxn>
                    <a:cxn ang="0">
                      <a:pos x="26" y="8"/>
                    </a:cxn>
                    <a:cxn ang="0">
                      <a:pos x="26" y="8"/>
                    </a:cxn>
                  </a:cxnLst>
                  <a:rect l="0" t="0" r="r" b="b"/>
                  <a:pathLst>
                    <a:path w="44" h="124">
                      <a:moveTo>
                        <a:pt x="26" y="8"/>
                      </a:moveTo>
                      <a:lnTo>
                        <a:pt x="26" y="8"/>
                      </a:lnTo>
                      <a:lnTo>
                        <a:pt x="22" y="14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18" y="22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4" y="40"/>
                      </a:lnTo>
                      <a:lnTo>
                        <a:pt x="4" y="40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2" y="50"/>
                      </a:lnTo>
                      <a:lnTo>
                        <a:pt x="2" y="50"/>
                      </a:lnTo>
                      <a:lnTo>
                        <a:pt x="2" y="58"/>
                      </a:lnTo>
                      <a:lnTo>
                        <a:pt x="2" y="58"/>
                      </a:lnTo>
                      <a:lnTo>
                        <a:pt x="2" y="68"/>
                      </a:lnTo>
                      <a:lnTo>
                        <a:pt x="2" y="68"/>
                      </a:lnTo>
                      <a:lnTo>
                        <a:pt x="0" y="72"/>
                      </a:lnTo>
                      <a:lnTo>
                        <a:pt x="0" y="72"/>
                      </a:lnTo>
                      <a:lnTo>
                        <a:pt x="2" y="78"/>
                      </a:lnTo>
                      <a:lnTo>
                        <a:pt x="2" y="78"/>
                      </a:lnTo>
                      <a:lnTo>
                        <a:pt x="4" y="90"/>
                      </a:lnTo>
                      <a:lnTo>
                        <a:pt x="4" y="90"/>
                      </a:lnTo>
                      <a:lnTo>
                        <a:pt x="2" y="102"/>
                      </a:lnTo>
                      <a:lnTo>
                        <a:pt x="2" y="102"/>
                      </a:lnTo>
                      <a:lnTo>
                        <a:pt x="10" y="108"/>
                      </a:lnTo>
                      <a:lnTo>
                        <a:pt x="10" y="108"/>
                      </a:lnTo>
                      <a:lnTo>
                        <a:pt x="10" y="108"/>
                      </a:lnTo>
                      <a:lnTo>
                        <a:pt x="10" y="114"/>
                      </a:lnTo>
                      <a:lnTo>
                        <a:pt x="12" y="116"/>
                      </a:lnTo>
                      <a:lnTo>
                        <a:pt x="12" y="116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28" y="106"/>
                      </a:lnTo>
                      <a:lnTo>
                        <a:pt x="36" y="86"/>
                      </a:lnTo>
                      <a:lnTo>
                        <a:pt x="42" y="64"/>
                      </a:lnTo>
                      <a:lnTo>
                        <a:pt x="44" y="40"/>
                      </a:lnTo>
                      <a:lnTo>
                        <a:pt x="44" y="40"/>
                      </a:lnTo>
                      <a:lnTo>
                        <a:pt x="42" y="2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6" y="8"/>
                      </a:lnTo>
                      <a:lnTo>
                        <a:pt x="26" y="8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" name="Freeform 58"/>
                <p:cNvSpPr>
                  <a:spLocks/>
                </p:cNvSpPr>
                <p:nvPr/>
              </p:nvSpPr>
              <p:spPr bwMode="auto">
                <a:xfrm>
                  <a:off x="7720476" y="2944152"/>
                  <a:ext cx="154901" cy="234444"/>
                </a:xfrm>
                <a:custGeom>
                  <a:avLst/>
                  <a:gdLst/>
                  <a:ahLst/>
                  <a:cxnLst>
                    <a:cxn ang="0">
                      <a:pos x="72" y="36"/>
                    </a:cxn>
                    <a:cxn ang="0">
                      <a:pos x="66" y="22"/>
                    </a:cxn>
                    <a:cxn ang="0">
                      <a:pos x="64" y="18"/>
                    </a:cxn>
                    <a:cxn ang="0">
                      <a:pos x="62" y="16"/>
                    </a:cxn>
                    <a:cxn ang="0">
                      <a:pos x="56" y="18"/>
                    </a:cxn>
                    <a:cxn ang="0">
                      <a:pos x="52" y="20"/>
                    </a:cxn>
                    <a:cxn ang="0">
                      <a:pos x="48" y="20"/>
                    </a:cxn>
                    <a:cxn ang="0">
                      <a:pos x="44" y="20"/>
                    </a:cxn>
                    <a:cxn ang="0">
                      <a:pos x="42" y="26"/>
                    </a:cxn>
                    <a:cxn ang="0">
                      <a:pos x="42" y="32"/>
                    </a:cxn>
                    <a:cxn ang="0">
                      <a:pos x="42" y="34"/>
                    </a:cxn>
                    <a:cxn ang="0">
                      <a:pos x="40" y="42"/>
                    </a:cxn>
                    <a:cxn ang="0">
                      <a:pos x="34" y="44"/>
                    </a:cxn>
                    <a:cxn ang="0">
                      <a:pos x="24" y="44"/>
                    </a:cxn>
                    <a:cxn ang="0">
                      <a:pos x="14" y="30"/>
                    </a:cxn>
                    <a:cxn ang="0">
                      <a:pos x="14" y="24"/>
                    </a:cxn>
                    <a:cxn ang="0">
                      <a:pos x="20" y="16"/>
                    </a:cxn>
                    <a:cxn ang="0">
                      <a:pos x="26" y="12"/>
                    </a:cxn>
                    <a:cxn ang="0">
                      <a:pos x="28" y="8"/>
                    </a:cxn>
                    <a:cxn ang="0">
                      <a:pos x="24" y="8"/>
                    </a:cxn>
                    <a:cxn ang="0">
                      <a:pos x="20" y="8"/>
                    </a:cxn>
                    <a:cxn ang="0">
                      <a:pos x="18" y="8"/>
                    </a:cxn>
                    <a:cxn ang="0">
                      <a:pos x="16" y="4"/>
                    </a:cxn>
                    <a:cxn ang="0">
                      <a:pos x="12" y="0"/>
                    </a:cxn>
                    <a:cxn ang="0">
                      <a:pos x="4" y="12"/>
                    </a:cxn>
                    <a:cxn ang="0">
                      <a:pos x="2" y="28"/>
                    </a:cxn>
                    <a:cxn ang="0">
                      <a:pos x="0" y="42"/>
                    </a:cxn>
                    <a:cxn ang="0">
                      <a:pos x="6" y="80"/>
                    </a:cxn>
                    <a:cxn ang="0">
                      <a:pos x="20" y="112"/>
                    </a:cxn>
                    <a:cxn ang="0">
                      <a:pos x="22" y="110"/>
                    </a:cxn>
                    <a:cxn ang="0">
                      <a:pos x="24" y="108"/>
                    </a:cxn>
                    <a:cxn ang="0">
                      <a:pos x="28" y="102"/>
                    </a:cxn>
                    <a:cxn ang="0">
                      <a:pos x="30" y="98"/>
                    </a:cxn>
                    <a:cxn ang="0">
                      <a:pos x="32" y="98"/>
                    </a:cxn>
                    <a:cxn ang="0">
                      <a:pos x="34" y="96"/>
                    </a:cxn>
                    <a:cxn ang="0">
                      <a:pos x="36" y="82"/>
                    </a:cxn>
                    <a:cxn ang="0">
                      <a:pos x="38" y="78"/>
                    </a:cxn>
                    <a:cxn ang="0">
                      <a:pos x="42" y="78"/>
                    </a:cxn>
                    <a:cxn ang="0">
                      <a:pos x="44" y="76"/>
                    </a:cxn>
                    <a:cxn ang="0">
                      <a:pos x="50" y="68"/>
                    </a:cxn>
                    <a:cxn ang="0">
                      <a:pos x="56" y="66"/>
                    </a:cxn>
                    <a:cxn ang="0">
                      <a:pos x="60" y="64"/>
                    </a:cxn>
                    <a:cxn ang="0">
                      <a:pos x="62" y="46"/>
                    </a:cxn>
                    <a:cxn ang="0">
                      <a:pos x="64" y="44"/>
                    </a:cxn>
                    <a:cxn ang="0">
                      <a:pos x="70" y="42"/>
                    </a:cxn>
                    <a:cxn ang="0">
                      <a:pos x="72" y="42"/>
                    </a:cxn>
                    <a:cxn ang="0">
                      <a:pos x="74" y="36"/>
                    </a:cxn>
                    <a:cxn ang="0">
                      <a:pos x="72" y="36"/>
                    </a:cxn>
                  </a:cxnLst>
                  <a:rect l="0" t="0" r="r" b="b"/>
                  <a:pathLst>
                    <a:path w="74" h="112">
                      <a:moveTo>
                        <a:pt x="72" y="36"/>
                      </a:moveTo>
                      <a:lnTo>
                        <a:pt x="72" y="36"/>
                      </a:lnTo>
                      <a:lnTo>
                        <a:pt x="68" y="28"/>
                      </a:lnTo>
                      <a:lnTo>
                        <a:pt x="66" y="22"/>
                      </a:lnTo>
                      <a:lnTo>
                        <a:pt x="66" y="22"/>
                      </a:lnTo>
                      <a:lnTo>
                        <a:pt x="64" y="18"/>
                      </a:lnTo>
                      <a:lnTo>
                        <a:pt x="64" y="18"/>
                      </a:lnTo>
                      <a:lnTo>
                        <a:pt x="62" y="16"/>
                      </a:lnTo>
                      <a:lnTo>
                        <a:pt x="62" y="16"/>
                      </a:lnTo>
                      <a:lnTo>
                        <a:pt x="56" y="18"/>
                      </a:lnTo>
                      <a:lnTo>
                        <a:pt x="56" y="18"/>
                      </a:lnTo>
                      <a:lnTo>
                        <a:pt x="52" y="20"/>
                      </a:lnTo>
                      <a:lnTo>
                        <a:pt x="48" y="20"/>
                      </a:lnTo>
                      <a:lnTo>
                        <a:pt x="48" y="20"/>
                      </a:lnTo>
                      <a:lnTo>
                        <a:pt x="44" y="20"/>
                      </a:lnTo>
                      <a:lnTo>
                        <a:pt x="44" y="20"/>
                      </a:lnTo>
                      <a:lnTo>
                        <a:pt x="42" y="22"/>
                      </a:lnTo>
                      <a:lnTo>
                        <a:pt x="42" y="26"/>
                      </a:lnTo>
                      <a:lnTo>
                        <a:pt x="42" y="32"/>
                      </a:lnTo>
                      <a:lnTo>
                        <a:pt x="42" y="32"/>
                      </a:lnTo>
                      <a:lnTo>
                        <a:pt x="42" y="34"/>
                      </a:lnTo>
                      <a:lnTo>
                        <a:pt x="42" y="34"/>
                      </a:lnTo>
                      <a:lnTo>
                        <a:pt x="42" y="38"/>
                      </a:lnTo>
                      <a:lnTo>
                        <a:pt x="40" y="42"/>
                      </a:lnTo>
                      <a:lnTo>
                        <a:pt x="40" y="42"/>
                      </a:lnTo>
                      <a:lnTo>
                        <a:pt x="34" y="4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16" y="3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4"/>
                      </a:lnTo>
                      <a:lnTo>
                        <a:pt x="18" y="18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26" y="12"/>
                      </a:lnTo>
                      <a:lnTo>
                        <a:pt x="28" y="8"/>
                      </a:lnTo>
                      <a:lnTo>
                        <a:pt x="28" y="8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0" y="8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2" y="28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2" y="62"/>
                      </a:lnTo>
                      <a:lnTo>
                        <a:pt x="6" y="80"/>
                      </a:lnTo>
                      <a:lnTo>
                        <a:pt x="12" y="96"/>
                      </a:lnTo>
                      <a:lnTo>
                        <a:pt x="20" y="112"/>
                      </a:lnTo>
                      <a:lnTo>
                        <a:pt x="20" y="112"/>
                      </a:lnTo>
                      <a:lnTo>
                        <a:pt x="22" y="110"/>
                      </a:lnTo>
                      <a:lnTo>
                        <a:pt x="24" y="108"/>
                      </a:lnTo>
                      <a:lnTo>
                        <a:pt x="24" y="108"/>
                      </a:lnTo>
                      <a:lnTo>
                        <a:pt x="26" y="106"/>
                      </a:lnTo>
                      <a:lnTo>
                        <a:pt x="28" y="102"/>
                      </a:lnTo>
                      <a:lnTo>
                        <a:pt x="28" y="102"/>
                      </a:lnTo>
                      <a:lnTo>
                        <a:pt x="30" y="98"/>
                      </a:lnTo>
                      <a:lnTo>
                        <a:pt x="32" y="98"/>
                      </a:lnTo>
                      <a:lnTo>
                        <a:pt x="32" y="98"/>
                      </a:lnTo>
                      <a:lnTo>
                        <a:pt x="34" y="96"/>
                      </a:lnTo>
                      <a:lnTo>
                        <a:pt x="34" y="96"/>
                      </a:lnTo>
                      <a:lnTo>
                        <a:pt x="36" y="82"/>
                      </a:lnTo>
                      <a:lnTo>
                        <a:pt x="36" y="82"/>
                      </a:lnTo>
                      <a:lnTo>
                        <a:pt x="36" y="78"/>
                      </a:lnTo>
                      <a:lnTo>
                        <a:pt x="38" y="78"/>
                      </a:lnTo>
                      <a:lnTo>
                        <a:pt x="42" y="78"/>
                      </a:lnTo>
                      <a:lnTo>
                        <a:pt x="42" y="78"/>
                      </a:lnTo>
                      <a:lnTo>
                        <a:pt x="44" y="76"/>
                      </a:lnTo>
                      <a:lnTo>
                        <a:pt x="44" y="76"/>
                      </a:lnTo>
                      <a:lnTo>
                        <a:pt x="48" y="72"/>
                      </a:lnTo>
                      <a:lnTo>
                        <a:pt x="50" y="68"/>
                      </a:lnTo>
                      <a:lnTo>
                        <a:pt x="56" y="66"/>
                      </a:lnTo>
                      <a:lnTo>
                        <a:pt x="56" y="66"/>
                      </a:lnTo>
                      <a:lnTo>
                        <a:pt x="60" y="66"/>
                      </a:lnTo>
                      <a:lnTo>
                        <a:pt x="60" y="64"/>
                      </a:lnTo>
                      <a:lnTo>
                        <a:pt x="60" y="64"/>
                      </a:lnTo>
                      <a:lnTo>
                        <a:pt x="62" y="46"/>
                      </a:lnTo>
                      <a:lnTo>
                        <a:pt x="62" y="46"/>
                      </a:lnTo>
                      <a:lnTo>
                        <a:pt x="64" y="44"/>
                      </a:lnTo>
                      <a:lnTo>
                        <a:pt x="66" y="42"/>
                      </a:lnTo>
                      <a:lnTo>
                        <a:pt x="70" y="42"/>
                      </a:lnTo>
                      <a:lnTo>
                        <a:pt x="70" y="42"/>
                      </a:lnTo>
                      <a:lnTo>
                        <a:pt x="72" y="42"/>
                      </a:lnTo>
                      <a:lnTo>
                        <a:pt x="72" y="42"/>
                      </a:lnTo>
                      <a:lnTo>
                        <a:pt x="74" y="36"/>
                      </a:lnTo>
                      <a:lnTo>
                        <a:pt x="72" y="36"/>
                      </a:lnTo>
                      <a:lnTo>
                        <a:pt x="72" y="36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" name="Freeform 59"/>
                <p:cNvSpPr>
                  <a:spLocks/>
                </p:cNvSpPr>
                <p:nvPr/>
              </p:nvSpPr>
              <p:spPr bwMode="auto">
                <a:xfrm>
                  <a:off x="8323333" y="2839490"/>
                  <a:ext cx="205139" cy="50656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6" y="16"/>
                    </a:cxn>
                    <a:cxn ang="0">
                      <a:pos x="32" y="34"/>
                    </a:cxn>
                    <a:cxn ang="0">
                      <a:pos x="44" y="54"/>
                    </a:cxn>
                    <a:cxn ang="0">
                      <a:pos x="56" y="76"/>
                    </a:cxn>
                    <a:cxn ang="0">
                      <a:pos x="66" y="100"/>
                    </a:cxn>
                    <a:cxn ang="0">
                      <a:pos x="72" y="126"/>
                    </a:cxn>
                    <a:cxn ang="0">
                      <a:pos x="76" y="152"/>
                    </a:cxn>
                    <a:cxn ang="0">
                      <a:pos x="78" y="180"/>
                    </a:cxn>
                    <a:cxn ang="0">
                      <a:pos x="78" y="180"/>
                    </a:cxn>
                    <a:cxn ang="0">
                      <a:pos x="76" y="204"/>
                    </a:cxn>
                    <a:cxn ang="0">
                      <a:pos x="74" y="226"/>
                    </a:cxn>
                    <a:cxn ang="0">
                      <a:pos x="74" y="226"/>
                    </a:cxn>
                    <a:cxn ang="0">
                      <a:pos x="74" y="236"/>
                    </a:cxn>
                    <a:cxn ang="0">
                      <a:pos x="74" y="236"/>
                    </a:cxn>
                    <a:cxn ang="0">
                      <a:pos x="74" y="240"/>
                    </a:cxn>
                    <a:cxn ang="0">
                      <a:pos x="74" y="240"/>
                    </a:cxn>
                    <a:cxn ang="0">
                      <a:pos x="76" y="242"/>
                    </a:cxn>
                    <a:cxn ang="0">
                      <a:pos x="76" y="242"/>
                    </a:cxn>
                    <a:cxn ang="0">
                      <a:pos x="78" y="238"/>
                    </a:cxn>
                    <a:cxn ang="0">
                      <a:pos x="80" y="236"/>
                    </a:cxn>
                    <a:cxn ang="0">
                      <a:pos x="80" y="236"/>
                    </a:cxn>
                    <a:cxn ang="0">
                      <a:pos x="80" y="232"/>
                    </a:cxn>
                    <a:cxn ang="0">
                      <a:pos x="84" y="226"/>
                    </a:cxn>
                    <a:cxn ang="0">
                      <a:pos x="84" y="226"/>
                    </a:cxn>
                    <a:cxn ang="0">
                      <a:pos x="84" y="220"/>
                    </a:cxn>
                    <a:cxn ang="0">
                      <a:pos x="84" y="220"/>
                    </a:cxn>
                    <a:cxn ang="0">
                      <a:pos x="86" y="208"/>
                    </a:cxn>
                    <a:cxn ang="0">
                      <a:pos x="88" y="198"/>
                    </a:cxn>
                    <a:cxn ang="0">
                      <a:pos x="92" y="186"/>
                    </a:cxn>
                    <a:cxn ang="0">
                      <a:pos x="92" y="186"/>
                    </a:cxn>
                    <a:cxn ang="0">
                      <a:pos x="94" y="176"/>
                    </a:cxn>
                    <a:cxn ang="0">
                      <a:pos x="94" y="162"/>
                    </a:cxn>
                    <a:cxn ang="0">
                      <a:pos x="94" y="162"/>
                    </a:cxn>
                    <a:cxn ang="0">
                      <a:pos x="96" y="150"/>
                    </a:cxn>
                    <a:cxn ang="0">
                      <a:pos x="98" y="140"/>
                    </a:cxn>
                    <a:cxn ang="0">
                      <a:pos x="98" y="140"/>
                    </a:cxn>
                    <a:cxn ang="0">
                      <a:pos x="92" y="118"/>
                    </a:cxn>
                    <a:cxn ang="0">
                      <a:pos x="84" y="98"/>
                    </a:cxn>
                    <a:cxn ang="0">
                      <a:pos x="74" y="78"/>
                    </a:cxn>
                    <a:cxn ang="0">
                      <a:pos x="62" y="58"/>
                    </a:cxn>
                    <a:cxn ang="0">
                      <a:pos x="50" y="42"/>
                    </a:cxn>
                    <a:cxn ang="0">
                      <a:pos x="34" y="26"/>
                    </a:cxn>
                    <a:cxn ang="0">
                      <a:pos x="18" y="12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8" h="24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6" y="16"/>
                      </a:lnTo>
                      <a:lnTo>
                        <a:pt x="32" y="34"/>
                      </a:lnTo>
                      <a:lnTo>
                        <a:pt x="44" y="54"/>
                      </a:lnTo>
                      <a:lnTo>
                        <a:pt x="56" y="76"/>
                      </a:lnTo>
                      <a:lnTo>
                        <a:pt x="66" y="100"/>
                      </a:lnTo>
                      <a:lnTo>
                        <a:pt x="72" y="126"/>
                      </a:lnTo>
                      <a:lnTo>
                        <a:pt x="76" y="152"/>
                      </a:lnTo>
                      <a:lnTo>
                        <a:pt x="78" y="180"/>
                      </a:lnTo>
                      <a:lnTo>
                        <a:pt x="78" y="180"/>
                      </a:lnTo>
                      <a:lnTo>
                        <a:pt x="76" y="204"/>
                      </a:lnTo>
                      <a:lnTo>
                        <a:pt x="74" y="226"/>
                      </a:lnTo>
                      <a:lnTo>
                        <a:pt x="74" y="226"/>
                      </a:lnTo>
                      <a:lnTo>
                        <a:pt x="74" y="236"/>
                      </a:lnTo>
                      <a:lnTo>
                        <a:pt x="74" y="236"/>
                      </a:lnTo>
                      <a:lnTo>
                        <a:pt x="74" y="240"/>
                      </a:lnTo>
                      <a:lnTo>
                        <a:pt x="74" y="240"/>
                      </a:lnTo>
                      <a:lnTo>
                        <a:pt x="76" y="242"/>
                      </a:lnTo>
                      <a:lnTo>
                        <a:pt x="76" y="242"/>
                      </a:lnTo>
                      <a:lnTo>
                        <a:pt x="78" y="238"/>
                      </a:lnTo>
                      <a:lnTo>
                        <a:pt x="80" y="236"/>
                      </a:lnTo>
                      <a:lnTo>
                        <a:pt x="80" y="236"/>
                      </a:lnTo>
                      <a:lnTo>
                        <a:pt x="80" y="232"/>
                      </a:lnTo>
                      <a:lnTo>
                        <a:pt x="84" y="226"/>
                      </a:lnTo>
                      <a:lnTo>
                        <a:pt x="84" y="226"/>
                      </a:lnTo>
                      <a:lnTo>
                        <a:pt x="84" y="220"/>
                      </a:lnTo>
                      <a:lnTo>
                        <a:pt x="84" y="220"/>
                      </a:lnTo>
                      <a:lnTo>
                        <a:pt x="86" y="208"/>
                      </a:lnTo>
                      <a:lnTo>
                        <a:pt x="88" y="198"/>
                      </a:lnTo>
                      <a:lnTo>
                        <a:pt x="92" y="186"/>
                      </a:lnTo>
                      <a:lnTo>
                        <a:pt x="92" y="186"/>
                      </a:lnTo>
                      <a:lnTo>
                        <a:pt x="94" y="176"/>
                      </a:lnTo>
                      <a:lnTo>
                        <a:pt x="94" y="162"/>
                      </a:lnTo>
                      <a:lnTo>
                        <a:pt x="94" y="162"/>
                      </a:lnTo>
                      <a:lnTo>
                        <a:pt x="96" y="150"/>
                      </a:lnTo>
                      <a:lnTo>
                        <a:pt x="98" y="140"/>
                      </a:lnTo>
                      <a:lnTo>
                        <a:pt x="98" y="140"/>
                      </a:lnTo>
                      <a:lnTo>
                        <a:pt x="92" y="118"/>
                      </a:lnTo>
                      <a:lnTo>
                        <a:pt x="84" y="98"/>
                      </a:lnTo>
                      <a:lnTo>
                        <a:pt x="74" y="78"/>
                      </a:lnTo>
                      <a:lnTo>
                        <a:pt x="62" y="58"/>
                      </a:lnTo>
                      <a:lnTo>
                        <a:pt x="50" y="42"/>
                      </a:lnTo>
                      <a:lnTo>
                        <a:pt x="34" y="26"/>
                      </a:lnTo>
                      <a:lnTo>
                        <a:pt x="18" y="1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896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" name="Freeform 60"/>
                <p:cNvSpPr>
                  <a:spLocks/>
                </p:cNvSpPr>
                <p:nvPr/>
              </p:nvSpPr>
              <p:spPr bwMode="auto">
                <a:xfrm>
                  <a:off x="7653492" y="2944152"/>
                  <a:ext cx="125595" cy="431210"/>
                </a:xfrm>
                <a:custGeom>
                  <a:avLst/>
                  <a:gdLst/>
                  <a:ahLst/>
                  <a:cxnLst>
                    <a:cxn ang="0">
                      <a:pos x="56" y="8"/>
                    </a:cxn>
                    <a:cxn ang="0">
                      <a:pos x="52" y="8"/>
                    </a:cxn>
                    <a:cxn ang="0">
                      <a:pos x="50" y="8"/>
                    </a:cxn>
                    <a:cxn ang="0">
                      <a:pos x="48" y="4"/>
                    </a:cxn>
                    <a:cxn ang="0">
                      <a:pos x="44" y="0"/>
                    </a:cxn>
                    <a:cxn ang="0">
                      <a:pos x="34" y="14"/>
                    </a:cxn>
                    <a:cxn ang="0">
                      <a:pos x="18" y="44"/>
                    </a:cxn>
                    <a:cxn ang="0">
                      <a:pos x="6" y="78"/>
                    </a:cxn>
                    <a:cxn ang="0">
                      <a:pos x="0" y="112"/>
                    </a:cxn>
                    <a:cxn ang="0">
                      <a:pos x="0" y="130"/>
                    </a:cxn>
                    <a:cxn ang="0">
                      <a:pos x="2" y="158"/>
                    </a:cxn>
                    <a:cxn ang="0">
                      <a:pos x="8" y="172"/>
                    </a:cxn>
                    <a:cxn ang="0">
                      <a:pos x="12" y="182"/>
                    </a:cxn>
                    <a:cxn ang="0">
                      <a:pos x="16" y="188"/>
                    </a:cxn>
                    <a:cxn ang="0">
                      <a:pos x="24" y="194"/>
                    </a:cxn>
                    <a:cxn ang="0">
                      <a:pos x="30" y="196"/>
                    </a:cxn>
                    <a:cxn ang="0">
                      <a:pos x="40" y="206"/>
                    </a:cxn>
                    <a:cxn ang="0">
                      <a:pos x="36" y="188"/>
                    </a:cxn>
                    <a:cxn ang="0">
                      <a:pos x="34" y="188"/>
                    </a:cxn>
                    <a:cxn ang="0">
                      <a:pos x="32" y="186"/>
                    </a:cxn>
                    <a:cxn ang="0">
                      <a:pos x="30" y="182"/>
                    </a:cxn>
                    <a:cxn ang="0">
                      <a:pos x="30" y="178"/>
                    </a:cxn>
                    <a:cxn ang="0">
                      <a:pos x="22" y="176"/>
                    </a:cxn>
                    <a:cxn ang="0">
                      <a:pos x="18" y="176"/>
                    </a:cxn>
                    <a:cxn ang="0">
                      <a:pos x="16" y="174"/>
                    </a:cxn>
                    <a:cxn ang="0">
                      <a:pos x="14" y="164"/>
                    </a:cxn>
                    <a:cxn ang="0">
                      <a:pos x="16" y="160"/>
                    </a:cxn>
                    <a:cxn ang="0">
                      <a:pos x="18" y="158"/>
                    </a:cxn>
                    <a:cxn ang="0">
                      <a:pos x="18" y="154"/>
                    </a:cxn>
                    <a:cxn ang="0">
                      <a:pos x="16" y="152"/>
                    </a:cxn>
                    <a:cxn ang="0">
                      <a:pos x="16" y="150"/>
                    </a:cxn>
                    <a:cxn ang="0">
                      <a:pos x="18" y="144"/>
                    </a:cxn>
                    <a:cxn ang="0">
                      <a:pos x="20" y="142"/>
                    </a:cxn>
                    <a:cxn ang="0">
                      <a:pos x="22" y="140"/>
                    </a:cxn>
                    <a:cxn ang="0">
                      <a:pos x="24" y="136"/>
                    </a:cxn>
                    <a:cxn ang="0">
                      <a:pos x="30" y="136"/>
                    </a:cxn>
                    <a:cxn ang="0">
                      <a:pos x="30" y="130"/>
                    </a:cxn>
                    <a:cxn ang="0">
                      <a:pos x="30" y="104"/>
                    </a:cxn>
                    <a:cxn ang="0">
                      <a:pos x="40" y="58"/>
                    </a:cxn>
                    <a:cxn ang="0">
                      <a:pos x="46" y="36"/>
                    </a:cxn>
                    <a:cxn ang="0">
                      <a:pos x="46" y="30"/>
                    </a:cxn>
                    <a:cxn ang="0">
                      <a:pos x="50" y="18"/>
                    </a:cxn>
                    <a:cxn ang="0">
                      <a:pos x="52" y="16"/>
                    </a:cxn>
                    <a:cxn ang="0">
                      <a:pos x="58" y="12"/>
                    </a:cxn>
                    <a:cxn ang="0">
                      <a:pos x="60" y="8"/>
                    </a:cxn>
                    <a:cxn ang="0">
                      <a:pos x="60" y="6"/>
                    </a:cxn>
                  </a:cxnLst>
                  <a:rect l="0" t="0" r="r" b="b"/>
                  <a:pathLst>
                    <a:path w="60" h="206">
                      <a:moveTo>
                        <a:pt x="60" y="6"/>
                      </a:moveTo>
                      <a:lnTo>
                        <a:pt x="56" y="8"/>
                      </a:lnTo>
                      <a:lnTo>
                        <a:pt x="56" y="8"/>
                      </a:lnTo>
                      <a:lnTo>
                        <a:pt x="52" y="8"/>
                      </a:lnTo>
                      <a:lnTo>
                        <a:pt x="50" y="8"/>
                      </a:lnTo>
                      <a:lnTo>
                        <a:pt x="50" y="8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34" y="14"/>
                      </a:lnTo>
                      <a:lnTo>
                        <a:pt x="26" y="28"/>
                      </a:lnTo>
                      <a:lnTo>
                        <a:pt x="18" y="44"/>
                      </a:lnTo>
                      <a:lnTo>
                        <a:pt x="12" y="60"/>
                      </a:lnTo>
                      <a:lnTo>
                        <a:pt x="6" y="78"/>
                      </a:lnTo>
                      <a:lnTo>
                        <a:pt x="2" y="94"/>
                      </a:lnTo>
                      <a:lnTo>
                        <a:pt x="0" y="112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158"/>
                      </a:lnTo>
                      <a:lnTo>
                        <a:pt x="2" y="158"/>
                      </a:lnTo>
                      <a:lnTo>
                        <a:pt x="6" y="164"/>
                      </a:lnTo>
                      <a:lnTo>
                        <a:pt x="8" y="172"/>
                      </a:lnTo>
                      <a:lnTo>
                        <a:pt x="8" y="172"/>
                      </a:lnTo>
                      <a:lnTo>
                        <a:pt x="12" y="182"/>
                      </a:lnTo>
                      <a:lnTo>
                        <a:pt x="16" y="188"/>
                      </a:lnTo>
                      <a:lnTo>
                        <a:pt x="16" y="188"/>
                      </a:lnTo>
                      <a:lnTo>
                        <a:pt x="20" y="192"/>
                      </a:lnTo>
                      <a:lnTo>
                        <a:pt x="24" y="194"/>
                      </a:lnTo>
                      <a:lnTo>
                        <a:pt x="24" y="194"/>
                      </a:lnTo>
                      <a:lnTo>
                        <a:pt x="30" y="196"/>
                      </a:lnTo>
                      <a:lnTo>
                        <a:pt x="36" y="200"/>
                      </a:lnTo>
                      <a:lnTo>
                        <a:pt x="40" y="206"/>
                      </a:lnTo>
                      <a:lnTo>
                        <a:pt x="40" y="206"/>
                      </a:lnTo>
                      <a:lnTo>
                        <a:pt x="36" y="188"/>
                      </a:lnTo>
                      <a:lnTo>
                        <a:pt x="36" y="188"/>
                      </a:lnTo>
                      <a:lnTo>
                        <a:pt x="34" y="188"/>
                      </a:lnTo>
                      <a:lnTo>
                        <a:pt x="34" y="188"/>
                      </a:lnTo>
                      <a:lnTo>
                        <a:pt x="32" y="186"/>
                      </a:lnTo>
                      <a:lnTo>
                        <a:pt x="30" y="182"/>
                      </a:lnTo>
                      <a:lnTo>
                        <a:pt x="30" y="182"/>
                      </a:lnTo>
                      <a:lnTo>
                        <a:pt x="30" y="178"/>
                      </a:lnTo>
                      <a:lnTo>
                        <a:pt x="30" y="178"/>
                      </a:lnTo>
                      <a:lnTo>
                        <a:pt x="26" y="176"/>
                      </a:lnTo>
                      <a:lnTo>
                        <a:pt x="22" y="176"/>
                      </a:lnTo>
                      <a:lnTo>
                        <a:pt x="22" y="176"/>
                      </a:lnTo>
                      <a:lnTo>
                        <a:pt x="18" y="176"/>
                      </a:lnTo>
                      <a:lnTo>
                        <a:pt x="16" y="174"/>
                      </a:lnTo>
                      <a:lnTo>
                        <a:pt x="16" y="174"/>
                      </a:lnTo>
                      <a:lnTo>
                        <a:pt x="14" y="168"/>
                      </a:lnTo>
                      <a:lnTo>
                        <a:pt x="14" y="164"/>
                      </a:lnTo>
                      <a:lnTo>
                        <a:pt x="16" y="160"/>
                      </a:lnTo>
                      <a:lnTo>
                        <a:pt x="16" y="160"/>
                      </a:lnTo>
                      <a:lnTo>
                        <a:pt x="18" y="158"/>
                      </a:lnTo>
                      <a:lnTo>
                        <a:pt x="18" y="158"/>
                      </a:lnTo>
                      <a:lnTo>
                        <a:pt x="18" y="156"/>
                      </a:lnTo>
                      <a:lnTo>
                        <a:pt x="18" y="154"/>
                      </a:lnTo>
                      <a:lnTo>
                        <a:pt x="18" y="154"/>
                      </a:lnTo>
                      <a:lnTo>
                        <a:pt x="16" y="152"/>
                      </a:lnTo>
                      <a:lnTo>
                        <a:pt x="16" y="150"/>
                      </a:lnTo>
                      <a:lnTo>
                        <a:pt x="16" y="150"/>
                      </a:lnTo>
                      <a:lnTo>
                        <a:pt x="16" y="146"/>
                      </a:lnTo>
                      <a:lnTo>
                        <a:pt x="18" y="144"/>
                      </a:lnTo>
                      <a:lnTo>
                        <a:pt x="18" y="144"/>
                      </a:lnTo>
                      <a:lnTo>
                        <a:pt x="20" y="142"/>
                      </a:lnTo>
                      <a:lnTo>
                        <a:pt x="22" y="140"/>
                      </a:lnTo>
                      <a:lnTo>
                        <a:pt x="22" y="140"/>
                      </a:lnTo>
                      <a:lnTo>
                        <a:pt x="22" y="136"/>
                      </a:lnTo>
                      <a:lnTo>
                        <a:pt x="24" y="136"/>
                      </a:lnTo>
                      <a:lnTo>
                        <a:pt x="24" y="136"/>
                      </a:lnTo>
                      <a:lnTo>
                        <a:pt x="30" y="136"/>
                      </a:lnTo>
                      <a:lnTo>
                        <a:pt x="30" y="136"/>
                      </a:lnTo>
                      <a:lnTo>
                        <a:pt x="30" y="130"/>
                      </a:lnTo>
                      <a:lnTo>
                        <a:pt x="30" y="130"/>
                      </a:lnTo>
                      <a:lnTo>
                        <a:pt x="30" y="104"/>
                      </a:lnTo>
                      <a:lnTo>
                        <a:pt x="34" y="80"/>
                      </a:lnTo>
                      <a:lnTo>
                        <a:pt x="40" y="58"/>
                      </a:lnTo>
                      <a:lnTo>
                        <a:pt x="46" y="36"/>
                      </a:lnTo>
                      <a:lnTo>
                        <a:pt x="46" y="36"/>
                      </a:lnTo>
                      <a:lnTo>
                        <a:pt x="46" y="30"/>
                      </a:lnTo>
                      <a:lnTo>
                        <a:pt x="46" y="30"/>
                      </a:lnTo>
                      <a:lnTo>
                        <a:pt x="46" y="24"/>
                      </a:lnTo>
                      <a:lnTo>
                        <a:pt x="50" y="18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8" y="12"/>
                      </a:lnTo>
                      <a:lnTo>
                        <a:pt x="58" y="12"/>
                      </a:lnTo>
                      <a:lnTo>
                        <a:pt x="60" y="8"/>
                      </a:lnTo>
                      <a:lnTo>
                        <a:pt x="60" y="8"/>
                      </a:lnTo>
                      <a:lnTo>
                        <a:pt x="60" y="6"/>
                      </a:lnTo>
                      <a:lnTo>
                        <a:pt x="60" y="6"/>
                      </a:lnTo>
                      <a:close/>
                    </a:path>
                  </a:pathLst>
                </a:custGeom>
                <a:solidFill>
                  <a:srgbClr val="5896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" name="Freeform 61"/>
                <p:cNvSpPr>
                  <a:spLocks/>
                </p:cNvSpPr>
                <p:nvPr/>
              </p:nvSpPr>
              <p:spPr bwMode="auto">
                <a:xfrm>
                  <a:off x="7774901" y="2960898"/>
                  <a:ext cx="4187" cy="8373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63A9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" name="Freeform 62"/>
                <p:cNvSpPr>
                  <a:spLocks/>
                </p:cNvSpPr>
                <p:nvPr/>
              </p:nvSpPr>
              <p:spPr bwMode="auto">
                <a:xfrm>
                  <a:off x="7762341" y="2956712"/>
                  <a:ext cx="16746" cy="20933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6" y="6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6" y="6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8" h="10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6" y="6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" name="Freeform 63"/>
                <p:cNvSpPr>
                  <a:spLocks/>
                </p:cNvSpPr>
                <p:nvPr/>
              </p:nvSpPr>
              <p:spPr bwMode="auto">
                <a:xfrm>
                  <a:off x="7749782" y="3006950"/>
                  <a:ext cx="2094" cy="83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Freeform 64"/>
                <p:cNvSpPr>
                  <a:spLocks/>
                </p:cNvSpPr>
                <p:nvPr/>
              </p:nvSpPr>
              <p:spPr bwMode="auto">
                <a:xfrm>
                  <a:off x="7749782" y="3015323"/>
                  <a:ext cx="2094" cy="41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896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" name="Freeform 65"/>
                <p:cNvSpPr>
                  <a:spLocks/>
                </p:cNvSpPr>
                <p:nvPr/>
              </p:nvSpPr>
              <p:spPr bwMode="auto">
                <a:xfrm>
                  <a:off x="7720476" y="2944152"/>
                  <a:ext cx="58611" cy="150714"/>
                </a:xfrm>
                <a:custGeom>
                  <a:avLst/>
                  <a:gdLst/>
                  <a:ahLst/>
                  <a:cxnLst>
                    <a:cxn ang="0">
                      <a:pos x="14" y="36"/>
                    </a:cxn>
                    <a:cxn ang="0">
                      <a:pos x="14" y="36"/>
                    </a:cxn>
                    <a:cxn ang="0">
                      <a:pos x="14" y="34"/>
                    </a:cxn>
                    <a:cxn ang="0">
                      <a:pos x="14" y="34"/>
                    </a:cxn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4" y="24"/>
                    </a:cxn>
                    <a:cxn ang="0">
                      <a:pos x="18" y="18"/>
                    </a:cxn>
                    <a:cxn ang="0">
                      <a:pos x="20" y="16"/>
                    </a:cxn>
                    <a:cxn ang="0">
                      <a:pos x="20" y="16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8" y="8"/>
                    </a:cxn>
                    <a:cxn ang="0">
                      <a:pos x="28" y="8"/>
                    </a:cxn>
                    <a:cxn ang="0">
                      <a:pos x="28" y="6"/>
                    </a:cxn>
                    <a:cxn ang="0">
                      <a:pos x="24" y="8"/>
                    </a:cxn>
                    <a:cxn ang="0">
                      <a:pos x="24" y="8"/>
                    </a:cxn>
                    <a:cxn ang="0">
                      <a:pos x="20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4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4" y="12"/>
                    </a:cxn>
                    <a:cxn ang="0">
                      <a:pos x="4" y="12"/>
                    </a:cxn>
                    <a:cxn ang="0">
                      <a:pos x="2" y="28"/>
                    </a:cxn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2" y="58"/>
                    </a:cxn>
                    <a:cxn ang="0">
                      <a:pos x="4" y="72"/>
                    </a:cxn>
                    <a:cxn ang="0">
                      <a:pos x="4" y="72"/>
                    </a:cxn>
                    <a:cxn ang="0">
                      <a:pos x="8" y="54"/>
                    </a:cxn>
                    <a:cxn ang="0">
                      <a:pos x="14" y="36"/>
                    </a:cxn>
                    <a:cxn ang="0">
                      <a:pos x="14" y="36"/>
                    </a:cxn>
                    <a:cxn ang="0">
                      <a:pos x="14" y="36"/>
                    </a:cxn>
                    <a:cxn ang="0">
                      <a:pos x="14" y="36"/>
                    </a:cxn>
                  </a:cxnLst>
                  <a:rect l="0" t="0" r="r" b="b"/>
                  <a:pathLst>
                    <a:path w="28" h="72">
                      <a:moveTo>
                        <a:pt x="14" y="36"/>
                      </a:moveTo>
                      <a:lnTo>
                        <a:pt x="14" y="36"/>
                      </a:lnTo>
                      <a:lnTo>
                        <a:pt x="14" y="34"/>
                      </a:lnTo>
                      <a:lnTo>
                        <a:pt x="14" y="34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4"/>
                      </a:lnTo>
                      <a:lnTo>
                        <a:pt x="18" y="18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8" y="8"/>
                      </a:lnTo>
                      <a:lnTo>
                        <a:pt x="28" y="8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0" y="8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2" y="28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2" y="58"/>
                      </a:lnTo>
                      <a:lnTo>
                        <a:pt x="4" y="72"/>
                      </a:lnTo>
                      <a:lnTo>
                        <a:pt x="4" y="72"/>
                      </a:lnTo>
                      <a:lnTo>
                        <a:pt x="8" y="54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6"/>
                      </a:lnTo>
                      <a:close/>
                    </a:path>
                  </a:pathLst>
                </a:custGeom>
                <a:solidFill>
                  <a:srgbClr val="63A8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" name="Freeform 66"/>
                <p:cNvSpPr>
                  <a:spLocks/>
                </p:cNvSpPr>
                <p:nvPr/>
              </p:nvSpPr>
              <p:spPr bwMode="auto">
                <a:xfrm>
                  <a:off x="7883750" y="3509330"/>
                  <a:ext cx="259563" cy="146528"/>
                </a:xfrm>
                <a:custGeom>
                  <a:avLst/>
                  <a:gdLst/>
                  <a:ahLst/>
                  <a:cxnLst>
                    <a:cxn ang="0">
                      <a:pos x="124" y="38"/>
                    </a:cxn>
                    <a:cxn ang="0">
                      <a:pos x="120" y="46"/>
                    </a:cxn>
                    <a:cxn ang="0">
                      <a:pos x="120" y="46"/>
                    </a:cxn>
                    <a:cxn ang="0">
                      <a:pos x="118" y="48"/>
                    </a:cxn>
                    <a:cxn ang="0">
                      <a:pos x="116" y="50"/>
                    </a:cxn>
                    <a:cxn ang="0">
                      <a:pos x="112" y="52"/>
                    </a:cxn>
                    <a:cxn ang="0">
                      <a:pos x="112" y="52"/>
                    </a:cxn>
                    <a:cxn ang="0">
                      <a:pos x="108" y="58"/>
                    </a:cxn>
                    <a:cxn ang="0">
                      <a:pos x="106" y="70"/>
                    </a:cxn>
                    <a:cxn ang="0">
                      <a:pos x="106" y="70"/>
                    </a:cxn>
                    <a:cxn ang="0">
                      <a:pos x="100" y="70"/>
                    </a:cxn>
                    <a:cxn ang="0">
                      <a:pos x="100" y="70"/>
                    </a:cxn>
                    <a:cxn ang="0">
                      <a:pos x="78" y="70"/>
                    </a:cxn>
                    <a:cxn ang="0">
                      <a:pos x="78" y="70"/>
                    </a:cxn>
                    <a:cxn ang="0">
                      <a:pos x="74" y="66"/>
                    </a:cxn>
                    <a:cxn ang="0">
                      <a:pos x="74" y="66"/>
                    </a:cxn>
                    <a:cxn ang="0">
                      <a:pos x="66" y="60"/>
                    </a:cxn>
                    <a:cxn ang="0">
                      <a:pos x="66" y="60"/>
                    </a:cxn>
                    <a:cxn ang="0">
                      <a:pos x="62" y="58"/>
                    </a:cxn>
                    <a:cxn ang="0">
                      <a:pos x="62" y="58"/>
                    </a:cxn>
                    <a:cxn ang="0">
                      <a:pos x="56" y="48"/>
                    </a:cxn>
                    <a:cxn ang="0">
                      <a:pos x="50" y="44"/>
                    </a:cxn>
                    <a:cxn ang="0">
                      <a:pos x="50" y="44"/>
                    </a:cxn>
                    <a:cxn ang="0">
                      <a:pos x="48" y="42"/>
                    </a:cxn>
                    <a:cxn ang="0">
                      <a:pos x="46" y="40"/>
                    </a:cxn>
                    <a:cxn ang="0">
                      <a:pos x="46" y="40"/>
                    </a:cxn>
                    <a:cxn ang="0">
                      <a:pos x="40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32" y="24"/>
                    </a:cxn>
                    <a:cxn ang="0">
                      <a:pos x="26" y="20"/>
                    </a:cxn>
                    <a:cxn ang="0">
                      <a:pos x="26" y="20"/>
                    </a:cxn>
                    <a:cxn ang="0">
                      <a:pos x="20" y="16"/>
                    </a:cxn>
                    <a:cxn ang="0">
                      <a:pos x="14" y="16"/>
                    </a:cxn>
                    <a:cxn ang="0">
                      <a:pos x="14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6" y="12"/>
                    </a:cxn>
                    <a:cxn ang="0">
                      <a:pos x="4" y="10"/>
                    </a:cxn>
                    <a:cxn ang="0">
                      <a:pos x="2" y="10"/>
                    </a:cxn>
                    <a:cxn ang="0">
                      <a:pos x="2" y="10"/>
                    </a:cxn>
                    <a:cxn ang="0">
                      <a:pos x="2" y="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2" y="2"/>
                    </a:cxn>
                    <a:cxn ang="0">
                      <a:pos x="20" y="6"/>
                    </a:cxn>
                    <a:cxn ang="0">
                      <a:pos x="38" y="14"/>
                    </a:cxn>
                    <a:cxn ang="0">
                      <a:pos x="52" y="22"/>
                    </a:cxn>
                    <a:cxn ang="0">
                      <a:pos x="64" y="32"/>
                    </a:cxn>
                    <a:cxn ang="0">
                      <a:pos x="76" y="40"/>
                    </a:cxn>
                    <a:cxn ang="0">
                      <a:pos x="88" y="44"/>
                    </a:cxn>
                    <a:cxn ang="0">
                      <a:pos x="96" y="44"/>
                    </a:cxn>
                    <a:cxn ang="0">
                      <a:pos x="104" y="44"/>
                    </a:cxn>
                    <a:cxn ang="0">
                      <a:pos x="114" y="42"/>
                    </a:cxn>
                    <a:cxn ang="0">
                      <a:pos x="124" y="38"/>
                    </a:cxn>
                    <a:cxn ang="0">
                      <a:pos x="124" y="38"/>
                    </a:cxn>
                  </a:cxnLst>
                  <a:rect l="0" t="0" r="r" b="b"/>
                  <a:pathLst>
                    <a:path w="124" h="70">
                      <a:moveTo>
                        <a:pt x="124" y="38"/>
                      </a:moveTo>
                      <a:lnTo>
                        <a:pt x="120" y="46"/>
                      </a:lnTo>
                      <a:lnTo>
                        <a:pt x="120" y="46"/>
                      </a:lnTo>
                      <a:lnTo>
                        <a:pt x="118" y="48"/>
                      </a:lnTo>
                      <a:lnTo>
                        <a:pt x="116" y="50"/>
                      </a:lnTo>
                      <a:lnTo>
                        <a:pt x="112" y="52"/>
                      </a:lnTo>
                      <a:lnTo>
                        <a:pt x="112" y="52"/>
                      </a:lnTo>
                      <a:lnTo>
                        <a:pt x="108" y="58"/>
                      </a:lnTo>
                      <a:lnTo>
                        <a:pt x="106" y="70"/>
                      </a:lnTo>
                      <a:lnTo>
                        <a:pt x="106" y="70"/>
                      </a:lnTo>
                      <a:lnTo>
                        <a:pt x="100" y="70"/>
                      </a:lnTo>
                      <a:lnTo>
                        <a:pt x="100" y="70"/>
                      </a:lnTo>
                      <a:lnTo>
                        <a:pt x="78" y="70"/>
                      </a:lnTo>
                      <a:lnTo>
                        <a:pt x="78" y="70"/>
                      </a:lnTo>
                      <a:lnTo>
                        <a:pt x="74" y="66"/>
                      </a:lnTo>
                      <a:lnTo>
                        <a:pt x="74" y="66"/>
                      </a:lnTo>
                      <a:lnTo>
                        <a:pt x="66" y="60"/>
                      </a:lnTo>
                      <a:lnTo>
                        <a:pt x="66" y="60"/>
                      </a:lnTo>
                      <a:lnTo>
                        <a:pt x="62" y="58"/>
                      </a:lnTo>
                      <a:lnTo>
                        <a:pt x="62" y="58"/>
                      </a:lnTo>
                      <a:lnTo>
                        <a:pt x="56" y="48"/>
                      </a:lnTo>
                      <a:lnTo>
                        <a:pt x="50" y="44"/>
                      </a:lnTo>
                      <a:lnTo>
                        <a:pt x="50" y="44"/>
                      </a:lnTo>
                      <a:lnTo>
                        <a:pt x="48" y="42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0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32" y="24"/>
                      </a:lnTo>
                      <a:lnTo>
                        <a:pt x="26" y="20"/>
                      </a:lnTo>
                      <a:lnTo>
                        <a:pt x="26" y="20"/>
                      </a:lnTo>
                      <a:lnTo>
                        <a:pt x="20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6" y="12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2" y="2"/>
                      </a:lnTo>
                      <a:lnTo>
                        <a:pt x="20" y="6"/>
                      </a:lnTo>
                      <a:lnTo>
                        <a:pt x="38" y="14"/>
                      </a:lnTo>
                      <a:lnTo>
                        <a:pt x="52" y="22"/>
                      </a:lnTo>
                      <a:lnTo>
                        <a:pt x="64" y="32"/>
                      </a:lnTo>
                      <a:lnTo>
                        <a:pt x="76" y="40"/>
                      </a:lnTo>
                      <a:lnTo>
                        <a:pt x="88" y="44"/>
                      </a:lnTo>
                      <a:lnTo>
                        <a:pt x="96" y="44"/>
                      </a:lnTo>
                      <a:lnTo>
                        <a:pt x="104" y="44"/>
                      </a:lnTo>
                      <a:lnTo>
                        <a:pt x="114" y="42"/>
                      </a:lnTo>
                      <a:lnTo>
                        <a:pt x="124" y="38"/>
                      </a:lnTo>
                      <a:lnTo>
                        <a:pt x="124" y="38"/>
                      </a:lnTo>
                      <a:close/>
                    </a:path>
                  </a:pathLst>
                </a:custGeom>
                <a:solidFill>
                  <a:srgbClr val="5896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1608686" y="2777293"/>
                <a:ext cx="1712493" cy="84232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1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BBB59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 Narrow" pitchFamily="34" charset="0"/>
                  </a:rPr>
                  <a:t>Worldwide Content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BBB59">
                        <a:lumMod val="5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 Narrow" pitchFamily="34" charset="0"/>
                  </a:rPr>
                  <a:t>Consumers</a:t>
                </a:r>
                <a:endPara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GenosTV™ – Cloud-based  Infrastructure</a:t>
            </a:r>
            <a:endParaRPr lang="en-US" dirty="0"/>
          </a:p>
        </p:txBody>
      </p:sp>
      <p:grpSp>
        <p:nvGrpSpPr>
          <p:cNvPr id="1032" name="Group 1031"/>
          <p:cNvGrpSpPr/>
          <p:nvPr/>
        </p:nvGrpSpPr>
        <p:grpSpPr>
          <a:xfrm>
            <a:off x="749330" y="1198486"/>
            <a:ext cx="13131740" cy="6297427"/>
            <a:chOff x="660460" y="1198486"/>
            <a:chExt cx="13131740" cy="6297427"/>
          </a:xfrm>
        </p:grpSpPr>
        <p:sp>
          <p:nvSpPr>
            <p:cNvPr id="4" name="Rounded Rectangle 3"/>
            <p:cNvSpPr/>
            <p:nvPr/>
          </p:nvSpPr>
          <p:spPr>
            <a:xfrm>
              <a:off x="660460" y="1198486"/>
              <a:ext cx="13131740" cy="6297427"/>
            </a:xfrm>
            <a:prstGeom prst="roundRect">
              <a:avLst>
                <a:gd name="adj" fmla="val 2081"/>
              </a:avLst>
            </a:prstGeom>
            <a:solidFill>
              <a:sysClr val="window" lastClr="FFFFFF"/>
            </a:solidFill>
            <a:ln w="2000" cap="rnd" cmpd="sng" algn="ctr">
              <a:solidFill>
                <a:srgbClr val="302F2C">
                  <a:tint val="65000"/>
                  <a:satMod val="120000"/>
                </a:srgbClr>
              </a:solidFill>
              <a:prstDash val="solid"/>
            </a:ln>
            <a:effectLst>
              <a:outerShdw blurRad="76200" dist="50800" dir="5400000" algn="tl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>
              <a:extLst/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786577" y="1295400"/>
              <a:ext cx="12888558" cy="6100059"/>
            </a:xfrm>
            <a:prstGeom prst="roundRect">
              <a:avLst>
                <a:gd name="adj" fmla="val 2127"/>
              </a:avLst>
            </a:prstGeom>
            <a:gradFill flip="none" rotWithShape="1">
              <a:gsLst>
                <a:gs pos="0">
                  <a:srgbClr val="EEECE1">
                    <a:lumMod val="20000"/>
                    <a:lumOff val="80000"/>
                  </a:srgbClr>
                </a:gs>
                <a:gs pos="50000">
                  <a:srgbClr val="B7ECFF"/>
                </a:gs>
                <a:gs pos="100000">
                  <a:srgbClr val="EEECE1">
                    <a:lumMod val="40000"/>
                    <a:lumOff val="6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8890" cap="rnd" cmpd="sng" algn="ctr">
              <a:solidFill>
                <a:sysClr val="windowText" lastClr="000000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>
              <a:extLst/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8193605" y="4343400"/>
              <a:ext cx="1406369" cy="90409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>
            <a:xfrm>
              <a:off x="7892241" y="4343400"/>
              <a:ext cx="1406369" cy="90409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>
            <a:xfrm>
              <a:off x="7521492" y="4343400"/>
              <a:ext cx="1406369" cy="90409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>
              <a:off x="7220127" y="4343400"/>
              <a:ext cx="1707734" cy="110500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>
            <a:xfrm>
              <a:off x="7220127" y="4544310"/>
              <a:ext cx="1707734" cy="110500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1" name="Flowchart: Magnetic Disk 10"/>
            <p:cNvSpPr/>
            <p:nvPr/>
          </p:nvSpPr>
          <p:spPr>
            <a:xfrm>
              <a:off x="6185418" y="1952230"/>
              <a:ext cx="3315012" cy="1205459"/>
            </a:xfrm>
            <a:prstGeom prst="flowChartMagneticDisk">
              <a:avLst/>
            </a:prstGeom>
            <a:solidFill>
              <a:srgbClr val="EEECE1">
                <a:lumMod val="90000"/>
                <a:alpha val="50000"/>
              </a:srgbClr>
            </a:solidFill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" name="Straight Connector 11"/>
            <p:cNvCxnSpPr>
              <a:endCxn id="27" idx="3"/>
            </p:cNvCxnSpPr>
            <p:nvPr/>
          </p:nvCxnSpPr>
          <p:spPr>
            <a:xfrm flipH="1" flipV="1">
              <a:off x="2724745" y="3877533"/>
              <a:ext cx="2926725" cy="38966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" name="Straight Connector 12"/>
            <p:cNvCxnSpPr>
              <a:endCxn id="15" idx="0"/>
            </p:cNvCxnSpPr>
            <p:nvPr/>
          </p:nvCxnSpPr>
          <p:spPr>
            <a:xfrm rot="5400000">
              <a:off x="5447210" y="4477576"/>
              <a:ext cx="904094" cy="61437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4" name="Straight Connector 13"/>
            <p:cNvCxnSpPr>
              <a:endCxn id="16" idx="0"/>
            </p:cNvCxnSpPr>
            <p:nvPr/>
          </p:nvCxnSpPr>
          <p:spPr>
            <a:xfrm rot="5400000">
              <a:off x="6407355" y="4734537"/>
              <a:ext cx="703184" cy="30136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5" name="Rectangle 14"/>
            <p:cNvSpPr/>
            <p:nvPr/>
          </p:nvSpPr>
          <p:spPr>
            <a:xfrm>
              <a:off x="5391158" y="5236811"/>
              <a:ext cx="401820" cy="100455"/>
            </a:xfrm>
            <a:prstGeom prst="rect">
              <a:avLst/>
            </a:prstGeom>
            <a:gradFill>
              <a:gsLst>
                <a:gs pos="0">
                  <a:sysClr val="window" lastClr="FFFFFF">
                    <a:lumMod val="7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rgbClr val="EEECE1">
                    <a:lumMod val="75000"/>
                  </a:srgbClr>
                </a:gs>
              </a:gsLst>
              <a:path path="rect">
                <a:fillToRect l="50000" t="50000" r="50000" b="50000"/>
              </a:path>
            </a:gra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07355" y="5236811"/>
              <a:ext cx="401820" cy="100455"/>
            </a:xfrm>
            <a:prstGeom prst="rect">
              <a:avLst/>
            </a:prstGeom>
            <a:gradFill>
              <a:gsLst>
                <a:gs pos="0">
                  <a:sysClr val="window" lastClr="FFFFFF">
                    <a:lumMod val="7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rgbClr val="EEECE1">
                    <a:lumMod val="75000"/>
                  </a:srgbClr>
                </a:gs>
              </a:gsLst>
              <a:path path="rect">
                <a:fillToRect l="50000" t="50000" r="50000" b="50000"/>
              </a:path>
            </a:gra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flipV="1">
              <a:off x="5089795" y="5337265"/>
              <a:ext cx="401820" cy="294205"/>
            </a:xfrm>
            <a:custGeom>
              <a:avLst/>
              <a:gdLst>
                <a:gd name="connsiteX0" fmla="*/ 8472 w 21600"/>
                <a:gd name="connsiteY0" fmla="*/ 0 h 21600"/>
                <a:gd name="connsiteX1" fmla="*/ 12860 w 21600"/>
                <a:gd name="connsiteY1" fmla="*/ 6080 h 21600"/>
                <a:gd name="connsiteX2" fmla="*/ 11050 w 21600"/>
                <a:gd name="connsiteY2" fmla="*/ 6797 h 21600"/>
                <a:gd name="connsiteX3" fmla="*/ 16577 w 21600"/>
                <a:gd name="connsiteY3" fmla="*/ 12007 h 21600"/>
                <a:gd name="connsiteX4" fmla="*/ 14767 w 21600"/>
                <a:gd name="connsiteY4" fmla="*/ 12877 h 21600"/>
                <a:gd name="connsiteX5" fmla="*/ 21600 w 21600"/>
                <a:gd name="connsiteY5" fmla="*/ 21600 h 21600"/>
                <a:gd name="connsiteX6" fmla="*/ 10012 w 21600"/>
                <a:gd name="connsiteY6" fmla="*/ 14915 h 21600"/>
                <a:gd name="connsiteX7" fmla="*/ 12222 w 21600"/>
                <a:gd name="connsiteY7" fmla="*/ 13987 h 21600"/>
                <a:gd name="connsiteX8" fmla="*/ 5022 w 21600"/>
                <a:gd name="connsiteY8" fmla="*/ 9705 h 21600"/>
                <a:gd name="connsiteX9" fmla="*/ 7602 w 21600"/>
                <a:gd name="connsiteY9" fmla="*/ 8382 h 21600"/>
                <a:gd name="connsiteX10" fmla="*/ 0 w 21600"/>
                <a:gd name="connsiteY10" fmla="*/ 3890 h 21600"/>
                <a:gd name="connsiteX11" fmla="*/ 8472 w 21600"/>
                <a:gd name="connsiteY11" fmla="*/ 0 h 216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022 w 21600"/>
                <a:gd name="connsiteY8" fmla="*/ 9705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635 w 21600"/>
                <a:gd name="connsiteY8" fmla="*/ 9600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635 w 21600"/>
                <a:gd name="connsiteY8" fmla="*/ 9600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635 w 21600"/>
                <a:gd name="connsiteY8" fmla="*/ 9600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0012 w 21600"/>
                <a:gd name="connsiteY6" fmla="*/ 14915 h 33195"/>
                <a:gd name="connsiteX7" fmla="*/ 12222 w 21600"/>
                <a:gd name="connsiteY7" fmla="*/ 13987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1270 w 21600"/>
                <a:gd name="connsiteY6" fmla="*/ 28800 h 33195"/>
                <a:gd name="connsiteX7" fmla="*/ 12222 w 21600"/>
                <a:gd name="connsiteY7" fmla="*/ 13987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1270 w 21600"/>
                <a:gd name="connsiteY6" fmla="*/ 28800 h 33195"/>
                <a:gd name="connsiteX7" fmla="*/ 6574 w 21600"/>
                <a:gd name="connsiteY7" fmla="*/ 26400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1270 w 21600"/>
                <a:gd name="connsiteY6" fmla="*/ 28800 h 33195"/>
                <a:gd name="connsiteX7" fmla="*/ 6574 w 21600"/>
                <a:gd name="connsiteY7" fmla="*/ 26400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1270 w 21600"/>
                <a:gd name="connsiteY6" fmla="*/ 28800 h 31200"/>
                <a:gd name="connsiteX7" fmla="*/ 5635 w 21600"/>
                <a:gd name="connsiteY7" fmla="*/ 9600 h 31200"/>
                <a:gd name="connsiteX8" fmla="*/ 939 w 21600"/>
                <a:gd name="connsiteY8" fmla="*/ 31200 h 31200"/>
                <a:gd name="connsiteX9" fmla="*/ 0 w 21600"/>
                <a:gd name="connsiteY9" fmla="*/ 3890 h 31200"/>
                <a:gd name="connsiteX10" fmla="*/ 8472 w 21600"/>
                <a:gd name="connsiteY10" fmla="*/ 0 h 31200"/>
                <a:gd name="connsiteX0" fmla="*/ 11270 w 21600"/>
                <a:gd name="connsiteY0" fmla="*/ 28800 h 31680"/>
                <a:gd name="connsiteX1" fmla="*/ 5635 w 21600"/>
                <a:gd name="connsiteY1" fmla="*/ 9600 h 31680"/>
                <a:gd name="connsiteX2" fmla="*/ 939 w 21600"/>
                <a:gd name="connsiteY2" fmla="*/ 31200 h 31680"/>
                <a:gd name="connsiteX3" fmla="*/ 0 w 21600"/>
                <a:gd name="connsiteY3" fmla="*/ 3890 h 31680"/>
                <a:gd name="connsiteX4" fmla="*/ 8472 w 21600"/>
                <a:gd name="connsiteY4" fmla="*/ 0 h 31680"/>
                <a:gd name="connsiteX5" fmla="*/ 12860 w 21600"/>
                <a:gd name="connsiteY5" fmla="*/ 6080 h 31680"/>
                <a:gd name="connsiteX6" fmla="*/ 11050 w 21600"/>
                <a:gd name="connsiteY6" fmla="*/ 6797 h 31680"/>
                <a:gd name="connsiteX7" fmla="*/ 16577 w 21600"/>
                <a:gd name="connsiteY7" fmla="*/ 12007 h 31680"/>
                <a:gd name="connsiteX8" fmla="*/ 14767 w 21600"/>
                <a:gd name="connsiteY8" fmla="*/ 12877 h 31680"/>
                <a:gd name="connsiteX9" fmla="*/ 21600 w 21600"/>
                <a:gd name="connsiteY9" fmla="*/ 21600 h 31680"/>
                <a:gd name="connsiteX10" fmla="*/ 12397 w 21600"/>
                <a:gd name="connsiteY10" fmla="*/ 31680 h 31680"/>
                <a:gd name="connsiteX0" fmla="*/ 11270 w 21600"/>
                <a:gd name="connsiteY0" fmla="*/ 28800 h 31200"/>
                <a:gd name="connsiteX1" fmla="*/ 5635 w 21600"/>
                <a:gd name="connsiteY1" fmla="*/ 9600 h 31200"/>
                <a:gd name="connsiteX2" fmla="*/ 939 w 21600"/>
                <a:gd name="connsiteY2" fmla="*/ 31200 h 31200"/>
                <a:gd name="connsiteX3" fmla="*/ 0 w 21600"/>
                <a:gd name="connsiteY3" fmla="*/ 3890 h 31200"/>
                <a:gd name="connsiteX4" fmla="*/ 8472 w 21600"/>
                <a:gd name="connsiteY4" fmla="*/ 0 h 31200"/>
                <a:gd name="connsiteX5" fmla="*/ 12860 w 21600"/>
                <a:gd name="connsiteY5" fmla="*/ 6080 h 31200"/>
                <a:gd name="connsiteX6" fmla="*/ 11050 w 21600"/>
                <a:gd name="connsiteY6" fmla="*/ 6797 h 31200"/>
                <a:gd name="connsiteX7" fmla="*/ 16577 w 21600"/>
                <a:gd name="connsiteY7" fmla="*/ 12007 h 31200"/>
                <a:gd name="connsiteX8" fmla="*/ 14767 w 21600"/>
                <a:gd name="connsiteY8" fmla="*/ 12877 h 31200"/>
                <a:gd name="connsiteX9" fmla="*/ 21600 w 21600"/>
                <a:gd name="connsiteY9" fmla="*/ 21600 h 31200"/>
                <a:gd name="connsiteX10" fmla="*/ 12209 w 21600"/>
                <a:gd name="connsiteY10" fmla="*/ 31200 h 31200"/>
                <a:gd name="connsiteX0" fmla="*/ 11270 w 21600"/>
                <a:gd name="connsiteY0" fmla="*/ 28800 h 31200"/>
                <a:gd name="connsiteX1" fmla="*/ 5635 w 21600"/>
                <a:gd name="connsiteY1" fmla="*/ 9600 h 31200"/>
                <a:gd name="connsiteX2" fmla="*/ 939 w 21600"/>
                <a:gd name="connsiteY2" fmla="*/ 31200 h 31200"/>
                <a:gd name="connsiteX3" fmla="*/ 0 w 21600"/>
                <a:gd name="connsiteY3" fmla="*/ 3890 h 31200"/>
                <a:gd name="connsiteX4" fmla="*/ 8472 w 21600"/>
                <a:gd name="connsiteY4" fmla="*/ 0 h 31200"/>
                <a:gd name="connsiteX5" fmla="*/ 12860 w 21600"/>
                <a:gd name="connsiteY5" fmla="*/ 6080 h 31200"/>
                <a:gd name="connsiteX6" fmla="*/ 11050 w 21600"/>
                <a:gd name="connsiteY6" fmla="*/ 6797 h 31200"/>
                <a:gd name="connsiteX7" fmla="*/ 16577 w 21600"/>
                <a:gd name="connsiteY7" fmla="*/ 12007 h 31200"/>
                <a:gd name="connsiteX8" fmla="*/ 14767 w 21600"/>
                <a:gd name="connsiteY8" fmla="*/ 12877 h 31200"/>
                <a:gd name="connsiteX9" fmla="*/ 21600 w 21600"/>
                <a:gd name="connsiteY9" fmla="*/ 21600 h 31200"/>
                <a:gd name="connsiteX10" fmla="*/ 12209 w 21600"/>
                <a:gd name="connsiteY10" fmla="*/ 31200 h 31200"/>
                <a:gd name="connsiteX0" fmla="*/ 11270 w 21600"/>
                <a:gd name="connsiteY0" fmla="*/ 28800 h 31200"/>
                <a:gd name="connsiteX1" fmla="*/ 5635 w 21600"/>
                <a:gd name="connsiteY1" fmla="*/ 9600 h 31200"/>
                <a:gd name="connsiteX2" fmla="*/ 939 w 21600"/>
                <a:gd name="connsiteY2" fmla="*/ 31200 h 31200"/>
                <a:gd name="connsiteX3" fmla="*/ 0 w 21600"/>
                <a:gd name="connsiteY3" fmla="*/ 3890 h 31200"/>
                <a:gd name="connsiteX4" fmla="*/ 8472 w 21600"/>
                <a:gd name="connsiteY4" fmla="*/ 0 h 31200"/>
                <a:gd name="connsiteX5" fmla="*/ 12860 w 21600"/>
                <a:gd name="connsiteY5" fmla="*/ 6080 h 31200"/>
                <a:gd name="connsiteX6" fmla="*/ 11050 w 21600"/>
                <a:gd name="connsiteY6" fmla="*/ 6797 h 31200"/>
                <a:gd name="connsiteX7" fmla="*/ 16577 w 21600"/>
                <a:gd name="connsiteY7" fmla="*/ 12007 h 31200"/>
                <a:gd name="connsiteX8" fmla="*/ 14767 w 21600"/>
                <a:gd name="connsiteY8" fmla="*/ 12877 h 31200"/>
                <a:gd name="connsiteX9" fmla="*/ 21600 w 21600"/>
                <a:gd name="connsiteY9" fmla="*/ 21600 h 31200"/>
                <a:gd name="connsiteX0" fmla="*/ 5635 w 21600"/>
                <a:gd name="connsiteY0" fmla="*/ 9600 h 31200"/>
                <a:gd name="connsiteX1" fmla="*/ 939 w 21600"/>
                <a:gd name="connsiteY1" fmla="*/ 31200 h 31200"/>
                <a:gd name="connsiteX2" fmla="*/ 0 w 21600"/>
                <a:gd name="connsiteY2" fmla="*/ 3890 h 31200"/>
                <a:gd name="connsiteX3" fmla="*/ 8472 w 21600"/>
                <a:gd name="connsiteY3" fmla="*/ 0 h 31200"/>
                <a:gd name="connsiteX4" fmla="*/ 12860 w 21600"/>
                <a:gd name="connsiteY4" fmla="*/ 6080 h 31200"/>
                <a:gd name="connsiteX5" fmla="*/ 11050 w 21600"/>
                <a:gd name="connsiteY5" fmla="*/ 6797 h 31200"/>
                <a:gd name="connsiteX6" fmla="*/ 16577 w 21600"/>
                <a:gd name="connsiteY6" fmla="*/ 12007 h 31200"/>
                <a:gd name="connsiteX7" fmla="*/ 14767 w 21600"/>
                <a:gd name="connsiteY7" fmla="*/ 12877 h 31200"/>
                <a:gd name="connsiteX8" fmla="*/ 21600 w 21600"/>
                <a:gd name="connsiteY8" fmla="*/ 21600 h 31200"/>
                <a:gd name="connsiteX0" fmla="*/ 939 w 21600"/>
                <a:gd name="connsiteY0" fmla="*/ 31200 h 31200"/>
                <a:gd name="connsiteX1" fmla="*/ 0 w 21600"/>
                <a:gd name="connsiteY1" fmla="*/ 3890 h 31200"/>
                <a:gd name="connsiteX2" fmla="*/ 8472 w 21600"/>
                <a:gd name="connsiteY2" fmla="*/ 0 h 31200"/>
                <a:gd name="connsiteX3" fmla="*/ 12860 w 21600"/>
                <a:gd name="connsiteY3" fmla="*/ 6080 h 31200"/>
                <a:gd name="connsiteX4" fmla="*/ 11050 w 21600"/>
                <a:gd name="connsiteY4" fmla="*/ 6797 h 31200"/>
                <a:gd name="connsiteX5" fmla="*/ 16577 w 21600"/>
                <a:gd name="connsiteY5" fmla="*/ 12007 h 31200"/>
                <a:gd name="connsiteX6" fmla="*/ 14767 w 21600"/>
                <a:gd name="connsiteY6" fmla="*/ 12877 h 31200"/>
                <a:gd name="connsiteX7" fmla="*/ 21600 w 21600"/>
                <a:gd name="connsiteY7" fmla="*/ 21600 h 31200"/>
                <a:gd name="connsiteX0" fmla="*/ 0 w 21600"/>
                <a:gd name="connsiteY0" fmla="*/ 3890 h 21600"/>
                <a:gd name="connsiteX1" fmla="*/ 8472 w 21600"/>
                <a:gd name="connsiteY1" fmla="*/ 0 h 21600"/>
                <a:gd name="connsiteX2" fmla="*/ 12860 w 21600"/>
                <a:gd name="connsiteY2" fmla="*/ 6080 h 21600"/>
                <a:gd name="connsiteX3" fmla="*/ 11050 w 21600"/>
                <a:gd name="connsiteY3" fmla="*/ 6797 h 21600"/>
                <a:gd name="connsiteX4" fmla="*/ 16577 w 21600"/>
                <a:gd name="connsiteY4" fmla="*/ 12007 h 21600"/>
                <a:gd name="connsiteX5" fmla="*/ 14767 w 21600"/>
                <a:gd name="connsiteY5" fmla="*/ 12877 h 21600"/>
                <a:gd name="connsiteX6" fmla="*/ 21600 w 21600"/>
                <a:gd name="connsiteY6" fmla="*/ 21600 h 21600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6" fmla="*/ 0 w 13128"/>
                <a:gd name="connsiteY6" fmla="*/ 0 h 21600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6" fmla="*/ 1127 w 13128"/>
                <a:gd name="connsiteY6" fmla="*/ 2880 h 21600"/>
                <a:gd name="connsiteX0" fmla="*/ 0 w 13467"/>
                <a:gd name="connsiteY0" fmla="*/ 0 h 21809"/>
                <a:gd name="connsiteX1" fmla="*/ 4388 w 13467"/>
                <a:gd name="connsiteY1" fmla="*/ 6080 h 21809"/>
                <a:gd name="connsiteX2" fmla="*/ 2578 w 13467"/>
                <a:gd name="connsiteY2" fmla="*/ 6797 h 21809"/>
                <a:gd name="connsiteX3" fmla="*/ 8105 w 13467"/>
                <a:gd name="connsiteY3" fmla="*/ 12007 h 21809"/>
                <a:gd name="connsiteX4" fmla="*/ 6295 w 13467"/>
                <a:gd name="connsiteY4" fmla="*/ 12877 h 21809"/>
                <a:gd name="connsiteX5" fmla="*/ 13128 w 13467"/>
                <a:gd name="connsiteY5" fmla="*/ 21600 h 21809"/>
                <a:gd name="connsiteX6" fmla="*/ 8432 w 13467"/>
                <a:gd name="connsiteY6" fmla="*/ 14400 h 21809"/>
                <a:gd name="connsiteX7" fmla="*/ 1127 w 13467"/>
                <a:gd name="connsiteY7" fmla="*/ 2880 h 21809"/>
                <a:gd name="connsiteX0" fmla="*/ 0 w 13467"/>
                <a:gd name="connsiteY0" fmla="*/ 0 h 21809"/>
                <a:gd name="connsiteX1" fmla="*/ 4388 w 13467"/>
                <a:gd name="connsiteY1" fmla="*/ 6080 h 21809"/>
                <a:gd name="connsiteX2" fmla="*/ 2578 w 13467"/>
                <a:gd name="connsiteY2" fmla="*/ 6797 h 21809"/>
                <a:gd name="connsiteX3" fmla="*/ 8105 w 13467"/>
                <a:gd name="connsiteY3" fmla="*/ 12007 h 21809"/>
                <a:gd name="connsiteX4" fmla="*/ 6295 w 13467"/>
                <a:gd name="connsiteY4" fmla="*/ 12877 h 21809"/>
                <a:gd name="connsiteX5" fmla="*/ 13128 w 13467"/>
                <a:gd name="connsiteY5" fmla="*/ 21600 h 21809"/>
                <a:gd name="connsiteX6" fmla="*/ 8432 w 13467"/>
                <a:gd name="connsiteY6" fmla="*/ 14400 h 21809"/>
                <a:gd name="connsiteX7" fmla="*/ 1127 w 13467"/>
                <a:gd name="connsiteY7" fmla="*/ 2880 h 21809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6" fmla="*/ 1127 w 13128"/>
                <a:gd name="connsiteY6" fmla="*/ 288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28" h="21600">
                  <a:moveTo>
                    <a:pt x="0" y="0"/>
                  </a:moveTo>
                  <a:lnTo>
                    <a:pt x="4388" y="6080"/>
                  </a:lnTo>
                  <a:lnTo>
                    <a:pt x="2578" y="6797"/>
                  </a:lnTo>
                  <a:lnTo>
                    <a:pt x="8105" y="12007"/>
                  </a:lnTo>
                  <a:lnTo>
                    <a:pt x="6295" y="12877"/>
                  </a:lnTo>
                  <a:lnTo>
                    <a:pt x="13128" y="21600"/>
                  </a:lnTo>
                  <a:cubicBezTo>
                    <a:pt x="12267" y="19934"/>
                    <a:pt x="3627" y="6780"/>
                    <a:pt x="1127" y="2880"/>
                  </a:cubicBezTo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flipH="1" flipV="1">
              <a:off x="6608264" y="5337263"/>
              <a:ext cx="401820" cy="301366"/>
            </a:xfrm>
            <a:custGeom>
              <a:avLst/>
              <a:gdLst>
                <a:gd name="connsiteX0" fmla="*/ 8472 w 21600"/>
                <a:gd name="connsiteY0" fmla="*/ 0 h 21600"/>
                <a:gd name="connsiteX1" fmla="*/ 12860 w 21600"/>
                <a:gd name="connsiteY1" fmla="*/ 6080 h 21600"/>
                <a:gd name="connsiteX2" fmla="*/ 11050 w 21600"/>
                <a:gd name="connsiteY2" fmla="*/ 6797 h 21600"/>
                <a:gd name="connsiteX3" fmla="*/ 16577 w 21600"/>
                <a:gd name="connsiteY3" fmla="*/ 12007 h 21600"/>
                <a:gd name="connsiteX4" fmla="*/ 14767 w 21600"/>
                <a:gd name="connsiteY4" fmla="*/ 12877 h 21600"/>
                <a:gd name="connsiteX5" fmla="*/ 21600 w 21600"/>
                <a:gd name="connsiteY5" fmla="*/ 21600 h 21600"/>
                <a:gd name="connsiteX6" fmla="*/ 10012 w 21600"/>
                <a:gd name="connsiteY6" fmla="*/ 14915 h 21600"/>
                <a:gd name="connsiteX7" fmla="*/ 12222 w 21600"/>
                <a:gd name="connsiteY7" fmla="*/ 13987 h 21600"/>
                <a:gd name="connsiteX8" fmla="*/ 5022 w 21600"/>
                <a:gd name="connsiteY8" fmla="*/ 9705 h 21600"/>
                <a:gd name="connsiteX9" fmla="*/ 7602 w 21600"/>
                <a:gd name="connsiteY9" fmla="*/ 8382 h 21600"/>
                <a:gd name="connsiteX10" fmla="*/ 0 w 21600"/>
                <a:gd name="connsiteY10" fmla="*/ 3890 h 21600"/>
                <a:gd name="connsiteX11" fmla="*/ 8472 w 21600"/>
                <a:gd name="connsiteY11" fmla="*/ 0 h 216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022 w 21600"/>
                <a:gd name="connsiteY8" fmla="*/ 9705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635 w 21600"/>
                <a:gd name="connsiteY8" fmla="*/ 9600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635 w 21600"/>
                <a:gd name="connsiteY8" fmla="*/ 9600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635 w 21600"/>
                <a:gd name="connsiteY8" fmla="*/ 9600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0012 w 21600"/>
                <a:gd name="connsiteY6" fmla="*/ 14915 h 33195"/>
                <a:gd name="connsiteX7" fmla="*/ 12222 w 21600"/>
                <a:gd name="connsiteY7" fmla="*/ 13987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1270 w 21600"/>
                <a:gd name="connsiteY6" fmla="*/ 28800 h 33195"/>
                <a:gd name="connsiteX7" fmla="*/ 12222 w 21600"/>
                <a:gd name="connsiteY7" fmla="*/ 13987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1270 w 21600"/>
                <a:gd name="connsiteY6" fmla="*/ 28800 h 33195"/>
                <a:gd name="connsiteX7" fmla="*/ 6574 w 21600"/>
                <a:gd name="connsiteY7" fmla="*/ 26400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1270 w 21600"/>
                <a:gd name="connsiteY6" fmla="*/ 28800 h 33195"/>
                <a:gd name="connsiteX7" fmla="*/ 6574 w 21600"/>
                <a:gd name="connsiteY7" fmla="*/ 26400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1270 w 21600"/>
                <a:gd name="connsiteY6" fmla="*/ 28800 h 31200"/>
                <a:gd name="connsiteX7" fmla="*/ 5635 w 21600"/>
                <a:gd name="connsiteY7" fmla="*/ 9600 h 31200"/>
                <a:gd name="connsiteX8" fmla="*/ 939 w 21600"/>
                <a:gd name="connsiteY8" fmla="*/ 31200 h 31200"/>
                <a:gd name="connsiteX9" fmla="*/ 0 w 21600"/>
                <a:gd name="connsiteY9" fmla="*/ 3890 h 31200"/>
                <a:gd name="connsiteX10" fmla="*/ 8472 w 21600"/>
                <a:gd name="connsiteY10" fmla="*/ 0 h 31200"/>
                <a:gd name="connsiteX0" fmla="*/ 11270 w 21600"/>
                <a:gd name="connsiteY0" fmla="*/ 28800 h 31680"/>
                <a:gd name="connsiteX1" fmla="*/ 5635 w 21600"/>
                <a:gd name="connsiteY1" fmla="*/ 9600 h 31680"/>
                <a:gd name="connsiteX2" fmla="*/ 939 w 21600"/>
                <a:gd name="connsiteY2" fmla="*/ 31200 h 31680"/>
                <a:gd name="connsiteX3" fmla="*/ 0 w 21600"/>
                <a:gd name="connsiteY3" fmla="*/ 3890 h 31680"/>
                <a:gd name="connsiteX4" fmla="*/ 8472 w 21600"/>
                <a:gd name="connsiteY4" fmla="*/ 0 h 31680"/>
                <a:gd name="connsiteX5" fmla="*/ 12860 w 21600"/>
                <a:gd name="connsiteY5" fmla="*/ 6080 h 31680"/>
                <a:gd name="connsiteX6" fmla="*/ 11050 w 21600"/>
                <a:gd name="connsiteY6" fmla="*/ 6797 h 31680"/>
                <a:gd name="connsiteX7" fmla="*/ 16577 w 21600"/>
                <a:gd name="connsiteY7" fmla="*/ 12007 h 31680"/>
                <a:gd name="connsiteX8" fmla="*/ 14767 w 21600"/>
                <a:gd name="connsiteY8" fmla="*/ 12877 h 31680"/>
                <a:gd name="connsiteX9" fmla="*/ 21600 w 21600"/>
                <a:gd name="connsiteY9" fmla="*/ 21600 h 31680"/>
                <a:gd name="connsiteX10" fmla="*/ 12397 w 21600"/>
                <a:gd name="connsiteY10" fmla="*/ 31680 h 31680"/>
                <a:gd name="connsiteX0" fmla="*/ 11270 w 21600"/>
                <a:gd name="connsiteY0" fmla="*/ 28800 h 31200"/>
                <a:gd name="connsiteX1" fmla="*/ 5635 w 21600"/>
                <a:gd name="connsiteY1" fmla="*/ 9600 h 31200"/>
                <a:gd name="connsiteX2" fmla="*/ 939 w 21600"/>
                <a:gd name="connsiteY2" fmla="*/ 31200 h 31200"/>
                <a:gd name="connsiteX3" fmla="*/ 0 w 21600"/>
                <a:gd name="connsiteY3" fmla="*/ 3890 h 31200"/>
                <a:gd name="connsiteX4" fmla="*/ 8472 w 21600"/>
                <a:gd name="connsiteY4" fmla="*/ 0 h 31200"/>
                <a:gd name="connsiteX5" fmla="*/ 12860 w 21600"/>
                <a:gd name="connsiteY5" fmla="*/ 6080 h 31200"/>
                <a:gd name="connsiteX6" fmla="*/ 11050 w 21600"/>
                <a:gd name="connsiteY6" fmla="*/ 6797 h 31200"/>
                <a:gd name="connsiteX7" fmla="*/ 16577 w 21600"/>
                <a:gd name="connsiteY7" fmla="*/ 12007 h 31200"/>
                <a:gd name="connsiteX8" fmla="*/ 14767 w 21600"/>
                <a:gd name="connsiteY8" fmla="*/ 12877 h 31200"/>
                <a:gd name="connsiteX9" fmla="*/ 21600 w 21600"/>
                <a:gd name="connsiteY9" fmla="*/ 21600 h 31200"/>
                <a:gd name="connsiteX10" fmla="*/ 12209 w 21600"/>
                <a:gd name="connsiteY10" fmla="*/ 31200 h 31200"/>
                <a:gd name="connsiteX0" fmla="*/ 11270 w 21600"/>
                <a:gd name="connsiteY0" fmla="*/ 28800 h 31200"/>
                <a:gd name="connsiteX1" fmla="*/ 5635 w 21600"/>
                <a:gd name="connsiteY1" fmla="*/ 9600 h 31200"/>
                <a:gd name="connsiteX2" fmla="*/ 939 w 21600"/>
                <a:gd name="connsiteY2" fmla="*/ 31200 h 31200"/>
                <a:gd name="connsiteX3" fmla="*/ 0 w 21600"/>
                <a:gd name="connsiteY3" fmla="*/ 3890 h 31200"/>
                <a:gd name="connsiteX4" fmla="*/ 8472 w 21600"/>
                <a:gd name="connsiteY4" fmla="*/ 0 h 31200"/>
                <a:gd name="connsiteX5" fmla="*/ 12860 w 21600"/>
                <a:gd name="connsiteY5" fmla="*/ 6080 h 31200"/>
                <a:gd name="connsiteX6" fmla="*/ 11050 w 21600"/>
                <a:gd name="connsiteY6" fmla="*/ 6797 h 31200"/>
                <a:gd name="connsiteX7" fmla="*/ 16577 w 21600"/>
                <a:gd name="connsiteY7" fmla="*/ 12007 h 31200"/>
                <a:gd name="connsiteX8" fmla="*/ 14767 w 21600"/>
                <a:gd name="connsiteY8" fmla="*/ 12877 h 31200"/>
                <a:gd name="connsiteX9" fmla="*/ 21600 w 21600"/>
                <a:gd name="connsiteY9" fmla="*/ 21600 h 31200"/>
                <a:gd name="connsiteX10" fmla="*/ 12209 w 21600"/>
                <a:gd name="connsiteY10" fmla="*/ 31200 h 31200"/>
                <a:gd name="connsiteX0" fmla="*/ 11270 w 21600"/>
                <a:gd name="connsiteY0" fmla="*/ 28800 h 31200"/>
                <a:gd name="connsiteX1" fmla="*/ 5635 w 21600"/>
                <a:gd name="connsiteY1" fmla="*/ 9600 h 31200"/>
                <a:gd name="connsiteX2" fmla="*/ 939 w 21600"/>
                <a:gd name="connsiteY2" fmla="*/ 31200 h 31200"/>
                <a:gd name="connsiteX3" fmla="*/ 0 w 21600"/>
                <a:gd name="connsiteY3" fmla="*/ 3890 h 31200"/>
                <a:gd name="connsiteX4" fmla="*/ 8472 w 21600"/>
                <a:gd name="connsiteY4" fmla="*/ 0 h 31200"/>
                <a:gd name="connsiteX5" fmla="*/ 12860 w 21600"/>
                <a:gd name="connsiteY5" fmla="*/ 6080 h 31200"/>
                <a:gd name="connsiteX6" fmla="*/ 11050 w 21600"/>
                <a:gd name="connsiteY6" fmla="*/ 6797 h 31200"/>
                <a:gd name="connsiteX7" fmla="*/ 16577 w 21600"/>
                <a:gd name="connsiteY7" fmla="*/ 12007 h 31200"/>
                <a:gd name="connsiteX8" fmla="*/ 14767 w 21600"/>
                <a:gd name="connsiteY8" fmla="*/ 12877 h 31200"/>
                <a:gd name="connsiteX9" fmla="*/ 21600 w 21600"/>
                <a:gd name="connsiteY9" fmla="*/ 21600 h 31200"/>
                <a:gd name="connsiteX0" fmla="*/ 5635 w 21600"/>
                <a:gd name="connsiteY0" fmla="*/ 9600 h 31200"/>
                <a:gd name="connsiteX1" fmla="*/ 939 w 21600"/>
                <a:gd name="connsiteY1" fmla="*/ 31200 h 31200"/>
                <a:gd name="connsiteX2" fmla="*/ 0 w 21600"/>
                <a:gd name="connsiteY2" fmla="*/ 3890 h 31200"/>
                <a:gd name="connsiteX3" fmla="*/ 8472 w 21600"/>
                <a:gd name="connsiteY3" fmla="*/ 0 h 31200"/>
                <a:gd name="connsiteX4" fmla="*/ 12860 w 21600"/>
                <a:gd name="connsiteY4" fmla="*/ 6080 h 31200"/>
                <a:gd name="connsiteX5" fmla="*/ 11050 w 21600"/>
                <a:gd name="connsiteY5" fmla="*/ 6797 h 31200"/>
                <a:gd name="connsiteX6" fmla="*/ 16577 w 21600"/>
                <a:gd name="connsiteY6" fmla="*/ 12007 h 31200"/>
                <a:gd name="connsiteX7" fmla="*/ 14767 w 21600"/>
                <a:gd name="connsiteY7" fmla="*/ 12877 h 31200"/>
                <a:gd name="connsiteX8" fmla="*/ 21600 w 21600"/>
                <a:gd name="connsiteY8" fmla="*/ 21600 h 31200"/>
                <a:gd name="connsiteX0" fmla="*/ 939 w 21600"/>
                <a:gd name="connsiteY0" fmla="*/ 31200 h 31200"/>
                <a:gd name="connsiteX1" fmla="*/ 0 w 21600"/>
                <a:gd name="connsiteY1" fmla="*/ 3890 h 31200"/>
                <a:gd name="connsiteX2" fmla="*/ 8472 w 21600"/>
                <a:gd name="connsiteY2" fmla="*/ 0 h 31200"/>
                <a:gd name="connsiteX3" fmla="*/ 12860 w 21600"/>
                <a:gd name="connsiteY3" fmla="*/ 6080 h 31200"/>
                <a:gd name="connsiteX4" fmla="*/ 11050 w 21600"/>
                <a:gd name="connsiteY4" fmla="*/ 6797 h 31200"/>
                <a:gd name="connsiteX5" fmla="*/ 16577 w 21600"/>
                <a:gd name="connsiteY5" fmla="*/ 12007 h 31200"/>
                <a:gd name="connsiteX6" fmla="*/ 14767 w 21600"/>
                <a:gd name="connsiteY6" fmla="*/ 12877 h 31200"/>
                <a:gd name="connsiteX7" fmla="*/ 21600 w 21600"/>
                <a:gd name="connsiteY7" fmla="*/ 21600 h 31200"/>
                <a:gd name="connsiteX0" fmla="*/ 0 w 21600"/>
                <a:gd name="connsiteY0" fmla="*/ 3890 h 21600"/>
                <a:gd name="connsiteX1" fmla="*/ 8472 w 21600"/>
                <a:gd name="connsiteY1" fmla="*/ 0 h 21600"/>
                <a:gd name="connsiteX2" fmla="*/ 12860 w 21600"/>
                <a:gd name="connsiteY2" fmla="*/ 6080 h 21600"/>
                <a:gd name="connsiteX3" fmla="*/ 11050 w 21600"/>
                <a:gd name="connsiteY3" fmla="*/ 6797 h 21600"/>
                <a:gd name="connsiteX4" fmla="*/ 16577 w 21600"/>
                <a:gd name="connsiteY4" fmla="*/ 12007 h 21600"/>
                <a:gd name="connsiteX5" fmla="*/ 14767 w 21600"/>
                <a:gd name="connsiteY5" fmla="*/ 12877 h 21600"/>
                <a:gd name="connsiteX6" fmla="*/ 21600 w 21600"/>
                <a:gd name="connsiteY6" fmla="*/ 21600 h 21600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6" fmla="*/ 0 w 13128"/>
                <a:gd name="connsiteY6" fmla="*/ 0 h 21600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6" fmla="*/ 1127 w 13128"/>
                <a:gd name="connsiteY6" fmla="*/ 2880 h 21600"/>
                <a:gd name="connsiteX0" fmla="*/ 0 w 13467"/>
                <a:gd name="connsiteY0" fmla="*/ 0 h 21809"/>
                <a:gd name="connsiteX1" fmla="*/ 4388 w 13467"/>
                <a:gd name="connsiteY1" fmla="*/ 6080 h 21809"/>
                <a:gd name="connsiteX2" fmla="*/ 2578 w 13467"/>
                <a:gd name="connsiteY2" fmla="*/ 6797 h 21809"/>
                <a:gd name="connsiteX3" fmla="*/ 8105 w 13467"/>
                <a:gd name="connsiteY3" fmla="*/ 12007 h 21809"/>
                <a:gd name="connsiteX4" fmla="*/ 6295 w 13467"/>
                <a:gd name="connsiteY4" fmla="*/ 12877 h 21809"/>
                <a:gd name="connsiteX5" fmla="*/ 13128 w 13467"/>
                <a:gd name="connsiteY5" fmla="*/ 21600 h 21809"/>
                <a:gd name="connsiteX6" fmla="*/ 8432 w 13467"/>
                <a:gd name="connsiteY6" fmla="*/ 14400 h 21809"/>
                <a:gd name="connsiteX7" fmla="*/ 1127 w 13467"/>
                <a:gd name="connsiteY7" fmla="*/ 2880 h 21809"/>
                <a:gd name="connsiteX0" fmla="*/ 0 w 13467"/>
                <a:gd name="connsiteY0" fmla="*/ 0 h 21809"/>
                <a:gd name="connsiteX1" fmla="*/ 4388 w 13467"/>
                <a:gd name="connsiteY1" fmla="*/ 6080 h 21809"/>
                <a:gd name="connsiteX2" fmla="*/ 2578 w 13467"/>
                <a:gd name="connsiteY2" fmla="*/ 6797 h 21809"/>
                <a:gd name="connsiteX3" fmla="*/ 8105 w 13467"/>
                <a:gd name="connsiteY3" fmla="*/ 12007 h 21809"/>
                <a:gd name="connsiteX4" fmla="*/ 6295 w 13467"/>
                <a:gd name="connsiteY4" fmla="*/ 12877 h 21809"/>
                <a:gd name="connsiteX5" fmla="*/ 13128 w 13467"/>
                <a:gd name="connsiteY5" fmla="*/ 21600 h 21809"/>
                <a:gd name="connsiteX6" fmla="*/ 8432 w 13467"/>
                <a:gd name="connsiteY6" fmla="*/ 14400 h 21809"/>
                <a:gd name="connsiteX7" fmla="*/ 1127 w 13467"/>
                <a:gd name="connsiteY7" fmla="*/ 2880 h 21809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6" fmla="*/ 1127 w 13128"/>
                <a:gd name="connsiteY6" fmla="*/ 288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28" h="21600">
                  <a:moveTo>
                    <a:pt x="0" y="0"/>
                  </a:moveTo>
                  <a:lnTo>
                    <a:pt x="4388" y="6080"/>
                  </a:lnTo>
                  <a:lnTo>
                    <a:pt x="2578" y="6797"/>
                  </a:lnTo>
                  <a:lnTo>
                    <a:pt x="8105" y="12007"/>
                  </a:lnTo>
                  <a:lnTo>
                    <a:pt x="6295" y="12877"/>
                  </a:lnTo>
                  <a:lnTo>
                    <a:pt x="13128" y="21600"/>
                  </a:lnTo>
                  <a:cubicBezTo>
                    <a:pt x="12267" y="19934"/>
                    <a:pt x="3627" y="6780"/>
                    <a:pt x="1127" y="2880"/>
                  </a:cubicBezTo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4637746" y="5990223"/>
              <a:ext cx="502275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>
            <a:xfrm rot="5400000">
              <a:off x="6758947" y="5990223"/>
              <a:ext cx="502275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grpSp>
          <p:nvGrpSpPr>
            <p:cNvPr id="21" name="Group 53"/>
            <p:cNvGrpSpPr/>
            <p:nvPr/>
          </p:nvGrpSpPr>
          <p:grpSpPr>
            <a:xfrm>
              <a:off x="4587519" y="5538176"/>
              <a:ext cx="671792" cy="401820"/>
              <a:chOff x="3048000" y="4345186"/>
              <a:chExt cx="1119187" cy="594320"/>
            </a:xfrm>
          </p:grpSpPr>
          <p:sp>
            <p:nvSpPr>
              <p:cNvPr id="989" name="Freeform 240"/>
              <p:cNvSpPr>
                <a:spLocks/>
              </p:cNvSpPr>
              <p:nvPr/>
            </p:nvSpPr>
            <p:spPr bwMode="auto">
              <a:xfrm>
                <a:off x="3048000" y="4350147"/>
                <a:ext cx="1115219" cy="583406"/>
              </a:xfrm>
              <a:custGeom>
                <a:avLst/>
                <a:gdLst/>
                <a:ahLst/>
                <a:cxnLst>
                  <a:cxn ang="0">
                    <a:pos x="88" y="181"/>
                  </a:cxn>
                  <a:cxn ang="0">
                    <a:pos x="132" y="172"/>
                  </a:cxn>
                  <a:cxn ang="0">
                    <a:pos x="176" y="162"/>
                  </a:cxn>
                  <a:cxn ang="0">
                    <a:pos x="219" y="153"/>
                  </a:cxn>
                  <a:cxn ang="0">
                    <a:pos x="261" y="143"/>
                  </a:cxn>
                  <a:cxn ang="0">
                    <a:pos x="302" y="133"/>
                  </a:cxn>
                  <a:cxn ang="0">
                    <a:pos x="343" y="123"/>
                  </a:cxn>
                  <a:cxn ang="0">
                    <a:pos x="384" y="112"/>
                  </a:cxn>
                  <a:cxn ang="0">
                    <a:pos x="424" y="102"/>
                  </a:cxn>
                  <a:cxn ang="0">
                    <a:pos x="465" y="91"/>
                  </a:cxn>
                  <a:cxn ang="0">
                    <a:pos x="506" y="79"/>
                  </a:cxn>
                  <a:cxn ang="0">
                    <a:pos x="546" y="68"/>
                  </a:cxn>
                  <a:cxn ang="0">
                    <a:pos x="588" y="56"/>
                  </a:cxn>
                  <a:cxn ang="0">
                    <a:pos x="630" y="44"/>
                  </a:cxn>
                  <a:cxn ang="0">
                    <a:pos x="673" y="31"/>
                  </a:cxn>
                  <a:cxn ang="0">
                    <a:pos x="716" y="18"/>
                  </a:cxn>
                  <a:cxn ang="0">
                    <a:pos x="744" y="8"/>
                  </a:cxn>
                  <a:cxn ang="0">
                    <a:pos x="756" y="3"/>
                  </a:cxn>
                  <a:cxn ang="0">
                    <a:pos x="768" y="0"/>
                  </a:cxn>
                  <a:cxn ang="0">
                    <a:pos x="782" y="0"/>
                  </a:cxn>
                  <a:cxn ang="0">
                    <a:pos x="795" y="2"/>
                  </a:cxn>
                  <a:cxn ang="0">
                    <a:pos x="809" y="6"/>
                  </a:cxn>
                  <a:cxn ang="0">
                    <a:pos x="821" y="13"/>
                  </a:cxn>
                  <a:cxn ang="0">
                    <a:pos x="833" y="22"/>
                  </a:cxn>
                  <a:cxn ang="0">
                    <a:pos x="1112" y="228"/>
                  </a:cxn>
                  <a:cxn ang="0">
                    <a:pos x="1121" y="256"/>
                  </a:cxn>
                  <a:cxn ang="0">
                    <a:pos x="1124" y="274"/>
                  </a:cxn>
                  <a:cxn ang="0">
                    <a:pos x="1120" y="292"/>
                  </a:cxn>
                  <a:cxn ang="0">
                    <a:pos x="1107" y="318"/>
                  </a:cxn>
                  <a:cxn ang="0">
                    <a:pos x="260" y="562"/>
                  </a:cxn>
                  <a:cxn ang="0">
                    <a:pos x="219" y="538"/>
                  </a:cxn>
                  <a:cxn ang="0">
                    <a:pos x="184" y="514"/>
                  </a:cxn>
                  <a:cxn ang="0">
                    <a:pos x="153" y="489"/>
                  </a:cxn>
                  <a:cxn ang="0">
                    <a:pos x="123" y="462"/>
                  </a:cxn>
                  <a:cxn ang="0">
                    <a:pos x="96" y="434"/>
                  </a:cxn>
                  <a:cxn ang="0">
                    <a:pos x="68" y="402"/>
                  </a:cxn>
                  <a:cxn ang="0">
                    <a:pos x="39" y="367"/>
                  </a:cxn>
                  <a:cxn ang="0">
                    <a:pos x="7" y="329"/>
                  </a:cxn>
                  <a:cxn ang="0">
                    <a:pos x="0" y="284"/>
                  </a:cxn>
                  <a:cxn ang="0">
                    <a:pos x="4" y="244"/>
                  </a:cxn>
                  <a:cxn ang="0">
                    <a:pos x="24" y="210"/>
                  </a:cxn>
                  <a:cxn ang="0">
                    <a:pos x="65" y="186"/>
                  </a:cxn>
                </a:cxnLst>
                <a:rect l="0" t="0" r="r" b="b"/>
                <a:pathLst>
                  <a:path w="1124" h="588">
                    <a:moveTo>
                      <a:pt x="65" y="186"/>
                    </a:moveTo>
                    <a:lnTo>
                      <a:pt x="88" y="181"/>
                    </a:lnTo>
                    <a:lnTo>
                      <a:pt x="110" y="176"/>
                    </a:lnTo>
                    <a:lnTo>
                      <a:pt x="132" y="172"/>
                    </a:lnTo>
                    <a:lnTo>
                      <a:pt x="154" y="167"/>
                    </a:lnTo>
                    <a:lnTo>
                      <a:pt x="176" y="162"/>
                    </a:lnTo>
                    <a:lnTo>
                      <a:pt x="197" y="157"/>
                    </a:lnTo>
                    <a:lnTo>
                      <a:pt x="219" y="153"/>
                    </a:lnTo>
                    <a:lnTo>
                      <a:pt x="240" y="148"/>
                    </a:lnTo>
                    <a:lnTo>
                      <a:pt x="261" y="143"/>
                    </a:lnTo>
                    <a:lnTo>
                      <a:pt x="281" y="138"/>
                    </a:lnTo>
                    <a:lnTo>
                      <a:pt x="302" y="133"/>
                    </a:lnTo>
                    <a:lnTo>
                      <a:pt x="323" y="128"/>
                    </a:lnTo>
                    <a:lnTo>
                      <a:pt x="343" y="123"/>
                    </a:lnTo>
                    <a:lnTo>
                      <a:pt x="364" y="117"/>
                    </a:lnTo>
                    <a:lnTo>
                      <a:pt x="384" y="112"/>
                    </a:lnTo>
                    <a:lnTo>
                      <a:pt x="404" y="107"/>
                    </a:lnTo>
                    <a:lnTo>
                      <a:pt x="424" y="102"/>
                    </a:lnTo>
                    <a:lnTo>
                      <a:pt x="445" y="97"/>
                    </a:lnTo>
                    <a:lnTo>
                      <a:pt x="465" y="91"/>
                    </a:lnTo>
                    <a:lnTo>
                      <a:pt x="485" y="85"/>
                    </a:lnTo>
                    <a:lnTo>
                      <a:pt x="506" y="79"/>
                    </a:lnTo>
                    <a:lnTo>
                      <a:pt x="526" y="74"/>
                    </a:lnTo>
                    <a:lnTo>
                      <a:pt x="546" y="68"/>
                    </a:lnTo>
                    <a:lnTo>
                      <a:pt x="567" y="62"/>
                    </a:lnTo>
                    <a:lnTo>
                      <a:pt x="588" y="56"/>
                    </a:lnTo>
                    <a:lnTo>
                      <a:pt x="609" y="50"/>
                    </a:lnTo>
                    <a:lnTo>
                      <a:pt x="630" y="44"/>
                    </a:lnTo>
                    <a:lnTo>
                      <a:pt x="651" y="37"/>
                    </a:lnTo>
                    <a:lnTo>
                      <a:pt x="673" y="31"/>
                    </a:lnTo>
                    <a:lnTo>
                      <a:pt x="694" y="24"/>
                    </a:lnTo>
                    <a:lnTo>
                      <a:pt x="716" y="18"/>
                    </a:lnTo>
                    <a:lnTo>
                      <a:pt x="738" y="11"/>
                    </a:lnTo>
                    <a:lnTo>
                      <a:pt x="744" y="8"/>
                    </a:lnTo>
                    <a:lnTo>
                      <a:pt x="750" y="5"/>
                    </a:lnTo>
                    <a:lnTo>
                      <a:pt x="756" y="3"/>
                    </a:lnTo>
                    <a:lnTo>
                      <a:pt x="762" y="2"/>
                    </a:lnTo>
                    <a:lnTo>
                      <a:pt x="768" y="0"/>
                    </a:lnTo>
                    <a:lnTo>
                      <a:pt x="775" y="0"/>
                    </a:lnTo>
                    <a:lnTo>
                      <a:pt x="782" y="0"/>
                    </a:lnTo>
                    <a:lnTo>
                      <a:pt x="789" y="0"/>
                    </a:lnTo>
                    <a:lnTo>
                      <a:pt x="795" y="2"/>
                    </a:lnTo>
                    <a:lnTo>
                      <a:pt x="802" y="4"/>
                    </a:lnTo>
                    <a:lnTo>
                      <a:pt x="809" y="6"/>
                    </a:lnTo>
                    <a:lnTo>
                      <a:pt x="815" y="9"/>
                    </a:lnTo>
                    <a:lnTo>
                      <a:pt x="821" y="13"/>
                    </a:lnTo>
                    <a:lnTo>
                      <a:pt x="827" y="17"/>
                    </a:lnTo>
                    <a:lnTo>
                      <a:pt x="833" y="22"/>
                    </a:lnTo>
                    <a:lnTo>
                      <a:pt x="839" y="27"/>
                    </a:lnTo>
                    <a:lnTo>
                      <a:pt x="1112" y="228"/>
                    </a:lnTo>
                    <a:lnTo>
                      <a:pt x="1117" y="244"/>
                    </a:lnTo>
                    <a:lnTo>
                      <a:pt x="1121" y="256"/>
                    </a:lnTo>
                    <a:lnTo>
                      <a:pt x="1124" y="266"/>
                    </a:lnTo>
                    <a:lnTo>
                      <a:pt x="1124" y="274"/>
                    </a:lnTo>
                    <a:lnTo>
                      <a:pt x="1123" y="282"/>
                    </a:lnTo>
                    <a:lnTo>
                      <a:pt x="1120" y="292"/>
                    </a:lnTo>
                    <a:lnTo>
                      <a:pt x="1115" y="303"/>
                    </a:lnTo>
                    <a:lnTo>
                      <a:pt x="1107" y="318"/>
                    </a:lnTo>
                    <a:lnTo>
                      <a:pt x="318" y="588"/>
                    </a:lnTo>
                    <a:lnTo>
                      <a:pt x="260" y="562"/>
                    </a:lnTo>
                    <a:lnTo>
                      <a:pt x="239" y="551"/>
                    </a:lnTo>
                    <a:lnTo>
                      <a:pt x="219" y="538"/>
                    </a:lnTo>
                    <a:lnTo>
                      <a:pt x="201" y="527"/>
                    </a:lnTo>
                    <a:lnTo>
                      <a:pt x="184" y="514"/>
                    </a:lnTo>
                    <a:lnTo>
                      <a:pt x="168" y="502"/>
                    </a:lnTo>
                    <a:lnTo>
                      <a:pt x="153" y="489"/>
                    </a:lnTo>
                    <a:lnTo>
                      <a:pt x="138" y="476"/>
                    </a:lnTo>
                    <a:lnTo>
                      <a:pt x="123" y="462"/>
                    </a:lnTo>
                    <a:lnTo>
                      <a:pt x="109" y="449"/>
                    </a:lnTo>
                    <a:lnTo>
                      <a:pt x="96" y="434"/>
                    </a:lnTo>
                    <a:lnTo>
                      <a:pt x="82" y="418"/>
                    </a:lnTo>
                    <a:lnTo>
                      <a:pt x="68" y="402"/>
                    </a:lnTo>
                    <a:lnTo>
                      <a:pt x="54" y="385"/>
                    </a:lnTo>
                    <a:lnTo>
                      <a:pt x="39" y="367"/>
                    </a:lnTo>
                    <a:lnTo>
                      <a:pt x="23" y="349"/>
                    </a:lnTo>
                    <a:lnTo>
                      <a:pt x="7" y="329"/>
                    </a:lnTo>
                    <a:lnTo>
                      <a:pt x="2" y="306"/>
                    </a:lnTo>
                    <a:lnTo>
                      <a:pt x="0" y="284"/>
                    </a:lnTo>
                    <a:lnTo>
                      <a:pt x="0" y="263"/>
                    </a:lnTo>
                    <a:lnTo>
                      <a:pt x="4" y="244"/>
                    </a:lnTo>
                    <a:lnTo>
                      <a:pt x="12" y="226"/>
                    </a:lnTo>
                    <a:lnTo>
                      <a:pt x="24" y="210"/>
                    </a:lnTo>
                    <a:lnTo>
                      <a:pt x="42" y="197"/>
                    </a:lnTo>
                    <a:lnTo>
                      <a:pt x="65" y="186"/>
                    </a:lnTo>
                    <a:close/>
                  </a:path>
                </a:pathLst>
              </a:custGeom>
              <a:solidFill>
                <a:srgbClr val="A0A5A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0" name="Freeform 241"/>
              <p:cNvSpPr>
                <a:spLocks/>
              </p:cNvSpPr>
              <p:nvPr/>
            </p:nvSpPr>
            <p:spPr bwMode="auto">
              <a:xfrm>
                <a:off x="3091656" y="4345186"/>
                <a:ext cx="1038820" cy="463352"/>
              </a:xfrm>
              <a:custGeom>
                <a:avLst/>
                <a:gdLst/>
                <a:ahLst/>
                <a:cxnLst>
                  <a:cxn ang="0">
                    <a:pos x="0" y="212"/>
                  </a:cxn>
                  <a:cxn ang="0">
                    <a:pos x="20" y="251"/>
                  </a:cxn>
                  <a:cxn ang="0">
                    <a:pos x="45" y="287"/>
                  </a:cxn>
                  <a:cxn ang="0">
                    <a:pos x="76" y="323"/>
                  </a:cxn>
                  <a:cxn ang="0">
                    <a:pos x="109" y="357"/>
                  </a:cxn>
                  <a:cxn ang="0">
                    <a:pos x="145" y="388"/>
                  </a:cxn>
                  <a:cxn ang="0">
                    <a:pos x="183" y="417"/>
                  </a:cxn>
                  <a:cxn ang="0">
                    <a:pos x="221" y="444"/>
                  </a:cxn>
                  <a:cxn ang="0">
                    <a:pos x="258" y="467"/>
                  </a:cxn>
                  <a:cxn ang="0">
                    <a:pos x="1047" y="228"/>
                  </a:cxn>
                  <a:cxn ang="0">
                    <a:pos x="1016" y="199"/>
                  </a:cxn>
                  <a:cxn ang="0">
                    <a:pos x="983" y="169"/>
                  </a:cxn>
                  <a:cxn ang="0">
                    <a:pos x="947" y="140"/>
                  </a:cxn>
                  <a:cxn ang="0">
                    <a:pos x="909" y="112"/>
                  </a:cxn>
                  <a:cxn ang="0">
                    <a:pos x="870" y="83"/>
                  </a:cxn>
                  <a:cxn ang="0">
                    <a:pos x="830" y="56"/>
                  </a:cxn>
                  <a:cxn ang="0">
                    <a:pos x="789" y="27"/>
                  </a:cxn>
                  <a:cxn ang="0">
                    <a:pos x="747" y="0"/>
                  </a:cxn>
                  <a:cxn ang="0">
                    <a:pos x="727" y="0"/>
                  </a:cxn>
                  <a:cxn ang="0">
                    <a:pos x="711" y="1"/>
                  </a:cxn>
                  <a:cxn ang="0">
                    <a:pos x="698" y="4"/>
                  </a:cxn>
                  <a:cxn ang="0">
                    <a:pos x="686" y="7"/>
                  </a:cxn>
                  <a:cxn ang="0">
                    <a:pos x="675" y="12"/>
                  </a:cxn>
                  <a:cxn ang="0">
                    <a:pos x="662" y="19"/>
                  </a:cxn>
                  <a:cxn ang="0">
                    <a:pos x="648" y="27"/>
                  </a:cxn>
                  <a:cxn ang="0">
                    <a:pos x="631" y="37"/>
                  </a:cxn>
                  <a:cxn ang="0">
                    <a:pos x="590" y="51"/>
                  </a:cxn>
                  <a:cxn ang="0">
                    <a:pos x="550" y="64"/>
                  </a:cxn>
                  <a:cxn ang="0">
                    <a:pos x="509" y="76"/>
                  </a:cxn>
                  <a:cxn ang="0">
                    <a:pos x="470" y="87"/>
                  </a:cxn>
                  <a:cxn ang="0">
                    <a:pos x="431" y="97"/>
                  </a:cxn>
                  <a:cxn ang="0">
                    <a:pos x="393" y="106"/>
                  </a:cxn>
                  <a:cxn ang="0">
                    <a:pos x="355" y="115"/>
                  </a:cxn>
                  <a:cxn ang="0">
                    <a:pos x="318" y="124"/>
                  </a:cxn>
                  <a:cxn ang="0">
                    <a:pos x="281" y="132"/>
                  </a:cxn>
                  <a:cxn ang="0">
                    <a:pos x="244" y="139"/>
                  </a:cxn>
                  <a:cxn ang="0">
                    <a:pos x="208" y="147"/>
                  </a:cxn>
                  <a:cxn ang="0">
                    <a:pos x="172" y="154"/>
                  </a:cxn>
                  <a:cxn ang="0">
                    <a:pos x="137" y="162"/>
                  </a:cxn>
                  <a:cxn ang="0">
                    <a:pos x="102" y="169"/>
                  </a:cxn>
                  <a:cxn ang="0">
                    <a:pos x="67" y="177"/>
                  </a:cxn>
                  <a:cxn ang="0">
                    <a:pos x="32" y="185"/>
                  </a:cxn>
                </a:cxnLst>
                <a:rect l="0" t="0" r="r" b="b"/>
                <a:pathLst>
                  <a:path w="1047" h="467">
                    <a:moveTo>
                      <a:pt x="32" y="185"/>
                    </a:moveTo>
                    <a:lnTo>
                      <a:pt x="0" y="212"/>
                    </a:lnTo>
                    <a:lnTo>
                      <a:pt x="9" y="231"/>
                    </a:lnTo>
                    <a:lnTo>
                      <a:pt x="20" y="251"/>
                    </a:lnTo>
                    <a:lnTo>
                      <a:pt x="32" y="269"/>
                    </a:lnTo>
                    <a:lnTo>
                      <a:pt x="45" y="287"/>
                    </a:lnTo>
                    <a:lnTo>
                      <a:pt x="60" y="305"/>
                    </a:lnTo>
                    <a:lnTo>
                      <a:pt x="76" y="323"/>
                    </a:lnTo>
                    <a:lnTo>
                      <a:pt x="92" y="340"/>
                    </a:lnTo>
                    <a:lnTo>
                      <a:pt x="109" y="357"/>
                    </a:lnTo>
                    <a:lnTo>
                      <a:pt x="127" y="373"/>
                    </a:lnTo>
                    <a:lnTo>
                      <a:pt x="145" y="388"/>
                    </a:lnTo>
                    <a:lnTo>
                      <a:pt x="164" y="403"/>
                    </a:lnTo>
                    <a:lnTo>
                      <a:pt x="183" y="417"/>
                    </a:lnTo>
                    <a:lnTo>
                      <a:pt x="202" y="431"/>
                    </a:lnTo>
                    <a:lnTo>
                      <a:pt x="221" y="444"/>
                    </a:lnTo>
                    <a:lnTo>
                      <a:pt x="239" y="456"/>
                    </a:lnTo>
                    <a:lnTo>
                      <a:pt x="258" y="467"/>
                    </a:lnTo>
                    <a:lnTo>
                      <a:pt x="1036" y="270"/>
                    </a:lnTo>
                    <a:lnTo>
                      <a:pt x="1047" y="228"/>
                    </a:lnTo>
                    <a:lnTo>
                      <a:pt x="1032" y="213"/>
                    </a:lnTo>
                    <a:lnTo>
                      <a:pt x="1016" y="199"/>
                    </a:lnTo>
                    <a:lnTo>
                      <a:pt x="999" y="184"/>
                    </a:lnTo>
                    <a:lnTo>
                      <a:pt x="983" y="169"/>
                    </a:lnTo>
                    <a:lnTo>
                      <a:pt x="965" y="155"/>
                    </a:lnTo>
                    <a:lnTo>
                      <a:pt x="947" y="140"/>
                    </a:lnTo>
                    <a:lnTo>
                      <a:pt x="928" y="126"/>
                    </a:lnTo>
                    <a:lnTo>
                      <a:pt x="909" y="112"/>
                    </a:lnTo>
                    <a:lnTo>
                      <a:pt x="890" y="98"/>
                    </a:lnTo>
                    <a:lnTo>
                      <a:pt x="870" y="83"/>
                    </a:lnTo>
                    <a:lnTo>
                      <a:pt x="850" y="69"/>
                    </a:lnTo>
                    <a:lnTo>
                      <a:pt x="830" y="56"/>
                    </a:lnTo>
                    <a:lnTo>
                      <a:pt x="809" y="41"/>
                    </a:lnTo>
                    <a:lnTo>
                      <a:pt x="789" y="27"/>
                    </a:lnTo>
                    <a:lnTo>
                      <a:pt x="768" y="14"/>
                    </a:lnTo>
                    <a:lnTo>
                      <a:pt x="747" y="0"/>
                    </a:lnTo>
                    <a:lnTo>
                      <a:pt x="736" y="0"/>
                    </a:lnTo>
                    <a:lnTo>
                      <a:pt x="727" y="0"/>
                    </a:lnTo>
                    <a:lnTo>
                      <a:pt x="719" y="1"/>
                    </a:lnTo>
                    <a:lnTo>
                      <a:pt x="711" y="1"/>
                    </a:lnTo>
                    <a:lnTo>
                      <a:pt x="704" y="3"/>
                    </a:lnTo>
                    <a:lnTo>
                      <a:pt x="698" y="4"/>
                    </a:lnTo>
                    <a:lnTo>
                      <a:pt x="692" y="5"/>
                    </a:lnTo>
                    <a:lnTo>
                      <a:pt x="686" y="7"/>
                    </a:lnTo>
                    <a:lnTo>
                      <a:pt x="681" y="9"/>
                    </a:lnTo>
                    <a:lnTo>
                      <a:pt x="675" y="12"/>
                    </a:lnTo>
                    <a:lnTo>
                      <a:pt x="669" y="15"/>
                    </a:lnTo>
                    <a:lnTo>
                      <a:pt x="662" y="19"/>
                    </a:lnTo>
                    <a:lnTo>
                      <a:pt x="656" y="23"/>
                    </a:lnTo>
                    <a:lnTo>
                      <a:pt x="648" y="27"/>
                    </a:lnTo>
                    <a:lnTo>
                      <a:pt x="640" y="32"/>
                    </a:lnTo>
                    <a:lnTo>
                      <a:pt x="631" y="37"/>
                    </a:lnTo>
                    <a:lnTo>
                      <a:pt x="611" y="44"/>
                    </a:lnTo>
                    <a:lnTo>
                      <a:pt x="590" y="51"/>
                    </a:lnTo>
                    <a:lnTo>
                      <a:pt x="570" y="58"/>
                    </a:lnTo>
                    <a:lnTo>
                      <a:pt x="550" y="64"/>
                    </a:lnTo>
                    <a:lnTo>
                      <a:pt x="529" y="70"/>
                    </a:lnTo>
                    <a:lnTo>
                      <a:pt x="509" y="76"/>
                    </a:lnTo>
                    <a:lnTo>
                      <a:pt x="490" y="82"/>
                    </a:lnTo>
                    <a:lnTo>
                      <a:pt x="470" y="87"/>
                    </a:lnTo>
                    <a:lnTo>
                      <a:pt x="451" y="92"/>
                    </a:lnTo>
                    <a:lnTo>
                      <a:pt x="431" y="97"/>
                    </a:lnTo>
                    <a:lnTo>
                      <a:pt x="412" y="102"/>
                    </a:lnTo>
                    <a:lnTo>
                      <a:pt x="393" y="106"/>
                    </a:lnTo>
                    <a:lnTo>
                      <a:pt x="374" y="111"/>
                    </a:lnTo>
                    <a:lnTo>
                      <a:pt x="355" y="115"/>
                    </a:lnTo>
                    <a:lnTo>
                      <a:pt x="336" y="120"/>
                    </a:lnTo>
                    <a:lnTo>
                      <a:pt x="318" y="124"/>
                    </a:lnTo>
                    <a:lnTo>
                      <a:pt x="299" y="128"/>
                    </a:lnTo>
                    <a:lnTo>
                      <a:pt x="281" y="132"/>
                    </a:lnTo>
                    <a:lnTo>
                      <a:pt x="263" y="135"/>
                    </a:lnTo>
                    <a:lnTo>
                      <a:pt x="244" y="139"/>
                    </a:lnTo>
                    <a:lnTo>
                      <a:pt x="226" y="143"/>
                    </a:lnTo>
                    <a:lnTo>
                      <a:pt x="208" y="147"/>
                    </a:lnTo>
                    <a:lnTo>
                      <a:pt x="190" y="150"/>
                    </a:lnTo>
                    <a:lnTo>
                      <a:pt x="172" y="154"/>
                    </a:lnTo>
                    <a:lnTo>
                      <a:pt x="155" y="158"/>
                    </a:lnTo>
                    <a:lnTo>
                      <a:pt x="137" y="162"/>
                    </a:lnTo>
                    <a:lnTo>
                      <a:pt x="119" y="165"/>
                    </a:lnTo>
                    <a:lnTo>
                      <a:pt x="102" y="169"/>
                    </a:lnTo>
                    <a:lnTo>
                      <a:pt x="84" y="173"/>
                    </a:lnTo>
                    <a:lnTo>
                      <a:pt x="67" y="177"/>
                    </a:lnTo>
                    <a:lnTo>
                      <a:pt x="49" y="181"/>
                    </a:lnTo>
                    <a:lnTo>
                      <a:pt x="32" y="185"/>
                    </a:lnTo>
                    <a:close/>
                  </a:path>
                </a:pathLst>
              </a:custGeom>
              <a:solidFill>
                <a:srgbClr val="B5BA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1" name="Freeform 242"/>
              <p:cNvSpPr>
                <a:spLocks/>
              </p:cNvSpPr>
              <p:nvPr/>
            </p:nvSpPr>
            <p:spPr bwMode="auto">
              <a:xfrm>
                <a:off x="3124398" y="4346178"/>
                <a:ext cx="1007070" cy="453430"/>
              </a:xfrm>
              <a:custGeom>
                <a:avLst/>
                <a:gdLst/>
                <a:ahLst/>
                <a:cxnLst>
                  <a:cxn ang="0">
                    <a:pos x="30" y="179"/>
                  </a:cxn>
                  <a:cxn ang="0">
                    <a:pos x="22" y="186"/>
                  </a:cxn>
                  <a:cxn ang="0">
                    <a:pos x="13" y="192"/>
                  </a:cxn>
                  <a:cxn ang="0">
                    <a:pos x="4" y="199"/>
                  </a:cxn>
                  <a:cxn ang="0">
                    <a:pos x="9" y="221"/>
                  </a:cxn>
                  <a:cxn ang="0">
                    <a:pos x="32" y="259"/>
                  </a:cxn>
                  <a:cxn ang="0">
                    <a:pos x="61" y="296"/>
                  </a:cxn>
                  <a:cxn ang="0">
                    <a:pos x="93" y="330"/>
                  </a:cxn>
                  <a:cxn ang="0">
                    <a:pos x="129" y="363"/>
                  </a:cxn>
                  <a:cxn ang="0">
                    <a:pos x="166" y="393"/>
                  </a:cxn>
                  <a:cxn ang="0">
                    <a:pos x="204" y="421"/>
                  </a:cxn>
                  <a:cxn ang="0">
                    <a:pos x="241" y="446"/>
                  </a:cxn>
                  <a:cxn ang="0">
                    <a:pos x="283" y="451"/>
                  </a:cxn>
                  <a:cxn ang="0">
                    <a:pos x="329" y="439"/>
                  </a:cxn>
                  <a:cxn ang="0">
                    <a:pos x="376" y="428"/>
                  </a:cxn>
                  <a:cxn ang="0">
                    <a:pos x="422" y="416"/>
                  </a:cxn>
                  <a:cxn ang="0">
                    <a:pos x="469" y="404"/>
                  </a:cxn>
                  <a:cxn ang="0">
                    <a:pos x="515" y="393"/>
                  </a:cxn>
                  <a:cxn ang="0">
                    <a:pos x="561" y="381"/>
                  </a:cxn>
                  <a:cxn ang="0">
                    <a:pos x="608" y="369"/>
                  </a:cxn>
                  <a:cxn ang="0">
                    <a:pos x="655" y="357"/>
                  </a:cxn>
                  <a:cxn ang="0">
                    <a:pos x="701" y="345"/>
                  </a:cxn>
                  <a:cxn ang="0">
                    <a:pos x="748" y="334"/>
                  </a:cxn>
                  <a:cxn ang="0">
                    <a:pos x="794" y="322"/>
                  </a:cxn>
                  <a:cxn ang="0">
                    <a:pos x="840" y="310"/>
                  </a:cxn>
                  <a:cxn ang="0">
                    <a:pos x="887" y="299"/>
                  </a:cxn>
                  <a:cxn ang="0">
                    <a:pos x="933" y="287"/>
                  </a:cxn>
                  <a:cxn ang="0">
                    <a:pos x="980" y="275"/>
                  </a:cxn>
                  <a:cxn ang="0">
                    <a:pos x="1006" y="259"/>
                  </a:cxn>
                  <a:cxn ang="0">
                    <a:pos x="1012" y="237"/>
                  </a:cxn>
                  <a:cxn ang="0">
                    <a:pos x="1000" y="212"/>
                  </a:cxn>
                  <a:cxn ang="0">
                    <a:pos x="967" y="183"/>
                  </a:cxn>
                  <a:cxn ang="0">
                    <a:pos x="932" y="154"/>
                  </a:cxn>
                  <a:cxn ang="0">
                    <a:pos x="895" y="125"/>
                  </a:cxn>
                  <a:cxn ang="0">
                    <a:pos x="857" y="97"/>
                  </a:cxn>
                  <a:cxn ang="0">
                    <a:pos x="817" y="68"/>
                  </a:cxn>
                  <a:cxn ang="0">
                    <a:pos x="777" y="41"/>
                  </a:cxn>
                  <a:cxn ang="0">
                    <a:pos x="736" y="14"/>
                  </a:cxn>
                  <a:cxn ang="0">
                    <a:pos x="706" y="0"/>
                  </a:cxn>
                  <a:cxn ang="0">
                    <a:pos x="687" y="0"/>
                  </a:cxn>
                  <a:cxn ang="0">
                    <a:pos x="672" y="2"/>
                  </a:cxn>
                  <a:cxn ang="0">
                    <a:pos x="659" y="4"/>
                  </a:cxn>
                  <a:cxn ang="0">
                    <a:pos x="647" y="8"/>
                  </a:cxn>
                  <a:cxn ang="0">
                    <a:pos x="636" y="14"/>
                  </a:cxn>
                  <a:cxn ang="0">
                    <a:pos x="623" y="21"/>
                  </a:cxn>
                  <a:cxn ang="0">
                    <a:pos x="608" y="30"/>
                  </a:cxn>
                  <a:cxn ang="0">
                    <a:pos x="580" y="42"/>
                  </a:cxn>
                  <a:cxn ang="0">
                    <a:pos x="542" y="55"/>
                  </a:cxn>
                  <a:cxn ang="0">
                    <a:pos x="504" y="66"/>
                  </a:cxn>
                  <a:cxn ang="0">
                    <a:pos x="467" y="77"/>
                  </a:cxn>
                  <a:cxn ang="0">
                    <a:pos x="430" y="87"/>
                  </a:cxn>
                  <a:cxn ang="0">
                    <a:pos x="394" y="96"/>
                  </a:cxn>
                  <a:cxn ang="0">
                    <a:pos x="358" y="105"/>
                  </a:cxn>
                  <a:cxn ang="0">
                    <a:pos x="323" y="113"/>
                  </a:cxn>
                  <a:cxn ang="0">
                    <a:pos x="288" y="120"/>
                  </a:cxn>
                  <a:cxn ang="0">
                    <a:pos x="253" y="128"/>
                  </a:cxn>
                  <a:cxn ang="0">
                    <a:pos x="219" y="135"/>
                  </a:cxn>
                  <a:cxn ang="0">
                    <a:pos x="185" y="142"/>
                  </a:cxn>
                  <a:cxn ang="0">
                    <a:pos x="151" y="150"/>
                  </a:cxn>
                  <a:cxn ang="0">
                    <a:pos x="118" y="157"/>
                  </a:cxn>
                  <a:cxn ang="0">
                    <a:pos x="84" y="164"/>
                  </a:cxn>
                  <a:cxn ang="0">
                    <a:pos x="51" y="172"/>
                  </a:cxn>
                </a:cxnLst>
                <a:rect l="0" t="0" r="r" b="b"/>
                <a:pathLst>
                  <a:path w="1015" h="457">
                    <a:moveTo>
                      <a:pt x="34" y="176"/>
                    </a:moveTo>
                    <a:lnTo>
                      <a:pt x="30" y="179"/>
                    </a:lnTo>
                    <a:lnTo>
                      <a:pt x="26" y="183"/>
                    </a:lnTo>
                    <a:lnTo>
                      <a:pt x="22" y="186"/>
                    </a:lnTo>
                    <a:lnTo>
                      <a:pt x="18" y="189"/>
                    </a:lnTo>
                    <a:lnTo>
                      <a:pt x="13" y="192"/>
                    </a:lnTo>
                    <a:lnTo>
                      <a:pt x="9" y="196"/>
                    </a:lnTo>
                    <a:lnTo>
                      <a:pt x="4" y="199"/>
                    </a:lnTo>
                    <a:lnTo>
                      <a:pt x="0" y="202"/>
                    </a:lnTo>
                    <a:lnTo>
                      <a:pt x="9" y="221"/>
                    </a:lnTo>
                    <a:lnTo>
                      <a:pt x="20" y="240"/>
                    </a:lnTo>
                    <a:lnTo>
                      <a:pt x="32" y="259"/>
                    </a:lnTo>
                    <a:lnTo>
                      <a:pt x="46" y="278"/>
                    </a:lnTo>
                    <a:lnTo>
                      <a:pt x="61" y="296"/>
                    </a:lnTo>
                    <a:lnTo>
                      <a:pt x="76" y="313"/>
                    </a:lnTo>
                    <a:lnTo>
                      <a:pt x="93" y="330"/>
                    </a:lnTo>
                    <a:lnTo>
                      <a:pt x="110" y="347"/>
                    </a:lnTo>
                    <a:lnTo>
                      <a:pt x="129" y="363"/>
                    </a:lnTo>
                    <a:lnTo>
                      <a:pt x="147" y="378"/>
                    </a:lnTo>
                    <a:lnTo>
                      <a:pt x="166" y="393"/>
                    </a:lnTo>
                    <a:lnTo>
                      <a:pt x="185" y="408"/>
                    </a:lnTo>
                    <a:lnTo>
                      <a:pt x="204" y="421"/>
                    </a:lnTo>
                    <a:lnTo>
                      <a:pt x="223" y="434"/>
                    </a:lnTo>
                    <a:lnTo>
                      <a:pt x="241" y="446"/>
                    </a:lnTo>
                    <a:lnTo>
                      <a:pt x="260" y="457"/>
                    </a:lnTo>
                    <a:lnTo>
                      <a:pt x="283" y="451"/>
                    </a:lnTo>
                    <a:lnTo>
                      <a:pt x="306" y="446"/>
                    </a:lnTo>
                    <a:lnTo>
                      <a:pt x="329" y="439"/>
                    </a:lnTo>
                    <a:lnTo>
                      <a:pt x="353" y="433"/>
                    </a:lnTo>
                    <a:lnTo>
                      <a:pt x="376" y="428"/>
                    </a:lnTo>
                    <a:lnTo>
                      <a:pt x="399" y="422"/>
                    </a:lnTo>
                    <a:lnTo>
                      <a:pt x="422" y="416"/>
                    </a:lnTo>
                    <a:lnTo>
                      <a:pt x="445" y="410"/>
                    </a:lnTo>
                    <a:lnTo>
                      <a:pt x="469" y="404"/>
                    </a:lnTo>
                    <a:lnTo>
                      <a:pt x="492" y="398"/>
                    </a:lnTo>
                    <a:lnTo>
                      <a:pt x="515" y="393"/>
                    </a:lnTo>
                    <a:lnTo>
                      <a:pt x="538" y="387"/>
                    </a:lnTo>
                    <a:lnTo>
                      <a:pt x="561" y="381"/>
                    </a:lnTo>
                    <a:lnTo>
                      <a:pt x="585" y="375"/>
                    </a:lnTo>
                    <a:lnTo>
                      <a:pt x="608" y="369"/>
                    </a:lnTo>
                    <a:lnTo>
                      <a:pt x="632" y="363"/>
                    </a:lnTo>
                    <a:lnTo>
                      <a:pt x="655" y="357"/>
                    </a:lnTo>
                    <a:lnTo>
                      <a:pt x="678" y="352"/>
                    </a:lnTo>
                    <a:lnTo>
                      <a:pt x="701" y="345"/>
                    </a:lnTo>
                    <a:lnTo>
                      <a:pt x="724" y="339"/>
                    </a:lnTo>
                    <a:lnTo>
                      <a:pt x="748" y="334"/>
                    </a:lnTo>
                    <a:lnTo>
                      <a:pt x="771" y="328"/>
                    </a:lnTo>
                    <a:lnTo>
                      <a:pt x="794" y="322"/>
                    </a:lnTo>
                    <a:lnTo>
                      <a:pt x="817" y="316"/>
                    </a:lnTo>
                    <a:lnTo>
                      <a:pt x="840" y="310"/>
                    </a:lnTo>
                    <a:lnTo>
                      <a:pt x="864" y="304"/>
                    </a:lnTo>
                    <a:lnTo>
                      <a:pt x="887" y="299"/>
                    </a:lnTo>
                    <a:lnTo>
                      <a:pt x="910" y="293"/>
                    </a:lnTo>
                    <a:lnTo>
                      <a:pt x="933" y="287"/>
                    </a:lnTo>
                    <a:lnTo>
                      <a:pt x="956" y="281"/>
                    </a:lnTo>
                    <a:lnTo>
                      <a:pt x="980" y="275"/>
                    </a:lnTo>
                    <a:lnTo>
                      <a:pt x="1003" y="269"/>
                    </a:lnTo>
                    <a:lnTo>
                      <a:pt x="1006" y="259"/>
                    </a:lnTo>
                    <a:lnTo>
                      <a:pt x="1009" y="248"/>
                    </a:lnTo>
                    <a:lnTo>
                      <a:pt x="1012" y="237"/>
                    </a:lnTo>
                    <a:lnTo>
                      <a:pt x="1015" y="227"/>
                    </a:lnTo>
                    <a:lnTo>
                      <a:pt x="1000" y="212"/>
                    </a:lnTo>
                    <a:lnTo>
                      <a:pt x="983" y="198"/>
                    </a:lnTo>
                    <a:lnTo>
                      <a:pt x="967" y="183"/>
                    </a:lnTo>
                    <a:lnTo>
                      <a:pt x="950" y="168"/>
                    </a:lnTo>
                    <a:lnTo>
                      <a:pt x="932" y="154"/>
                    </a:lnTo>
                    <a:lnTo>
                      <a:pt x="914" y="139"/>
                    </a:lnTo>
                    <a:lnTo>
                      <a:pt x="895" y="125"/>
                    </a:lnTo>
                    <a:lnTo>
                      <a:pt x="877" y="111"/>
                    </a:lnTo>
                    <a:lnTo>
                      <a:pt x="857" y="97"/>
                    </a:lnTo>
                    <a:lnTo>
                      <a:pt x="837" y="82"/>
                    </a:lnTo>
                    <a:lnTo>
                      <a:pt x="817" y="68"/>
                    </a:lnTo>
                    <a:lnTo>
                      <a:pt x="797" y="55"/>
                    </a:lnTo>
                    <a:lnTo>
                      <a:pt x="777" y="41"/>
                    </a:lnTo>
                    <a:lnTo>
                      <a:pt x="757" y="27"/>
                    </a:lnTo>
                    <a:lnTo>
                      <a:pt x="736" y="14"/>
                    </a:lnTo>
                    <a:lnTo>
                      <a:pt x="716" y="0"/>
                    </a:lnTo>
                    <a:lnTo>
                      <a:pt x="706" y="0"/>
                    </a:lnTo>
                    <a:lnTo>
                      <a:pt x="696" y="0"/>
                    </a:lnTo>
                    <a:lnTo>
                      <a:pt x="687" y="0"/>
                    </a:lnTo>
                    <a:lnTo>
                      <a:pt x="680" y="0"/>
                    </a:lnTo>
                    <a:lnTo>
                      <a:pt x="672" y="2"/>
                    </a:lnTo>
                    <a:lnTo>
                      <a:pt x="666" y="3"/>
                    </a:lnTo>
                    <a:lnTo>
                      <a:pt x="659" y="4"/>
                    </a:lnTo>
                    <a:lnTo>
                      <a:pt x="653" y="6"/>
                    </a:lnTo>
                    <a:lnTo>
                      <a:pt x="647" y="8"/>
                    </a:lnTo>
                    <a:lnTo>
                      <a:pt x="641" y="11"/>
                    </a:lnTo>
                    <a:lnTo>
                      <a:pt x="636" y="14"/>
                    </a:lnTo>
                    <a:lnTo>
                      <a:pt x="629" y="18"/>
                    </a:lnTo>
                    <a:lnTo>
                      <a:pt x="623" y="21"/>
                    </a:lnTo>
                    <a:lnTo>
                      <a:pt x="615" y="25"/>
                    </a:lnTo>
                    <a:lnTo>
                      <a:pt x="608" y="30"/>
                    </a:lnTo>
                    <a:lnTo>
                      <a:pt x="600" y="35"/>
                    </a:lnTo>
                    <a:lnTo>
                      <a:pt x="580" y="42"/>
                    </a:lnTo>
                    <a:lnTo>
                      <a:pt x="561" y="48"/>
                    </a:lnTo>
                    <a:lnTo>
                      <a:pt x="542" y="55"/>
                    </a:lnTo>
                    <a:lnTo>
                      <a:pt x="523" y="60"/>
                    </a:lnTo>
                    <a:lnTo>
                      <a:pt x="504" y="66"/>
                    </a:lnTo>
                    <a:lnTo>
                      <a:pt x="486" y="71"/>
                    </a:lnTo>
                    <a:lnTo>
                      <a:pt x="467" y="77"/>
                    </a:lnTo>
                    <a:lnTo>
                      <a:pt x="448" y="82"/>
                    </a:lnTo>
                    <a:lnTo>
                      <a:pt x="430" y="87"/>
                    </a:lnTo>
                    <a:lnTo>
                      <a:pt x="412" y="92"/>
                    </a:lnTo>
                    <a:lnTo>
                      <a:pt x="394" y="96"/>
                    </a:lnTo>
                    <a:lnTo>
                      <a:pt x="376" y="100"/>
                    </a:lnTo>
                    <a:lnTo>
                      <a:pt x="358" y="105"/>
                    </a:lnTo>
                    <a:lnTo>
                      <a:pt x="340" y="109"/>
                    </a:lnTo>
                    <a:lnTo>
                      <a:pt x="323" y="113"/>
                    </a:lnTo>
                    <a:lnTo>
                      <a:pt x="305" y="117"/>
                    </a:lnTo>
                    <a:lnTo>
                      <a:pt x="288" y="120"/>
                    </a:lnTo>
                    <a:lnTo>
                      <a:pt x="270" y="124"/>
                    </a:lnTo>
                    <a:lnTo>
                      <a:pt x="253" y="128"/>
                    </a:lnTo>
                    <a:lnTo>
                      <a:pt x="236" y="132"/>
                    </a:lnTo>
                    <a:lnTo>
                      <a:pt x="219" y="135"/>
                    </a:lnTo>
                    <a:lnTo>
                      <a:pt x="202" y="139"/>
                    </a:lnTo>
                    <a:lnTo>
                      <a:pt x="185" y="142"/>
                    </a:lnTo>
                    <a:lnTo>
                      <a:pt x="168" y="146"/>
                    </a:lnTo>
                    <a:lnTo>
                      <a:pt x="151" y="150"/>
                    </a:lnTo>
                    <a:lnTo>
                      <a:pt x="134" y="153"/>
                    </a:lnTo>
                    <a:lnTo>
                      <a:pt x="118" y="157"/>
                    </a:lnTo>
                    <a:lnTo>
                      <a:pt x="101" y="161"/>
                    </a:lnTo>
                    <a:lnTo>
                      <a:pt x="84" y="164"/>
                    </a:lnTo>
                    <a:lnTo>
                      <a:pt x="68" y="168"/>
                    </a:lnTo>
                    <a:lnTo>
                      <a:pt x="51" y="172"/>
                    </a:lnTo>
                    <a:lnTo>
                      <a:pt x="34" y="176"/>
                    </a:lnTo>
                    <a:close/>
                  </a:path>
                </a:pathLst>
              </a:custGeom>
              <a:solidFill>
                <a:srgbClr val="B7BC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2" name="Freeform 243"/>
              <p:cNvSpPr>
                <a:spLocks/>
              </p:cNvSpPr>
              <p:nvPr/>
            </p:nvSpPr>
            <p:spPr bwMode="auto">
              <a:xfrm>
                <a:off x="3158133" y="4346178"/>
                <a:ext cx="974328" cy="444500"/>
              </a:xfrm>
              <a:custGeom>
                <a:avLst/>
                <a:gdLst/>
                <a:ahLst/>
                <a:cxnLst>
                  <a:cxn ang="0">
                    <a:pos x="32" y="171"/>
                  </a:cxn>
                  <a:cxn ang="0">
                    <a:pos x="23" y="177"/>
                  </a:cxn>
                  <a:cxn ang="0">
                    <a:pos x="13" y="183"/>
                  </a:cxn>
                  <a:cxn ang="0">
                    <a:pos x="4" y="190"/>
                  </a:cxn>
                  <a:cxn ang="0">
                    <a:pos x="9" y="212"/>
                  </a:cxn>
                  <a:cxn ang="0">
                    <a:pos x="32" y="250"/>
                  </a:cxn>
                  <a:cxn ang="0">
                    <a:pos x="60" y="286"/>
                  </a:cxn>
                  <a:cxn ang="0">
                    <a:pos x="93" y="321"/>
                  </a:cxn>
                  <a:cxn ang="0">
                    <a:pos x="128" y="354"/>
                  </a:cxn>
                  <a:cxn ang="0">
                    <a:pos x="166" y="384"/>
                  </a:cxn>
                  <a:cxn ang="0">
                    <a:pos x="204" y="412"/>
                  </a:cxn>
                  <a:cxn ang="0">
                    <a:pos x="242" y="437"/>
                  </a:cxn>
                  <a:cxn ang="0">
                    <a:pos x="283" y="442"/>
                  </a:cxn>
                  <a:cxn ang="0">
                    <a:pos x="327" y="431"/>
                  </a:cxn>
                  <a:cxn ang="0">
                    <a:pos x="372" y="420"/>
                  </a:cxn>
                  <a:cxn ang="0">
                    <a:pos x="416" y="409"/>
                  </a:cxn>
                  <a:cxn ang="0">
                    <a:pos x="460" y="398"/>
                  </a:cxn>
                  <a:cxn ang="0">
                    <a:pos x="504" y="387"/>
                  </a:cxn>
                  <a:cxn ang="0">
                    <a:pos x="549" y="375"/>
                  </a:cxn>
                  <a:cxn ang="0">
                    <a:pos x="593" y="364"/>
                  </a:cxn>
                  <a:cxn ang="0">
                    <a:pos x="637" y="353"/>
                  </a:cxn>
                  <a:cxn ang="0">
                    <a:pos x="681" y="342"/>
                  </a:cxn>
                  <a:cxn ang="0">
                    <a:pos x="725" y="330"/>
                  </a:cxn>
                  <a:cxn ang="0">
                    <a:pos x="769" y="319"/>
                  </a:cxn>
                  <a:cxn ang="0">
                    <a:pos x="814" y="308"/>
                  </a:cxn>
                  <a:cxn ang="0">
                    <a:pos x="858" y="297"/>
                  </a:cxn>
                  <a:cxn ang="0">
                    <a:pos x="902" y="286"/>
                  </a:cxn>
                  <a:cxn ang="0">
                    <a:pos x="947" y="275"/>
                  </a:cxn>
                  <a:cxn ang="0">
                    <a:pos x="972" y="259"/>
                  </a:cxn>
                  <a:cxn ang="0">
                    <a:pos x="979" y="237"/>
                  </a:cxn>
                  <a:cxn ang="0">
                    <a:pos x="966" y="212"/>
                  </a:cxn>
                  <a:cxn ang="0">
                    <a:pos x="934" y="183"/>
                  </a:cxn>
                  <a:cxn ang="0">
                    <a:pos x="899" y="154"/>
                  </a:cxn>
                  <a:cxn ang="0">
                    <a:pos x="862" y="125"/>
                  </a:cxn>
                  <a:cxn ang="0">
                    <a:pos x="824" y="96"/>
                  </a:cxn>
                  <a:cxn ang="0">
                    <a:pos x="784" y="68"/>
                  </a:cxn>
                  <a:cxn ang="0">
                    <a:pos x="744" y="41"/>
                  </a:cxn>
                  <a:cxn ang="0">
                    <a:pos x="704" y="14"/>
                  </a:cxn>
                  <a:cxn ang="0">
                    <a:pos x="674" y="0"/>
                  </a:cxn>
                  <a:cxn ang="0">
                    <a:pos x="655" y="0"/>
                  </a:cxn>
                  <a:cxn ang="0">
                    <a:pos x="640" y="1"/>
                  </a:cxn>
                  <a:cxn ang="0">
                    <a:pos x="626" y="4"/>
                  </a:cxn>
                  <a:cxn ang="0">
                    <a:pos x="614" y="8"/>
                  </a:cxn>
                  <a:cxn ang="0">
                    <a:pos x="602" y="14"/>
                  </a:cxn>
                  <a:cxn ang="0">
                    <a:pos x="589" y="21"/>
                  </a:cxn>
                  <a:cxn ang="0">
                    <a:pos x="575" y="30"/>
                  </a:cxn>
                  <a:cxn ang="0">
                    <a:pos x="549" y="41"/>
                  </a:cxn>
                  <a:cxn ang="0">
                    <a:pos x="513" y="52"/>
                  </a:cxn>
                  <a:cxn ang="0">
                    <a:pos x="478" y="63"/>
                  </a:cxn>
                  <a:cxn ang="0">
                    <a:pos x="443" y="73"/>
                  </a:cxn>
                  <a:cxn ang="0">
                    <a:pos x="408" y="82"/>
                  </a:cxn>
                  <a:cxn ang="0">
                    <a:pos x="375" y="91"/>
                  </a:cxn>
                  <a:cxn ang="0">
                    <a:pos x="341" y="99"/>
                  </a:cxn>
                  <a:cxn ang="0">
                    <a:pos x="307" y="107"/>
                  </a:cxn>
                  <a:cxn ang="0">
                    <a:pos x="274" y="114"/>
                  </a:cxn>
                  <a:cxn ang="0">
                    <a:pos x="242" y="121"/>
                  </a:cxn>
                  <a:cxn ang="0">
                    <a:pos x="210" y="128"/>
                  </a:cxn>
                  <a:cxn ang="0">
                    <a:pos x="178" y="135"/>
                  </a:cxn>
                  <a:cxn ang="0">
                    <a:pos x="146" y="142"/>
                  </a:cxn>
                  <a:cxn ang="0">
                    <a:pos x="115" y="149"/>
                  </a:cxn>
                  <a:cxn ang="0">
                    <a:pos x="84" y="156"/>
                  </a:cxn>
                  <a:cxn ang="0">
                    <a:pos x="52" y="164"/>
                  </a:cxn>
                </a:cxnLst>
                <a:rect l="0" t="0" r="r" b="b"/>
                <a:pathLst>
                  <a:path w="982" h="448">
                    <a:moveTo>
                      <a:pt x="36" y="168"/>
                    </a:moveTo>
                    <a:lnTo>
                      <a:pt x="32" y="171"/>
                    </a:lnTo>
                    <a:lnTo>
                      <a:pt x="27" y="174"/>
                    </a:lnTo>
                    <a:lnTo>
                      <a:pt x="23" y="177"/>
                    </a:lnTo>
                    <a:lnTo>
                      <a:pt x="18" y="180"/>
                    </a:lnTo>
                    <a:lnTo>
                      <a:pt x="13" y="183"/>
                    </a:lnTo>
                    <a:lnTo>
                      <a:pt x="9" y="187"/>
                    </a:lnTo>
                    <a:lnTo>
                      <a:pt x="4" y="190"/>
                    </a:lnTo>
                    <a:lnTo>
                      <a:pt x="0" y="193"/>
                    </a:lnTo>
                    <a:lnTo>
                      <a:pt x="9" y="212"/>
                    </a:lnTo>
                    <a:lnTo>
                      <a:pt x="19" y="231"/>
                    </a:lnTo>
                    <a:lnTo>
                      <a:pt x="32" y="250"/>
                    </a:lnTo>
                    <a:lnTo>
                      <a:pt x="45" y="269"/>
                    </a:lnTo>
                    <a:lnTo>
                      <a:pt x="60" y="286"/>
                    </a:lnTo>
                    <a:lnTo>
                      <a:pt x="76" y="304"/>
                    </a:lnTo>
                    <a:lnTo>
                      <a:pt x="93" y="321"/>
                    </a:lnTo>
                    <a:lnTo>
                      <a:pt x="111" y="338"/>
                    </a:lnTo>
                    <a:lnTo>
                      <a:pt x="128" y="354"/>
                    </a:lnTo>
                    <a:lnTo>
                      <a:pt x="147" y="369"/>
                    </a:lnTo>
                    <a:lnTo>
                      <a:pt x="166" y="384"/>
                    </a:lnTo>
                    <a:lnTo>
                      <a:pt x="185" y="399"/>
                    </a:lnTo>
                    <a:lnTo>
                      <a:pt x="204" y="412"/>
                    </a:lnTo>
                    <a:lnTo>
                      <a:pt x="223" y="425"/>
                    </a:lnTo>
                    <a:lnTo>
                      <a:pt x="242" y="437"/>
                    </a:lnTo>
                    <a:lnTo>
                      <a:pt x="261" y="448"/>
                    </a:lnTo>
                    <a:lnTo>
                      <a:pt x="283" y="442"/>
                    </a:lnTo>
                    <a:lnTo>
                      <a:pt x="305" y="437"/>
                    </a:lnTo>
                    <a:lnTo>
                      <a:pt x="327" y="431"/>
                    </a:lnTo>
                    <a:lnTo>
                      <a:pt x="349" y="425"/>
                    </a:lnTo>
                    <a:lnTo>
                      <a:pt x="372" y="420"/>
                    </a:lnTo>
                    <a:lnTo>
                      <a:pt x="393" y="414"/>
                    </a:lnTo>
                    <a:lnTo>
                      <a:pt x="416" y="409"/>
                    </a:lnTo>
                    <a:lnTo>
                      <a:pt x="438" y="403"/>
                    </a:lnTo>
                    <a:lnTo>
                      <a:pt x="460" y="398"/>
                    </a:lnTo>
                    <a:lnTo>
                      <a:pt x="482" y="392"/>
                    </a:lnTo>
                    <a:lnTo>
                      <a:pt x="504" y="387"/>
                    </a:lnTo>
                    <a:lnTo>
                      <a:pt x="526" y="381"/>
                    </a:lnTo>
                    <a:lnTo>
                      <a:pt x="549" y="375"/>
                    </a:lnTo>
                    <a:lnTo>
                      <a:pt x="571" y="369"/>
                    </a:lnTo>
                    <a:lnTo>
                      <a:pt x="593" y="364"/>
                    </a:lnTo>
                    <a:lnTo>
                      <a:pt x="615" y="359"/>
                    </a:lnTo>
                    <a:lnTo>
                      <a:pt x="637" y="353"/>
                    </a:lnTo>
                    <a:lnTo>
                      <a:pt x="659" y="348"/>
                    </a:lnTo>
                    <a:lnTo>
                      <a:pt x="681" y="342"/>
                    </a:lnTo>
                    <a:lnTo>
                      <a:pt x="703" y="336"/>
                    </a:lnTo>
                    <a:lnTo>
                      <a:pt x="725" y="330"/>
                    </a:lnTo>
                    <a:lnTo>
                      <a:pt x="748" y="325"/>
                    </a:lnTo>
                    <a:lnTo>
                      <a:pt x="769" y="319"/>
                    </a:lnTo>
                    <a:lnTo>
                      <a:pt x="792" y="314"/>
                    </a:lnTo>
                    <a:lnTo>
                      <a:pt x="814" y="308"/>
                    </a:lnTo>
                    <a:lnTo>
                      <a:pt x="836" y="303"/>
                    </a:lnTo>
                    <a:lnTo>
                      <a:pt x="858" y="297"/>
                    </a:lnTo>
                    <a:lnTo>
                      <a:pt x="880" y="292"/>
                    </a:lnTo>
                    <a:lnTo>
                      <a:pt x="902" y="286"/>
                    </a:lnTo>
                    <a:lnTo>
                      <a:pt x="925" y="280"/>
                    </a:lnTo>
                    <a:lnTo>
                      <a:pt x="947" y="275"/>
                    </a:lnTo>
                    <a:lnTo>
                      <a:pt x="969" y="269"/>
                    </a:lnTo>
                    <a:lnTo>
                      <a:pt x="972" y="259"/>
                    </a:lnTo>
                    <a:lnTo>
                      <a:pt x="975" y="248"/>
                    </a:lnTo>
                    <a:lnTo>
                      <a:pt x="979" y="237"/>
                    </a:lnTo>
                    <a:lnTo>
                      <a:pt x="982" y="227"/>
                    </a:lnTo>
                    <a:lnTo>
                      <a:pt x="966" y="212"/>
                    </a:lnTo>
                    <a:lnTo>
                      <a:pt x="951" y="198"/>
                    </a:lnTo>
                    <a:lnTo>
                      <a:pt x="934" y="183"/>
                    </a:lnTo>
                    <a:lnTo>
                      <a:pt x="917" y="168"/>
                    </a:lnTo>
                    <a:lnTo>
                      <a:pt x="899" y="154"/>
                    </a:lnTo>
                    <a:lnTo>
                      <a:pt x="880" y="139"/>
                    </a:lnTo>
                    <a:lnTo>
                      <a:pt x="862" y="125"/>
                    </a:lnTo>
                    <a:lnTo>
                      <a:pt x="843" y="111"/>
                    </a:lnTo>
                    <a:lnTo>
                      <a:pt x="824" y="96"/>
                    </a:lnTo>
                    <a:lnTo>
                      <a:pt x="804" y="82"/>
                    </a:lnTo>
                    <a:lnTo>
                      <a:pt x="784" y="68"/>
                    </a:lnTo>
                    <a:lnTo>
                      <a:pt x="764" y="55"/>
                    </a:lnTo>
                    <a:lnTo>
                      <a:pt x="744" y="41"/>
                    </a:lnTo>
                    <a:lnTo>
                      <a:pt x="724" y="27"/>
                    </a:lnTo>
                    <a:lnTo>
                      <a:pt x="704" y="14"/>
                    </a:lnTo>
                    <a:lnTo>
                      <a:pt x="684" y="2"/>
                    </a:lnTo>
                    <a:lnTo>
                      <a:pt x="674" y="0"/>
                    </a:lnTo>
                    <a:lnTo>
                      <a:pt x="664" y="0"/>
                    </a:lnTo>
                    <a:lnTo>
                      <a:pt x="655" y="0"/>
                    </a:lnTo>
                    <a:lnTo>
                      <a:pt x="647" y="0"/>
                    </a:lnTo>
                    <a:lnTo>
                      <a:pt x="640" y="1"/>
                    </a:lnTo>
                    <a:lnTo>
                      <a:pt x="633" y="2"/>
                    </a:lnTo>
                    <a:lnTo>
                      <a:pt x="626" y="4"/>
                    </a:lnTo>
                    <a:lnTo>
                      <a:pt x="619" y="6"/>
                    </a:lnTo>
                    <a:lnTo>
                      <a:pt x="614" y="8"/>
                    </a:lnTo>
                    <a:lnTo>
                      <a:pt x="607" y="11"/>
                    </a:lnTo>
                    <a:lnTo>
                      <a:pt x="602" y="14"/>
                    </a:lnTo>
                    <a:lnTo>
                      <a:pt x="595" y="18"/>
                    </a:lnTo>
                    <a:lnTo>
                      <a:pt x="589" y="21"/>
                    </a:lnTo>
                    <a:lnTo>
                      <a:pt x="582" y="25"/>
                    </a:lnTo>
                    <a:lnTo>
                      <a:pt x="575" y="30"/>
                    </a:lnTo>
                    <a:lnTo>
                      <a:pt x="568" y="34"/>
                    </a:lnTo>
                    <a:lnTo>
                      <a:pt x="549" y="41"/>
                    </a:lnTo>
                    <a:lnTo>
                      <a:pt x="531" y="47"/>
                    </a:lnTo>
                    <a:lnTo>
                      <a:pt x="513" y="52"/>
                    </a:lnTo>
                    <a:lnTo>
                      <a:pt x="495" y="58"/>
                    </a:lnTo>
                    <a:lnTo>
                      <a:pt x="478" y="63"/>
                    </a:lnTo>
                    <a:lnTo>
                      <a:pt x="460" y="68"/>
                    </a:lnTo>
                    <a:lnTo>
                      <a:pt x="443" y="73"/>
                    </a:lnTo>
                    <a:lnTo>
                      <a:pt x="426" y="78"/>
                    </a:lnTo>
                    <a:lnTo>
                      <a:pt x="408" y="82"/>
                    </a:lnTo>
                    <a:lnTo>
                      <a:pt x="391" y="87"/>
                    </a:lnTo>
                    <a:lnTo>
                      <a:pt x="375" y="91"/>
                    </a:lnTo>
                    <a:lnTo>
                      <a:pt x="357" y="95"/>
                    </a:lnTo>
                    <a:lnTo>
                      <a:pt x="341" y="99"/>
                    </a:lnTo>
                    <a:lnTo>
                      <a:pt x="324" y="103"/>
                    </a:lnTo>
                    <a:lnTo>
                      <a:pt x="307" y="107"/>
                    </a:lnTo>
                    <a:lnTo>
                      <a:pt x="291" y="111"/>
                    </a:lnTo>
                    <a:lnTo>
                      <a:pt x="274" y="114"/>
                    </a:lnTo>
                    <a:lnTo>
                      <a:pt x="258" y="118"/>
                    </a:lnTo>
                    <a:lnTo>
                      <a:pt x="242" y="121"/>
                    </a:lnTo>
                    <a:lnTo>
                      <a:pt x="226" y="125"/>
                    </a:lnTo>
                    <a:lnTo>
                      <a:pt x="210" y="128"/>
                    </a:lnTo>
                    <a:lnTo>
                      <a:pt x="194" y="132"/>
                    </a:lnTo>
                    <a:lnTo>
                      <a:pt x="178" y="135"/>
                    </a:lnTo>
                    <a:lnTo>
                      <a:pt x="162" y="139"/>
                    </a:lnTo>
                    <a:lnTo>
                      <a:pt x="146" y="142"/>
                    </a:lnTo>
                    <a:lnTo>
                      <a:pt x="131" y="146"/>
                    </a:lnTo>
                    <a:lnTo>
                      <a:pt x="115" y="149"/>
                    </a:lnTo>
                    <a:lnTo>
                      <a:pt x="99" y="153"/>
                    </a:lnTo>
                    <a:lnTo>
                      <a:pt x="84" y="156"/>
                    </a:lnTo>
                    <a:lnTo>
                      <a:pt x="67" y="160"/>
                    </a:lnTo>
                    <a:lnTo>
                      <a:pt x="52" y="164"/>
                    </a:lnTo>
                    <a:lnTo>
                      <a:pt x="36" y="168"/>
                    </a:lnTo>
                    <a:close/>
                  </a:path>
                </a:pathLst>
              </a:custGeom>
              <a:solidFill>
                <a:srgbClr val="B7BCC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3" name="Freeform 244"/>
              <p:cNvSpPr>
                <a:spLocks/>
              </p:cNvSpPr>
              <p:nvPr/>
            </p:nvSpPr>
            <p:spPr bwMode="auto">
              <a:xfrm>
                <a:off x="3189883" y="4346178"/>
                <a:ext cx="943570" cy="436563"/>
              </a:xfrm>
              <a:custGeom>
                <a:avLst/>
                <a:gdLst/>
                <a:ahLst/>
                <a:cxnLst>
                  <a:cxn ang="0">
                    <a:pos x="35" y="162"/>
                  </a:cxn>
                  <a:cxn ang="0">
                    <a:pos x="25" y="169"/>
                  </a:cxn>
                  <a:cxn ang="0">
                    <a:pos x="15" y="175"/>
                  </a:cxn>
                  <a:cxn ang="0">
                    <a:pos x="6" y="181"/>
                  </a:cxn>
                  <a:cxn ang="0">
                    <a:pos x="10" y="203"/>
                  </a:cxn>
                  <a:cxn ang="0">
                    <a:pos x="33" y="241"/>
                  </a:cxn>
                  <a:cxn ang="0">
                    <a:pos x="61" y="277"/>
                  </a:cxn>
                  <a:cxn ang="0">
                    <a:pos x="95" y="312"/>
                  </a:cxn>
                  <a:cxn ang="0">
                    <a:pos x="131" y="345"/>
                  </a:cxn>
                  <a:cxn ang="0">
                    <a:pos x="169" y="376"/>
                  </a:cxn>
                  <a:cxn ang="0">
                    <a:pos x="207" y="404"/>
                  </a:cxn>
                  <a:cxn ang="0">
                    <a:pos x="245" y="429"/>
                  </a:cxn>
                  <a:cxn ang="0">
                    <a:pos x="284" y="435"/>
                  </a:cxn>
                  <a:cxn ang="0">
                    <a:pos x="326" y="424"/>
                  </a:cxn>
                  <a:cxn ang="0">
                    <a:pos x="368" y="413"/>
                  </a:cxn>
                  <a:cxn ang="0">
                    <a:pos x="411" y="402"/>
                  </a:cxn>
                  <a:cxn ang="0">
                    <a:pos x="453" y="392"/>
                  </a:cxn>
                  <a:cxn ang="0">
                    <a:pos x="495" y="381"/>
                  </a:cxn>
                  <a:cxn ang="0">
                    <a:pos x="537" y="371"/>
                  </a:cxn>
                  <a:cxn ang="0">
                    <a:pos x="579" y="360"/>
                  </a:cxn>
                  <a:cxn ang="0">
                    <a:pos x="621" y="349"/>
                  </a:cxn>
                  <a:cxn ang="0">
                    <a:pos x="663" y="338"/>
                  </a:cxn>
                  <a:cxn ang="0">
                    <a:pos x="705" y="328"/>
                  </a:cxn>
                  <a:cxn ang="0">
                    <a:pos x="748" y="317"/>
                  </a:cxn>
                  <a:cxn ang="0">
                    <a:pos x="790" y="307"/>
                  </a:cxn>
                  <a:cxn ang="0">
                    <a:pos x="832" y="296"/>
                  </a:cxn>
                  <a:cxn ang="0">
                    <a:pos x="874" y="285"/>
                  </a:cxn>
                  <a:cxn ang="0">
                    <a:pos x="916" y="274"/>
                  </a:cxn>
                  <a:cxn ang="0">
                    <a:pos x="940" y="259"/>
                  </a:cxn>
                  <a:cxn ang="0">
                    <a:pos x="947" y="237"/>
                  </a:cxn>
                  <a:cxn ang="0">
                    <a:pos x="936" y="212"/>
                  </a:cxn>
                  <a:cxn ang="0">
                    <a:pos x="903" y="183"/>
                  </a:cxn>
                  <a:cxn ang="0">
                    <a:pos x="867" y="153"/>
                  </a:cxn>
                  <a:cxn ang="0">
                    <a:pos x="831" y="124"/>
                  </a:cxn>
                  <a:cxn ang="0">
                    <a:pos x="792" y="96"/>
                  </a:cxn>
                  <a:cxn ang="0">
                    <a:pos x="752" y="68"/>
                  </a:cxn>
                  <a:cxn ang="0">
                    <a:pos x="713" y="41"/>
                  </a:cxn>
                  <a:cxn ang="0">
                    <a:pos x="674" y="16"/>
                  </a:cxn>
                  <a:cxn ang="0">
                    <a:pos x="644" y="2"/>
                  </a:cxn>
                  <a:cxn ang="0">
                    <a:pos x="625" y="0"/>
                  </a:cxn>
                  <a:cxn ang="0">
                    <a:pos x="609" y="1"/>
                  </a:cxn>
                  <a:cxn ang="0">
                    <a:pos x="594" y="4"/>
                  </a:cxn>
                  <a:cxn ang="0">
                    <a:pos x="582" y="8"/>
                  </a:cxn>
                  <a:cxn ang="0">
                    <a:pos x="569" y="14"/>
                  </a:cxn>
                  <a:cxn ang="0">
                    <a:pos x="557" y="21"/>
                  </a:cxn>
                  <a:cxn ang="0">
                    <a:pos x="544" y="29"/>
                  </a:cxn>
                  <a:cxn ang="0">
                    <a:pos x="520" y="39"/>
                  </a:cxn>
                  <a:cxn ang="0">
                    <a:pos x="486" y="50"/>
                  </a:cxn>
                  <a:cxn ang="0">
                    <a:pos x="453" y="60"/>
                  </a:cxn>
                  <a:cxn ang="0">
                    <a:pos x="421" y="69"/>
                  </a:cxn>
                  <a:cxn ang="0">
                    <a:pos x="389" y="78"/>
                  </a:cxn>
                  <a:cxn ang="0">
                    <a:pos x="357" y="86"/>
                  </a:cxn>
                  <a:cxn ang="0">
                    <a:pos x="325" y="94"/>
                  </a:cxn>
                  <a:cxn ang="0">
                    <a:pos x="294" y="101"/>
                  </a:cxn>
                  <a:cxn ang="0">
                    <a:pos x="264" y="108"/>
                  </a:cxn>
                  <a:cxn ang="0">
                    <a:pos x="233" y="115"/>
                  </a:cxn>
                  <a:cxn ang="0">
                    <a:pos x="203" y="121"/>
                  </a:cxn>
                  <a:cxn ang="0">
                    <a:pos x="173" y="128"/>
                  </a:cxn>
                  <a:cxn ang="0">
                    <a:pos x="144" y="135"/>
                  </a:cxn>
                  <a:cxn ang="0">
                    <a:pos x="114" y="142"/>
                  </a:cxn>
                  <a:cxn ang="0">
                    <a:pos x="84" y="149"/>
                  </a:cxn>
                  <a:cxn ang="0">
                    <a:pos x="54" y="156"/>
                  </a:cxn>
                </a:cxnLst>
                <a:rect l="0" t="0" r="r" b="b"/>
                <a:pathLst>
                  <a:path w="951" h="440">
                    <a:moveTo>
                      <a:pt x="40" y="160"/>
                    </a:moveTo>
                    <a:lnTo>
                      <a:pt x="35" y="162"/>
                    </a:lnTo>
                    <a:lnTo>
                      <a:pt x="30" y="165"/>
                    </a:lnTo>
                    <a:lnTo>
                      <a:pt x="25" y="169"/>
                    </a:lnTo>
                    <a:lnTo>
                      <a:pt x="20" y="172"/>
                    </a:lnTo>
                    <a:lnTo>
                      <a:pt x="15" y="175"/>
                    </a:lnTo>
                    <a:lnTo>
                      <a:pt x="10" y="177"/>
                    </a:lnTo>
                    <a:lnTo>
                      <a:pt x="6" y="181"/>
                    </a:lnTo>
                    <a:lnTo>
                      <a:pt x="0" y="184"/>
                    </a:lnTo>
                    <a:lnTo>
                      <a:pt x="10" y="203"/>
                    </a:lnTo>
                    <a:lnTo>
                      <a:pt x="21" y="222"/>
                    </a:lnTo>
                    <a:lnTo>
                      <a:pt x="33" y="241"/>
                    </a:lnTo>
                    <a:lnTo>
                      <a:pt x="46" y="259"/>
                    </a:lnTo>
                    <a:lnTo>
                      <a:pt x="61" y="277"/>
                    </a:lnTo>
                    <a:lnTo>
                      <a:pt x="77" y="295"/>
                    </a:lnTo>
                    <a:lnTo>
                      <a:pt x="95" y="312"/>
                    </a:lnTo>
                    <a:lnTo>
                      <a:pt x="113" y="329"/>
                    </a:lnTo>
                    <a:lnTo>
                      <a:pt x="131" y="345"/>
                    </a:lnTo>
                    <a:lnTo>
                      <a:pt x="149" y="361"/>
                    </a:lnTo>
                    <a:lnTo>
                      <a:pt x="169" y="376"/>
                    </a:lnTo>
                    <a:lnTo>
                      <a:pt x="188" y="390"/>
                    </a:lnTo>
                    <a:lnTo>
                      <a:pt x="207" y="404"/>
                    </a:lnTo>
                    <a:lnTo>
                      <a:pt x="226" y="417"/>
                    </a:lnTo>
                    <a:lnTo>
                      <a:pt x="245" y="429"/>
                    </a:lnTo>
                    <a:lnTo>
                      <a:pt x="263" y="440"/>
                    </a:lnTo>
                    <a:lnTo>
                      <a:pt x="284" y="435"/>
                    </a:lnTo>
                    <a:lnTo>
                      <a:pt x="305" y="429"/>
                    </a:lnTo>
                    <a:lnTo>
                      <a:pt x="326" y="424"/>
                    </a:lnTo>
                    <a:lnTo>
                      <a:pt x="348" y="418"/>
                    </a:lnTo>
                    <a:lnTo>
                      <a:pt x="368" y="413"/>
                    </a:lnTo>
                    <a:lnTo>
                      <a:pt x="390" y="408"/>
                    </a:lnTo>
                    <a:lnTo>
                      <a:pt x="411" y="402"/>
                    </a:lnTo>
                    <a:lnTo>
                      <a:pt x="432" y="397"/>
                    </a:lnTo>
                    <a:lnTo>
                      <a:pt x="453" y="392"/>
                    </a:lnTo>
                    <a:lnTo>
                      <a:pt x="474" y="386"/>
                    </a:lnTo>
                    <a:lnTo>
                      <a:pt x="495" y="381"/>
                    </a:lnTo>
                    <a:lnTo>
                      <a:pt x="516" y="376"/>
                    </a:lnTo>
                    <a:lnTo>
                      <a:pt x="537" y="371"/>
                    </a:lnTo>
                    <a:lnTo>
                      <a:pt x="558" y="365"/>
                    </a:lnTo>
                    <a:lnTo>
                      <a:pt x="579" y="360"/>
                    </a:lnTo>
                    <a:lnTo>
                      <a:pt x="600" y="354"/>
                    </a:lnTo>
                    <a:lnTo>
                      <a:pt x="621" y="349"/>
                    </a:lnTo>
                    <a:lnTo>
                      <a:pt x="643" y="344"/>
                    </a:lnTo>
                    <a:lnTo>
                      <a:pt x="663" y="338"/>
                    </a:lnTo>
                    <a:lnTo>
                      <a:pt x="685" y="333"/>
                    </a:lnTo>
                    <a:lnTo>
                      <a:pt x="705" y="328"/>
                    </a:lnTo>
                    <a:lnTo>
                      <a:pt x="727" y="323"/>
                    </a:lnTo>
                    <a:lnTo>
                      <a:pt x="748" y="317"/>
                    </a:lnTo>
                    <a:lnTo>
                      <a:pt x="769" y="312"/>
                    </a:lnTo>
                    <a:lnTo>
                      <a:pt x="790" y="307"/>
                    </a:lnTo>
                    <a:lnTo>
                      <a:pt x="811" y="301"/>
                    </a:lnTo>
                    <a:lnTo>
                      <a:pt x="832" y="296"/>
                    </a:lnTo>
                    <a:lnTo>
                      <a:pt x="853" y="290"/>
                    </a:lnTo>
                    <a:lnTo>
                      <a:pt x="874" y="285"/>
                    </a:lnTo>
                    <a:lnTo>
                      <a:pt x="895" y="280"/>
                    </a:lnTo>
                    <a:lnTo>
                      <a:pt x="916" y="274"/>
                    </a:lnTo>
                    <a:lnTo>
                      <a:pt x="937" y="269"/>
                    </a:lnTo>
                    <a:lnTo>
                      <a:pt x="940" y="259"/>
                    </a:lnTo>
                    <a:lnTo>
                      <a:pt x="944" y="248"/>
                    </a:lnTo>
                    <a:lnTo>
                      <a:pt x="947" y="237"/>
                    </a:lnTo>
                    <a:lnTo>
                      <a:pt x="951" y="227"/>
                    </a:lnTo>
                    <a:lnTo>
                      <a:pt x="936" y="212"/>
                    </a:lnTo>
                    <a:lnTo>
                      <a:pt x="920" y="198"/>
                    </a:lnTo>
                    <a:lnTo>
                      <a:pt x="903" y="183"/>
                    </a:lnTo>
                    <a:lnTo>
                      <a:pt x="886" y="168"/>
                    </a:lnTo>
                    <a:lnTo>
                      <a:pt x="867" y="153"/>
                    </a:lnTo>
                    <a:lnTo>
                      <a:pt x="849" y="139"/>
                    </a:lnTo>
                    <a:lnTo>
                      <a:pt x="831" y="124"/>
                    </a:lnTo>
                    <a:lnTo>
                      <a:pt x="811" y="110"/>
                    </a:lnTo>
                    <a:lnTo>
                      <a:pt x="792" y="96"/>
                    </a:lnTo>
                    <a:lnTo>
                      <a:pt x="772" y="82"/>
                    </a:lnTo>
                    <a:lnTo>
                      <a:pt x="752" y="68"/>
                    </a:lnTo>
                    <a:lnTo>
                      <a:pt x="733" y="55"/>
                    </a:lnTo>
                    <a:lnTo>
                      <a:pt x="713" y="41"/>
                    </a:lnTo>
                    <a:lnTo>
                      <a:pt x="693" y="29"/>
                    </a:lnTo>
                    <a:lnTo>
                      <a:pt x="674" y="16"/>
                    </a:lnTo>
                    <a:lnTo>
                      <a:pt x="655" y="3"/>
                    </a:lnTo>
                    <a:lnTo>
                      <a:pt x="644" y="2"/>
                    </a:lnTo>
                    <a:lnTo>
                      <a:pt x="634" y="0"/>
                    </a:lnTo>
                    <a:lnTo>
                      <a:pt x="625" y="0"/>
                    </a:lnTo>
                    <a:lnTo>
                      <a:pt x="617" y="0"/>
                    </a:lnTo>
                    <a:lnTo>
                      <a:pt x="609" y="1"/>
                    </a:lnTo>
                    <a:lnTo>
                      <a:pt x="601" y="2"/>
                    </a:lnTo>
                    <a:lnTo>
                      <a:pt x="594" y="4"/>
                    </a:lnTo>
                    <a:lnTo>
                      <a:pt x="588" y="6"/>
                    </a:lnTo>
                    <a:lnTo>
                      <a:pt x="582" y="8"/>
                    </a:lnTo>
                    <a:lnTo>
                      <a:pt x="575" y="11"/>
                    </a:lnTo>
                    <a:lnTo>
                      <a:pt x="569" y="14"/>
                    </a:lnTo>
                    <a:lnTo>
                      <a:pt x="563" y="17"/>
                    </a:lnTo>
                    <a:lnTo>
                      <a:pt x="557" y="21"/>
                    </a:lnTo>
                    <a:lnTo>
                      <a:pt x="551" y="25"/>
                    </a:lnTo>
                    <a:lnTo>
                      <a:pt x="544" y="29"/>
                    </a:lnTo>
                    <a:lnTo>
                      <a:pt x="537" y="33"/>
                    </a:lnTo>
                    <a:lnTo>
                      <a:pt x="520" y="39"/>
                    </a:lnTo>
                    <a:lnTo>
                      <a:pt x="503" y="44"/>
                    </a:lnTo>
                    <a:lnTo>
                      <a:pt x="486" y="50"/>
                    </a:lnTo>
                    <a:lnTo>
                      <a:pt x="470" y="55"/>
                    </a:lnTo>
                    <a:lnTo>
                      <a:pt x="453" y="60"/>
                    </a:lnTo>
                    <a:lnTo>
                      <a:pt x="437" y="64"/>
                    </a:lnTo>
                    <a:lnTo>
                      <a:pt x="421" y="69"/>
                    </a:lnTo>
                    <a:lnTo>
                      <a:pt x="405" y="74"/>
                    </a:lnTo>
                    <a:lnTo>
                      <a:pt x="389" y="78"/>
                    </a:lnTo>
                    <a:lnTo>
                      <a:pt x="372" y="82"/>
                    </a:lnTo>
                    <a:lnTo>
                      <a:pt x="357" y="86"/>
                    </a:lnTo>
                    <a:lnTo>
                      <a:pt x="341" y="90"/>
                    </a:lnTo>
                    <a:lnTo>
                      <a:pt x="325" y="94"/>
                    </a:lnTo>
                    <a:lnTo>
                      <a:pt x="310" y="97"/>
                    </a:lnTo>
                    <a:lnTo>
                      <a:pt x="294" y="101"/>
                    </a:lnTo>
                    <a:lnTo>
                      <a:pt x="279" y="105"/>
                    </a:lnTo>
                    <a:lnTo>
                      <a:pt x="264" y="108"/>
                    </a:lnTo>
                    <a:lnTo>
                      <a:pt x="248" y="112"/>
                    </a:lnTo>
                    <a:lnTo>
                      <a:pt x="233" y="115"/>
                    </a:lnTo>
                    <a:lnTo>
                      <a:pt x="218" y="118"/>
                    </a:lnTo>
                    <a:lnTo>
                      <a:pt x="203" y="121"/>
                    </a:lnTo>
                    <a:lnTo>
                      <a:pt x="188" y="125"/>
                    </a:lnTo>
                    <a:lnTo>
                      <a:pt x="173" y="128"/>
                    </a:lnTo>
                    <a:lnTo>
                      <a:pt x="158" y="131"/>
                    </a:lnTo>
                    <a:lnTo>
                      <a:pt x="144" y="135"/>
                    </a:lnTo>
                    <a:lnTo>
                      <a:pt x="129" y="138"/>
                    </a:lnTo>
                    <a:lnTo>
                      <a:pt x="114" y="142"/>
                    </a:lnTo>
                    <a:lnTo>
                      <a:pt x="99" y="145"/>
                    </a:lnTo>
                    <a:lnTo>
                      <a:pt x="84" y="149"/>
                    </a:lnTo>
                    <a:lnTo>
                      <a:pt x="69" y="152"/>
                    </a:lnTo>
                    <a:lnTo>
                      <a:pt x="54" y="156"/>
                    </a:lnTo>
                    <a:lnTo>
                      <a:pt x="40" y="160"/>
                    </a:lnTo>
                    <a:close/>
                  </a:path>
                </a:pathLst>
              </a:custGeom>
              <a:solidFill>
                <a:srgbClr val="BABFC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4" name="Freeform 245"/>
              <p:cNvSpPr>
                <a:spLocks/>
              </p:cNvSpPr>
              <p:nvPr/>
            </p:nvSpPr>
            <p:spPr bwMode="auto">
              <a:xfrm>
                <a:off x="3223617" y="4346178"/>
                <a:ext cx="910828" cy="427633"/>
              </a:xfrm>
              <a:custGeom>
                <a:avLst/>
                <a:gdLst/>
                <a:ahLst/>
                <a:cxnLst>
                  <a:cxn ang="0">
                    <a:pos x="36" y="154"/>
                  </a:cxn>
                  <a:cxn ang="0">
                    <a:pos x="26" y="160"/>
                  </a:cxn>
                  <a:cxn ang="0">
                    <a:pos x="15" y="166"/>
                  </a:cxn>
                  <a:cxn ang="0">
                    <a:pos x="5" y="172"/>
                  </a:cxn>
                  <a:cxn ang="0">
                    <a:pos x="9" y="194"/>
                  </a:cxn>
                  <a:cxn ang="0">
                    <a:pos x="32" y="232"/>
                  </a:cxn>
                  <a:cxn ang="0">
                    <a:pos x="61" y="269"/>
                  </a:cxn>
                  <a:cxn ang="0">
                    <a:pos x="95" y="304"/>
                  </a:cxn>
                  <a:cxn ang="0">
                    <a:pos x="131" y="337"/>
                  </a:cxn>
                  <a:cxn ang="0">
                    <a:pos x="169" y="367"/>
                  </a:cxn>
                  <a:cxn ang="0">
                    <a:pos x="208" y="395"/>
                  </a:cxn>
                  <a:cxn ang="0">
                    <a:pos x="246" y="420"/>
                  </a:cxn>
                  <a:cxn ang="0">
                    <a:pos x="284" y="426"/>
                  </a:cxn>
                  <a:cxn ang="0">
                    <a:pos x="324" y="416"/>
                  </a:cxn>
                  <a:cxn ang="0">
                    <a:pos x="364" y="406"/>
                  </a:cxn>
                  <a:cxn ang="0">
                    <a:pos x="404" y="395"/>
                  </a:cxn>
                  <a:cxn ang="0">
                    <a:pos x="444" y="386"/>
                  </a:cxn>
                  <a:cxn ang="0">
                    <a:pos x="484" y="375"/>
                  </a:cxn>
                  <a:cxn ang="0">
                    <a:pos x="524" y="365"/>
                  </a:cxn>
                  <a:cxn ang="0">
                    <a:pos x="564" y="355"/>
                  </a:cxn>
                  <a:cxn ang="0">
                    <a:pos x="603" y="345"/>
                  </a:cxn>
                  <a:cxn ang="0">
                    <a:pos x="644" y="335"/>
                  </a:cxn>
                  <a:cxn ang="0">
                    <a:pos x="683" y="325"/>
                  </a:cxn>
                  <a:cxn ang="0">
                    <a:pos x="724" y="315"/>
                  </a:cxn>
                  <a:cxn ang="0">
                    <a:pos x="763" y="305"/>
                  </a:cxn>
                  <a:cxn ang="0">
                    <a:pos x="803" y="294"/>
                  </a:cxn>
                  <a:cxn ang="0">
                    <a:pos x="843" y="284"/>
                  </a:cxn>
                  <a:cxn ang="0">
                    <a:pos x="883" y="274"/>
                  </a:cxn>
                  <a:cxn ang="0">
                    <a:pos x="907" y="259"/>
                  </a:cxn>
                  <a:cxn ang="0">
                    <a:pos x="914" y="237"/>
                  </a:cxn>
                  <a:cxn ang="0">
                    <a:pos x="902" y="212"/>
                  </a:cxn>
                  <a:cxn ang="0">
                    <a:pos x="870" y="183"/>
                  </a:cxn>
                  <a:cxn ang="0">
                    <a:pos x="834" y="153"/>
                  </a:cxn>
                  <a:cxn ang="0">
                    <a:pos x="797" y="124"/>
                  </a:cxn>
                  <a:cxn ang="0">
                    <a:pos x="758" y="96"/>
                  </a:cxn>
                  <a:cxn ang="0">
                    <a:pos x="719" y="68"/>
                  </a:cxn>
                  <a:cxn ang="0">
                    <a:pos x="680" y="42"/>
                  </a:cxn>
                  <a:cxn ang="0">
                    <a:pos x="641" y="17"/>
                  </a:cxn>
                  <a:cxn ang="0">
                    <a:pos x="612" y="3"/>
                  </a:cxn>
                  <a:cxn ang="0">
                    <a:pos x="593" y="0"/>
                  </a:cxn>
                  <a:cxn ang="0">
                    <a:pos x="576" y="1"/>
                  </a:cxn>
                  <a:cxn ang="0">
                    <a:pos x="561" y="3"/>
                  </a:cxn>
                  <a:cxn ang="0">
                    <a:pos x="547" y="8"/>
                  </a:cxn>
                  <a:cxn ang="0">
                    <a:pos x="535" y="14"/>
                  </a:cxn>
                  <a:cxn ang="0">
                    <a:pos x="523" y="21"/>
                  </a:cxn>
                  <a:cxn ang="0">
                    <a:pos x="511" y="29"/>
                  </a:cxn>
                  <a:cxn ang="0">
                    <a:pos x="489" y="38"/>
                  </a:cxn>
                  <a:cxn ang="0">
                    <a:pos x="458" y="48"/>
                  </a:cxn>
                  <a:cxn ang="0">
                    <a:pos x="427" y="57"/>
                  </a:cxn>
                  <a:cxn ang="0">
                    <a:pos x="397" y="66"/>
                  </a:cxn>
                  <a:cxn ang="0">
                    <a:pos x="367" y="74"/>
                  </a:cxn>
                  <a:cxn ang="0">
                    <a:pos x="337" y="81"/>
                  </a:cxn>
                  <a:cxn ang="0">
                    <a:pos x="309" y="89"/>
                  </a:cxn>
                  <a:cxn ang="0">
                    <a:pos x="280" y="96"/>
                  </a:cxn>
                  <a:cxn ang="0">
                    <a:pos x="251" y="102"/>
                  </a:cxn>
                  <a:cxn ang="0">
                    <a:pos x="223" y="108"/>
                  </a:cxn>
                  <a:cxn ang="0">
                    <a:pos x="195" y="115"/>
                  </a:cxn>
                  <a:cxn ang="0">
                    <a:pos x="166" y="121"/>
                  </a:cxn>
                  <a:cxn ang="0">
                    <a:pos x="138" y="127"/>
                  </a:cxn>
                  <a:cxn ang="0">
                    <a:pos x="111" y="134"/>
                  </a:cxn>
                  <a:cxn ang="0">
                    <a:pos x="83" y="141"/>
                  </a:cxn>
                  <a:cxn ang="0">
                    <a:pos x="55" y="147"/>
                  </a:cxn>
                </a:cxnLst>
                <a:rect l="0" t="0" r="r" b="b"/>
                <a:pathLst>
                  <a:path w="918" h="431">
                    <a:moveTo>
                      <a:pt x="41" y="151"/>
                    </a:moveTo>
                    <a:lnTo>
                      <a:pt x="36" y="154"/>
                    </a:lnTo>
                    <a:lnTo>
                      <a:pt x="31" y="157"/>
                    </a:lnTo>
                    <a:lnTo>
                      <a:pt x="26" y="160"/>
                    </a:lnTo>
                    <a:lnTo>
                      <a:pt x="20" y="163"/>
                    </a:lnTo>
                    <a:lnTo>
                      <a:pt x="15" y="166"/>
                    </a:lnTo>
                    <a:lnTo>
                      <a:pt x="10" y="169"/>
                    </a:lnTo>
                    <a:lnTo>
                      <a:pt x="5" y="172"/>
                    </a:lnTo>
                    <a:lnTo>
                      <a:pt x="0" y="175"/>
                    </a:lnTo>
                    <a:lnTo>
                      <a:pt x="9" y="194"/>
                    </a:lnTo>
                    <a:lnTo>
                      <a:pt x="20" y="213"/>
                    </a:lnTo>
                    <a:lnTo>
                      <a:pt x="32" y="232"/>
                    </a:lnTo>
                    <a:lnTo>
                      <a:pt x="46" y="251"/>
                    </a:lnTo>
                    <a:lnTo>
                      <a:pt x="61" y="269"/>
                    </a:lnTo>
                    <a:lnTo>
                      <a:pt x="77" y="286"/>
                    </a:lnTo>
                    <a:lnTo>
                      <a:pt x="95" y="304"/>
                    </a:lnTo>
                    <a:lnTo>
                      <a:pt x="112" y="320"/>
                    </a:lnTo>
                    <a:lnTo>
                      <a:pt x="131" y="337"/>
                    </a:lnTo>
                    <a:lnTo>
                      <a:pt x="150" y="352"/>
                    </a:lnTo>
                    <a:lnTo>
                      <a:pt x="169" y="367"/>
                    </a:lnTo>
                    <a:lnTo>
                      <a:pt x="188" y="382"/>
                    </a:lnTo>
                    <a:lnTo>
                      <a:pt x="208" y="395"/>
                    </a:lnTo>
                    <a:lnTo>
                      <a:pt x="227" y="408"/>
                    </a:lnTo>
                    <a:lnTo>
                      <a:pt x="246" y="420"/>
                    </a:lnTo>
                    <a:lnTo>
                      <a:pt x="264" y="431"/>
                    </a:lnTo>
                    <a:lnTo>
                      <a:pt x="284" y="426"/>
                    </a:lnTo>
                    <a:lnTo>
                      <a:pt x="304" y="421"/>
                    </a:lnTo>
                    <a:lnTo>
                      <a:pt x="324" y="416"/>
                    </a:lnTo>
                    <a:lnTo>
                      <a:pt x="344" y="411"/>
                    </a:lnTo>
                    <a:lnTo>
                      <a:pt x="364" y="406"/>
                    </a:lnTo>
                    <a:lnTo>
                      <a:pt x="384" y="401"/>
                    </a:lnTo>
                    <a:lnTo>
                      <a:pt x="404" y="395"/>
                    </a:lnTo>
                    <a:lnTo>
                      <a:pt x="424" y="391"/>
                    </a:lnTo>
                    <a:lnTo>
                      <a:pt x="444" y="386"/>
                    </a:lnTo>
                    <a:lnTo>
                      <a:pt x="464" y="380"/>
                    </a:lnTo>
                    <a:lnTo>
                      <a:pt x="484" y="375"/>
                    </a:lnTo>
                    <a:lnTo>
                      <a:pt x="504" y="371"/>
                    </a:lnTo>
                    <a:lnTo>
                      <a:pt x="524" y="365"/>
                    </a:lnTo>
                    <a:lnTo>
                      <a:pt x="544" y="360"/>
                    </a:lnTo>
                    <a:lnTo>
                      <a:pt x="564" y="355"/>
                    </a:lnTo>
                    <a:lnTo>
                      <a:pt x="584" y="350"/>
                    </a:lnTo>
                    <a:lnTo>
                      <a:pt x="603" y="345"/>
                    </a:lnTo>
                    <a:lnTo>
                      <a:pt x="624" y="340"/>
                    </a:lnTo>
                    <a:lnTo>
                      <a:pt x="644" y="335"/>
                    </a:lnTo>
                    <a:lnTo>
                      <a:pt x="663" y="330"/>
                    </a:lnTo>
                    <a:lnTo>
                      <a:pt x="683" y="325"/>
                    </a:lnTo>
                    <a:lnTo>
                      <a:pt x="703" y="320"/>
                    </a:lnTo>
                    <a:lnTo>
                      <a:pt x="724" y="315"/>
                    </a:lnTo>
                    <a:lnTo>
                      <a:pt x="743" y="309"/>
                    </a:lnTo>
                    <a:lnTo>
                      <a:pt x="763" y="305"/>
                    </a:lnTo>
                    <a:lnTo>
                      <a:pt x="783" y="300"/>
                    </a:lnTo>
                    <a:lnTo>
                      <a:pt x="803" y="294"/>
                    </a:lnTo>
                    <a:lnTo>
                      <a:pt x="823" y="289"/>
                    </a:lnTo>
                    <a:lnTo>
                      <a:pt x="843" y="284"/>
                    </a:lnTo>
                    <a:lnTo>
                      <a:pt x="863" y="280"/>
                    </a:lnTo>
                    <a:lnTo>
                      <a:pt x="883" y="274"/>
                    </a:lnTo>
                    <a:lnTo>
                      <a:pt x="903" y="269"/>
                    </a:lnTo>
                    <a:lnTo>
                      <a:pt x="907" y="259"/>
                    </a:lnTo>
                    <a:lnTo>
                      <a:pt x="910" y="248"/>
                    </a:lnTo>
                    <a:lnTo>
                      <a:pt x="914" y="237"/>
                    </a:lnTo>
                    <a:lnTo>
                      <a:pt x="918" y="227"/>
                    </a:lnTo>
                    <a:lnTo>
                      <a:pt x="902" y="212"/>
                    </a:lnTo>
                    <a:lnTo>
                      <a:pt x="886" y="198"/>
                    </a:lnTo>
                    <a:lnTo>
                      <a:pt x="870" y="183"/>
                    </a:lnTo>
                    <a:lnTo>
                      <a:pt x="852" y="168"/>
                    </a:lnTo>
                    <a:lnTo>
                      <a:pt x="834" y="153"/>
                    </a:lnTo>
                    <a:lnTo>
                      <a:pt x="816" y="139"/>
                    </a:lnTo>
                    <a:lnTo>
                      <a:pt x="797" y="124"/>
                    </a:lnTo>
                    <a:lnTo>
                      <a:pt x="778" y="110"/>
                    </a:lnTo>
                    <a:lnTo>
                      <a:pt x="758" y="96"/>
                    </a:lnTo>
                    <a:lnTo>
                      <a:pt x="739" y="82"/>
                    </a:lnTo>
                    <a:lnTo>
                      <a:pt x="719" y="68"/>
                    </a:lnTo>
                    <a:lnTo>
                      <a:pt x="699" y="55"/>
                    </a:lnTo>
                    <a:lnTo>
                      <a:pt x="680" y="42"/>
                    </a:lnTo>
                    <a:lnTo>
                      <a:pt x="660" y="29"/>
                    </a:lnTo>
                    <a:lnTo>
                      <a:pt x="641" y="17"/>
                    </a:lnTo>
                    <a:lnTo>
                      <a:pt x="623" y="5"/>
                    </a:lnTo>
                    <a:lnTo>
                      <a:pt x="612" y="3"/>
                    </a:lnTo>
                    <a:lnTo>
                      <a:pt x="602" y="1"/>
                    </a:lnTo>
                    <a:lnTo>
                      <a:pt x="593" y="0"/>
                    </a:lnTo>
                    <a:lnTo>
                      <a:pt x="584" y="0"/>
                    </a:lnTo>
                    <a:lnTo>
                      <a:pt x="576" y="1"/>
                    </a:lnTo>
                    <a:lnTo>
                      <a:pt x="568" y="2"/>
                    </a:lnTo>
                    <a:lnTo>
                      <a:pt x="561" y="3"/>
                    </a:lnTo>
                    <a:lnTo>
                      <a:pt x="554" y="6"/>
                    </a:lnTo>
                    <a:lnTo>
                      <a:pt x="547" y="8"/>
                    </a:lnTo>
                    <a:lnTo>
                      <a:pt x="541" y="11"/>
                    </a:lnTo>
                    <a:lnTo>
                      <a:pt x="535" y="14"/>
                    </a:lnTo>
                    <a:lnTo>
                      <a:pt x="529" y="17"/>
                    </a:lnTo>
                    <a:lnTo>
                      <a:pt x="523" y="21"/>
                    </a:lnTo>
                    <a:lnTo>
                      <a:pt x="517" y="25"/>
                    </a:lnTo>
                    <a:lnTo>
                      <a:pt x="511" y="29"/>
                    </a:lnTo>
                    <a:lnTo>
                      <a:pt x="505" y="33"/>
                    </a:lnTo>
                    <a:lnTo>
                      <a:pt x="489" y="38"/>
                    </a:lnTo>
                    <a:lnTo>
                      <a:pt x="474" y="43"/>
                    </a:lnTo>
                    <a:lnTo>
                      <a:pt x="458" y="48"/>
                    </a:lnTo>
                    <a:lnTo>
                      <a:pt x="442" y="52"/>
                    </a:lnTo>
                    <a:lnTo>
                      <a:pt x="427" y="57"/>
                    </a:lnTo>
                    <a:lnTo>
                      <a:pt x="412" y="62"/>
                    </a:lnTo>
                    <a:lnTo>
                      <a:pt x="397" y="66"/>
                    </a:lnTo>
                    <a:lnTo>
                      <a:pt x="382" y="70"/>
                    </a:lnTo>
                    <a:lnTo>
                      <a:pt x="367" y="74"/>
                    </a:lnTo>
                    <a:lnTo>
                      <a:pt x="352" y="78"/>
                    </a:lnTo>
                    <a:lnTo>
                      <a:pt x="337" y="81"/>
                    </a:lnTo>
                    <a:lnTo>
                      <a:pt x="323" y="85"/>
                    </a:lnTo>
                    <a:lnTo>
                      <a:pt x="309" y="89"/>
                    </a:lnTo>
                    <a:lnTo>
                      <a:pt x="294" y="92"/>
                    </a:lnTo>
                    <a:lnTo>
                      <a:pt x="280" y="96"/>
                    </a:lnTo>
                    <a:lnTo>
                      <a:pt x="265" y="98"/>
                    </a:lnTo>
                    <a:lnTo>
                      <a:pt x="251" y="102"/>
                    </a:lnTo>
                    <a:lnTo>
                      <a:pt x="237" y="105"/>
                    </a:lnTo>
                    <a:lnTo>
                      <a:pt x="223" y="108"/>
                    </a:lnTo>
                    <a:lnTo>
                      <a:pt x="208" y="112"/>
                    </a:lnTo>
                    <a:lnTo>
                      <a:pt x="195" y="115"/>
                    </a:lnTo>
                    <a:lnTo>
                      <a:pt x="180" y="118"/>
                    </a:lnTo>
                    <a:lnTo>
                      <a:pt x="166" y="121"/>
                    </a:lnTo>
                    <a:lnTo>
                      <a:pt x="153" y="124"/>
                    </a:lnTo>
                    <a:lnTo>
                      <a:pt x="138" y="127"/>
                    </a:lnTo>
                    <a:lnTo>
                      <a:pt x="125" y="131"/>
                    </a:lnTo>
                    <a:lnTo>
                      <a:pt x="111" y="134"/>
                    </a:lnTo>
                    <a:lnTo>
                      <a:pt x="97" y="137"/>
                    </a:lnTo>
                    <a:lnTo>
                      <a:pt x="83" y="141"/>
                    </a:lnTo>
                    <a:lnTo>
                      <a:pt x="69" y="144"/>
                    </a:lnTo>
                    <a:lnTo>
                      <a:pt x="55" y="147"/>
                    </a:lnTo>
                    <a:lnTo>
                      <a:pt x="41" y="151"/>
                    </a:lnTo>
                    <a:close/>
                  </a:path>
                </a:pathLst>
              </a:custGeom>
              <a:solidFill>
                <a:srgbClr val="BCBF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5" name="Freeform 246"/>
              <p:cNvSpPr>
                <a:spLocks/>
              </p:cNvSpPr>
              <p:nvPr/>
            </p:nvSpPr>
            <p:spPr bwMode="auto">
              <a:xfrm>
                <a:off x="3256359" y="4346178"/>
                <a:ext cx="879078" cy="419695"/>
              </a:xfrm>
              <a:custGeom>
                <a:avLst/>
                <a:gdLst/>
                <a:ahLst/>
                <a:cxnLst>
                  <a:cxn ang="0">
                    <a:pos x="39" y="146"/>
                  </a:cxn>
                  <a:cxn ang="0">
                    <a:pos x="28" y="151"/>
                  </a:cxn>
                  <a:cxn ang="0">
                    <a:pos x="16" y="157"/>
                  </a:cxn>
                  <a:cxn ang="0">
                    <a:pos x="5" y="163"/>
                  </a:cxn>
                  <a:cxn ang="0">
                    <a:pos x="9" y="185"/>
                  </a:cxn>
                  <a:cxn ang="0">
                    <a:pos x="33" y="223"/>
                  </a:cxn>
                  <a:cxn ang="0">
                    <a:pos x="62" y="260"/>
                  </a:cxn>
                  <a:cxn ang="0">
                    <a:pos x="96" y="294"/>
                  </a:cxn>
                  <a:cxn ang="0">
                    <a:pos x="132" y="328"/>
                  </a:cxn>
                  <a:cxn ang="0">
                    <a:pos x="170" y="359"/>
                  </a:cxn>
                  <a:cxn ang="0">
                    <a:pos x="209" y="387"/>
                  </a:cxn>
                  <a:cxn ang="0">
                    <a:pos x="247" y="412"/>
                  </a:cxn>
                  <a:cxn ang="0">
                    <a:pos x="285" y="418"/>
                  </a:cxn>
                  <a:cxn ang="0">
                    <a:pos x="323" y="408"/>
                  </a:cxn>
                  <a:cxn ang="0">
                    <a:pos x="360" y="398"/>
                  </a:cxn>
                  <a:cxn ang="0">
                    <a:pos x="398" y="389"/>
                  </a:cxn>
                  <a:cxn ang="0">
                    <a:pos x="436" y="379"/>
                  </a:cxn>
                  <a:cxn ang="0">
                    <a:pos x="474" y="369"/>
                  </a:cxn>
                  <a:cxn ang="0">
                    <a:pos x="511" y="360"/>
                  </a:cxn>
                  <a:cxn ang="0">
                    <a:pos x="549" y="350"/>
                  </a:cxn>
                  <a:cxn ang="0">
                    <a:pos x="587" y="341"/>
                  </a:cxn>
                  <a:cxn ang="0">
                    <a:pos x="625" y="331"/>
                  </a:cxn>
                  <a:cxn ang="0">
                    <a:pos x="662" y="322"/>
                  </a:cxn>
                  <a:cxn ang="0">
                    <a:pos x="700" y="312"/>
                  </a:cxn>
                  <a:cxn ang="0">
                    <a:pos x="738" y="303"/>
                  </a:cxn>
                  <a:cxn ang="0">
                    <a:pos x="776" y="293"/>
                  </a:cxn>
                  <a:cxn ang="0">
                    <a:pos x="814" y="284"/>
                  </a:cxn>
                  <a:cxn ang="0">
                    <a:pos x="851" y="274"/>
                  </a:cxn>
                  <a:cxn ang="0">
                    <a:pos x="874" y="259"/>
                  </a:cxn>
                  <a:cxn ang="0">
                    <a:pos x="882" y="237"/>
                  </a:cxn>
                  <a:cxn ang="0">
                    <a:pos x="871" y="212"/>
                  </a:cxn>
                  <a:cxn ang="0">
                    <a:pos x="838" y="183"/>
                  </a:cxn>
                  <a:cxn ang="0">
                    <a:pos x="802" y="153"/>
                  </a:cxn>
                  <a:cxn ang="0">
                    <a:pos x="764" y="124"/>
                  </a:cxn>
                  <a:cxn ang="0">
                    <a:pos x="726" y="96"/>
                  </a:cxn>
                  <a:cxn ang="0">
                    <a:pos x="687" y="68"/>
                  </a:cxn>
                  <a:cxn ang="0">
                    <a:pos x="648" y="42"/>
                  </a:cxn>
                  <a:cxn ang="0">
                    <a:pos x="610" y="18"/>
                  </a:cxn>
                  <a:cxn ang="0">
                    <a:pos x="581" y="3"/>
                  </a:cxn>
                  <a:cxn ang="0">
                    <a:pos x="562" y="0"/>
                  </a:cxn>
                  <a:cxn ang="0">
                    <a:pos x="544" y="0"/>
                  </a:cxn>
                  <a:cxn ang="0">
                    <a:pos x="528" y="3"/>
                  </a:cxn>
                  <a:cxn ang="0">
                    <a:pos x="515" y="8"/>
                  </a:cxn>
                  <a:cxn ang="0">
                    <a:pos x="502" y="14"/>
                  </a:cxn>
                  <a:cxn ang="0">
                    <a:pos x="491" y="21"/>
                  </a:cxn>
                  <a:cxn ang="0">
                    <a:pos x="479" y="28"/>
                  </a:cxn>
                  <a:cxn ang="0">
                    <a:pos x="459" y="36"/>
                  </a:cxn>
                  <a:cxn ang="0">
                    <a:pos x="430" y="45"/>
                  </a:cxn>
                  <a:cxn ang="0">
                    <a:pos x="402" y="54"/>
                  </a:cxn>
                  <a:cxn ang="0">
                    <a:pos x="374" y="62"/>
                  </a:cxn>
                  <a:cxn ang="0">
                    <a:pos x="346" y="70"/>
                  </a:cxn>
                  <a:cxn ang="0">
                    <a:pos x="319" y="77"/>
                  </a:cxn>
                  <a:cxn ang="0">
                    <a:pos x="292" y="83"/>
                  </a:cxn>
                  <a:cxn ang="0">
                    <a:pos x="265" y="90"/>
                  </a:cxn>
                  <a:cxn ang="0">
                    <a:pos x="239" y="96"/>
                  </a:cxn>
                  <a:cxn ang="0">
                    <a:pos x="213" y="102"/>
                  </a:cxn>
                  <a:cxn ang="0">
                    <a:pos x="187" y="108"/>
                  </a:cxn>
                  <a:cxn ang="0">
                    <a:pos x="161" y="115"/>
                  </a:cxn>
                  <a:cxn ang="0">
                    <a:pos x="135" y="120"/>
                  </a:cxn>
                  <a:cxn ang="0">
                    <a:pos x="109" y="127"/>
                  </a:cxn>
                  <a:cxn ang="0">
                    <a:pos x="83" y="133"/>
                  </a:cxn>
                  <a:cxn ang="0">
                    <a:pos x="57" y="139"/>
                  </a:cxn>
                </a:cxnLst>
                <a:rect l="0" t="0" r="r" b="b"/>
                <a:pathLst>
                  <a:path w="886" h="423">
                    <a:moveTo>
                      <a:pt x="44" y="143"/>
                    </a:moveTo>
                    <a:lnTo>
                      <a:pt x="39" y="146"/>
                    </a:lnTo>
                    <a:lnTo>
                      <a:pt x="33" y="149"/>
                    </a:lnTo>
                    <a:lnTo>
                      <a:pt x="28" y="151"/>
                    </a:lnTo>
                    <a:lnTo>
                      <a:pt x="22" y="154"/>
                    </a:lnTo>
                    <a:lnTo>
                      <a:pt x="16" y="157"/>
                    </a:lnTo>
                    <a:lnTo>
                      <a:pt x="11" y="160"/>
                    </a:lnTo>
                    <a:lnTo>
                      <a:pt x="5" y="163"/>
                    </a:lnTo>
                    <a:lnTo>
                      <a:pt x="0" y="166"/>
                    </a:lnTo>
                    <a:lnTo>
                      <a:pt x="9" y="185"/>
                    </a:lnTo>
                    <a:lnTo>
                      <a:pt x="20" y="204"/>
                    </a:lnTo>
                    <a:lnTo>
                      <a:pt x="33" y="223"/>
                    </a:lnTo>
                    <a:lnTo>
                      <a:pt x="47" y="241"/>
                    </a:lnTo>
                    <a:lnTo>
                      <a:pt x="62" y="260"/>
                    </a:lnTo>
                    <a:lnTo>
                      <a:pt x="78" y="277"/>
                    </a:lnTo>
                    <a:lnTo>
                      <a:pt x="96" y="294"/>
                    </a:lnTo>
                    <a:lnTo>
                      <a:pt x="113" y="311"/>
                    </a:lnTo>
                    <a:lnTo>
                      <a:pt x="132" y="328"/>
                    </a:lnTo>
                    <a:lnTo>
                      <a:pt x="151" y="344"/>
                    </a:lnTo>
                    <a:lnTo>
                      <a:pt x="170" y="359"/>
                    </a:lnTo>
                    <a:lnTo>
                      <a:pt x="190" y="373"/>
                    </a:lnTo>
                    <a:lnTo>
                      <a:pt x="209" y="387"/>
                    </a:lnTo>
                    <a:lnTo>
                      <a:pt x="228" y="399"/>
                    </a:lnTo>
                    <a:lnTo>
                      <a:pt x="247" y="412"/>
                    </a:lnTo>
                    <a:lnTo>
                      <a:pt x="266" y="423"/>
                    </a:lnTo>
                    <a:lnTo>
                      <a:pt x="285" y="418"/>
                    </a:lnTo>
                    <a:lnTo>
                      <a:pt x="304" y="413"/>
                    </a:lnTo>
                    <a:lnTo>
                      <a:pt x="323" y="408"/>
                    </a:lnTo>
                    <a:lnTo>
                      <a:pt x="342" y="403"/>
                    </a:lnTo>
                    <a:lnTo>
                      <a:pt x="360" y="398"/>
                    </a:lnTo>
                    <a:lnTo>
                      <a:pt x="379" y="394"/>
                    </a:lnTo>
                    <a:lnTo>
                      <a:pt x="398" y="389"/>
                    </a:lnTo>
                    <a:lnTo>
                      <a:pt x="417" y="384"/>
                    </a:lnTo>
                    <a:lnTo>
                      <a:pt x="436" y="379"/>
                    </a:lnTo>
                    <a:lnTo>
                      <a:pt x="455" y="375"/>
                    </a:lnTo>
                    <a:lnTo>
                      <a:pt x="474" y="369"/>
                    </a:lnTo>
                    <a:lnTo>
                      <a:pt x="493" y="365"/>
                    </a:lnTo>
                    <a:lnTo>
                      <a:pt x="511" y="360"/>
                    </a:lnTo>
                    <a:lnTo>
                      <a:pt x="530" y="356"/>
                    </a:lnTo>
                    <a:lnTo>
                      <a:pt x="549" y="350"/>
                    </a:lnTo>
                    <a:lnTo>
                      <a:pt x="568" y="346"/>
                    </a:lnTo>
                    <a:lnTo>
                      <a:pt x="587" y="341"/>
                    </a:lnTo>
                    <a:lnTo>
                      <a:pt x="606" y="336"/>
                    </a:lnTo>
                    <a:lnTo>
                      <a:pt x="625" y="331"/>
                    </a:lnTo>
                    <a:lnTo>
                      <a:pt x="643" y="327"/>
                    </a:lnTo>
                    <a:lnTo>
                      <a:pt x="662" y="322"/>
                    </a:lnTo>
                    <a:lnTo>
                      <a:pt x="681" y="317"/>
                    </a:lnTo>
                    <a:lnTo>
                      <a:pt x="700" y="312"/>
                    </a:lnTo>
                    <a:lnTo>
                      <a:pt x="719" y="308"/>
                    </a:lnTo>
                    <a:lnTo>
                      <a:pt x="738" y="303"/>
                    </a:lnTo>
                    <a:lnTo>
                      <a:pt x="757" y="298"/>
                    </a:lnTo>
                    <a:lnTo>
                      <a:pt x="776" y="293"/>
                    </a:lnTo>
                    <a:lnTo>
                      <a:pt x="795" y="288"/>
                    </a:lnTo>
                    <a:lnTo>
                      <a:pt x="814" y="284"/>
                    </a:lnTo>
                    <a:lnTo>
                      <a:pt x="832" y="279"/>
                    </a:lnTo>
                    <a:lnTo>
                      <a:pt x="851" y="274"/>
                    </a:lnTo>
                    <a:lnTo>
                      <a:pt x="870" y="269"/>
                    </a:lnTo>
                    <a:lnTo>
                      <a:pt x="874" y="259"/>
                    </a:lnTo>
                    <a:lnTo>
                      <a:pt x="878" y="248"/>
                    </a:lnTo>
                    <a:lnTo>
                      <a:pt x="882" y="237"/>
                    </a:lnTo>
                    <a:lnTo>
                      <a:pt x="886" y="227"/>
                    </a:lnTo>
                    <a:lnTo>
                      <a:pt x="871" y="212"/>
                    </a:lnTo>
                    <a:lnTo>
                      <a:pt x="854" y="198"/>
                    </a:lnTo>
                    <a:lnTo>
                      <a:pt x="838" y="183"/>
                    </a:lnTo>
                    <a:lnTo>
                      <a:pt x="820" y="168"/>
                    </a:lnTo>
                    <a:lnTo>
                      <a:pt x="802" y="153"/>
                    </a:lnTo>
                    <a:lnTo>
                      <a:pt x="783" y="138"/>
                    </a:lnTo>
                    <a:lnTo>
                      <a:pt x="764" y="124"/>
                    </a:lnTo>
                    <a:lnTo>
                      <a:pt x="745" y="109"/>
                    </a:lnTo>
                    <a:lnTo>
                      <a:pt x="726" y="96"/>
                    </a:lnTo>
                    <a:lnTo>
                      <a:pt x="706" y="82"/>
                    </a:lnTo>
                    <a:lnTo>
                      <a:pt x="687" y="68"/>
                    </a:lnTo>
                    <a:lnTo>
                      <a:pt x="667" y="55"/>
                    </a:lnTo>
                    <a:lnTo>
                      <a:pt x="648" y="42"/>
                    </a:lnTo>
                    <a:lnTo>
                      <a:pt x="629" y="30"/>
                    </a:lnTo>
                    <a:lnTo>
                      <a:pt x="610" y="18"/>
                    </a:lnTo>
                    <a:lnTo>
                      <a:pt x="592" y="6"/>
                    </a:lnTo>
                    <a:lnTo>
                      <a:pt x="581" y="3"/>
                    </a:lnTo>
                    <a:lnTo>
                      <a:pt x="571" y="2"/>
                    </a:lnTo>
                    <a:lnTo>
                      <a:pt x="562" y="0"/>
                    </a:lnTo>
                    <a:lnTo>
                      <a:pt x="553" y="0"/>
                    </a:lnTo>
                    <a:lnTo>
                      <a:pt x="544" y="0"/>
                    </a:lnTo>
                    <a:lnTo>
                      <a:pt x="536" y="2"/>
                    </a:lnTo>
                    <a:lnTo>
                      <a:pt x="528" y="3"/>
                    </a:lnTo>
                    <a:lnTo>
                      <a:pt x="522" y="5"/>
                    </a:lnTo>
                    <a:lnTo>
                      <a:pt x="515" y="8"/>
                    </a:lnTo>
                    <a:lnTo>
                      <a:pt x="508" y="11"/>
                    </a:lnTo>
                    <a:lnTo>
                      <a:pt x="502" y="14"/>
                    </a:lnTo>
                    <a:lnTo>
                      <a:pt x="496" y="17"/>
                    </a:lnTo>
                    <a:lnTo>
                      <a:pt x="491" y="21"/>
                    </a:lnTo>
                    <a:lnTo>
                      <a:pt x="485" y="24"/>
                    </a:lnTo>
                    <a:lnTo>
                      <a:pt x="479" y="28"/>
                    </a:lnTo>
                    <a:lnTo>
                      <a:pt x="474" y="32"/>
                    </a:lnTo>
                    <a:lnTo>
                      <a:pt x="459" y="36"/>
                    </a:lnTo>
                    <a:lnTo>
                      <a:pt x="445" y="41"/>
                    </a:lnTo>
                    <a:lnTo>
                      <a:pt x="430" y="45"/>
                    </a:lnTo>
                    <a:lnTo>
                      <a:pt x="416" y="50"/>
                    </a:lnTo>
                    <a:lnTo>
                      <a:pt x="402" y="54"/>
                    </a:lnTo>
                    <a:lnTo>
                      <a:pt x="388" y="58"/>
                    </a:lnTo>
                    <a:lnTo>
                      <a:pt x="374" y="62"/>
                    </a:lnTo>
                    <a:lnTo>
                      <a:pt x="360" y="66"/>
                    </a:lnTo>
                    <a:lnTo>
                      <a:pt x="346" y="70"/>
                    </a:lnTo>
                    <a:lnTo>
                      <a:pt x="332" y="73"/>
                    </a:lnTo>
                    <a:lnTo>
                      <a:pt x="319" y="77"/>
                    </a:lnTo>
                    <a:lnTo>
                      <a:pt x="305" y="80"/>
                    </a:lnTo>
                    <a:lnTo>
                      <a:pt x="292" y="83"/>
                    </a:lnTo>
                    <a:lnTo>
                      <a:pt x="278" y="87"/>
                    </a:lnTo>
                    <a:lnTo>
                      <a:pt x="265" y="90"/>
                    </a:lnTo>
                    <a:lnTo>
                      <a:pt x="252" y="93"/>
                    </a:lnTo>
                    <a:lnTo>
                      <a:pt x="239" y="96"/>
                    </a:lnTo>
                    <a:lnTo>
                      <a:pt x="226" y="99"/>
                    </a:lnTo>
                    <a:lnTo>
                      <a:pt x="213" y="102"/>
                    </a:lnTo>
                    <a:lnTo>
                      <a:pt x="200" y="105"/>
                    </a:lnTo>
                    <a:lnTo>
                      <a:pt x="187" y="108"/>
                    </a:lnTo>
                    <a:lnTo>
                      <a:pt x="174" y="111"/>
                    </a:lnTo>
                    <a:lnTo>
                      <a:pt x="161" y="115"/>
                    </a:lnTo>
                    <a:lnTo>
                      <a:pt x="148" y="117"/>
                    </a:lnTo>
                    <a:lnTo>
                      <a:pt x="135" y="120"/>
                    </a:lnTo>
                    <a:lnTo>
                      <a:pt x="122" y="124"/>
                    </a:lnTo>
                    <a:lnTo>
                      <a:pt x="109" y="127"/>
                    </a:lnTo>
                    <a:lnTo>
                      <a:pt x="96" y="130"/>
                    </a:lnTo>
                    <a:lnTo>
                      <a:pt x="83" y="133"/>
                    </a:lnTo>
                    <a:lnTo>
                      <a:pt x="70" y="136"/>
                    </a:lnTo>
                    <a:lnTo>
                      <a:pt x="57" y="139"/>
                    </a:lnTo>
                    <a:lnTo>
                      <a:pt x="44" y="143"/>
                    </a:lnTo>
                    <a:close/>
                  </a:path>
                </a:pathLst>
              </a:custGeom>
              <a:solidFill>
                <a:srgbClr val="C1C4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6" name="Freeform 247"/>
              <p:cNvSpPr>
                <a:spLocks/>
              </p:cNvSpPr>
              <p:nvPr/>
            </p:nvSpPr>
            <p:spPr bwMode="auto">
              <a:xfrm>
                <a:off x="3289101" y="4346178"/>
                <a:ext cx="847328" cy="410766"/>
              </a:xfrm>
              <a:custGeom>
                <a:avLst/>
                <a:gdLst/>
                <a:ahLst/>
                <a:cxnLst>
                  <a:cxn ang="0">
                    <a:pos x="35" y="140"/>
                  </a:cxn>
                  <a:cxn ang="0">
                    <a:pos x="17" y="148"/>
                  </a:cxn>
                  <a:cxn ang="0">
                    <a:pos x="0" y="157"/>
                  </a:cxn>
                  <a:cxn ang="0">
                    <a:pos x="33" y="214"/>
                  </a:cxn>
                  <a:cxn ang="0">
                    <a:pos x="79" y="269"/>
                  </a:cxn>
                  <a:cxn ang="0">
                    <a:pos x="133" y="319"/>
                  </a:cxn>
                  <a:cxn ang="0">
                    <a:pos x="192" y="364"/>
                  </a:cxn>
                  <a:cxn ang="0">
                    <a:pos x="249" y="403"/>
                  </a:cxn>
                  <a:cxn ang="0">
                    <a:pos x="303" y="405"/>
                  </a:cxn>
                  <a:cxn ang="0">
                    <a:pos x="357" y="391"/>
                  </a:cxn>
                  <a:cxn ang="0">
                    <a:pos x="410" y="378"/>
                  </a:cxn>
                  <a:cxn ang="0">
                    <a:pos x="463" y="364"/>
                  </a:cxn>
                  <a:cxn ang="0">
                    <a:pos x="517" y="351"/>
                  </a:cxn>
                  <a:cxn ang="0">
                    <a:pos x="570" y="337"/>
                  </a:cxn>
                  <a:cxn ang="0">
                    <a:pos x="624" y="323"/>
                  </a:cxn>
                  <a:cxn ang="0">
                    <a:pos x="677" y="310"/>
                  </a:cxn>
                  <a:cxn ang="0">
                    <a:pos x="730" y="296"/>
                  </a:cxn>
                  <a:cxn ang="0">
                    <a:pos x="784" y="283"/>
                  </a:cxn>
                  <a:cxn ang="0">
                    <a:pos x="837" y="269"/>
                  </a:cxn>
                  <a:cxn ang="0">
                    <a:pos x="843" y="254"/>
                  </a:cxn>
                  <a:cxn ang="0">
                    <a:pos x="850" y="237"/>
                  </a:cxn>
                  <a:cxn ang="0">
                    <a:pos x="839" y="212"/>
                  </a:cxn>
                  <a:cxn ang="0">
                    <a:pos x="788" y="168"/>
                  </a:cxn>
                  <a:cxn ang="0">
                    <a:pos x="732" y="124"/>
                  </a:cxn>
                  <a:cxn ang="0">
                    <a:pos x="674" y="82"/>
                  </a:cxn>
                  <a:cxn ang="0">
                    <a:pos x="616" y="42"/>
                  </a:cxn>
                  <a:cxn ang="0">
                    <a:pos x="562" y="8"/>
                  </a:cxn>
                  <a:cxn ang="0">
                    <a:pos x="531" y="0"/>
                  </a:cxn>
                  <a:cxn ang="0">
                    <a:pos x="504" y="2"/>
                  </a:cxn>
                  <a:cxn ang="0">
                    <a:pos x="482" y="8"/>
                  </a:cxn>
                  <a:cxn ang="0">
                    <a:pos x="463" y="17"/>
                  </a:cxn>
                  <a:cxn ang="0">
                    <a:pos x="447" y="27"/>
                  </a:cxn>
                  <a:cxn ang="0">
                    <a:pos x="416" y="40"/>
                  </a:cxn>
                  <a:cxn ang="0">
                    <a:pos x="376" y="51"/>
                  </a:cxn>
                  <a:cxn ang="0">
                    <a:pos x="338" y="62"/>
                  </a:cxn>
                  <a:cxn ang="0">
                    <a:pos x="301" y="72"/>
                  </a:cxn>
                  <a:cxn ang="0">
                    <a:pos x="263" y="81"/>
                  </a:cxn>
                  <a:cxn ang="0">
                    <a:pos x="227" y="90"/>
                  </a:cxn>
                  <a:cxn ang="0">
                    <a:pos x="191" y="99"/>
                  </a:cxn>
                  <a:cxn ang="0">
                    <a:pos x="155" y="107"/>
                  </a:cxn>
                  <a:cxn ang="0">
                    <a:pos x="119" y="116"/>
                  </a:cxn>
                  <a:cxn ang="0">
                    <a:pos x="83" y="125"/>
                  </a:cxn>
                  <a:cxn ang="0">
                    <a:pos x="46" y="134"/>
                  </a:cxn>
                </a:cxnLst>
                <a:rect l="0" t="0" r="r" b="b"/>
                <a:pathLst>
                  <a:path w="854" h="414">
                    <a:moveTo>
                      <a:pt x="46" y="134"/>
                    </a:moveTo>
                    <a:lnTo>
                      <a:pt x="41" y="137"/>
                    </a:lnTo>
                    <a:lnTo>
                      <a:pt x="35" y="140"/>
                    </a:lnTo>
                    <a:lnTo>
                      <a:pt x="29" y="143"/>
                    </a:lnTo>
                    <a:lnTo>
                      <a:pt x="23" y="145"/>
                    </a:lnTo>
                    <a:lnTo>
                      <a:pt x="17" y="148"/>
                    </a:lnTo>
                    <a:lnTo>
                      <a:pt x="11" y="151"/>
                    </a:lnTo>
                    <a:lnTo>
                      <a:pt x="6" y="154"/>
                    </a:lnTo>
                    <a:lnTo>
                      <a:pt x="0" y="157"/>
                    </a:lnTo>
                    <a:lnTo>
                      <a:pt x="9" y="176"/>
                    </a:lnTo>
                    <a:lnTo>
                      <a:pt x="20" y="195"/>
                    </a:lnTo>
                    <a:lnTo>
                      <a:pt x="33" y="214"/>
                    </a:lnTo>
                    <a:lnTo>
                      <a:pt x="47" y="232"/>
                    </a:lnTo>
                    <a:lnTo>
                      <a:pt x="63" y="251"/>
                    </a:lnTo>
                    <a:lnTo>
                      <a:pt x="79" y="269"/>
                    </a:lnTo>
                    <a:lnTo>
                      <a:pt x="96" y="286"/>
                    </a:lnTo>
                    <a:lnTo>
                      <a:pt x="114" y="303"/>
                    </a:lnTo>
                    <a:lnTo>
                      <a:pt x="133" y="319"/>
                    </a:lnTo>
                    <a:lnTo>
                      <a:pt x="152" y="335"/>
                    </a:lnTo>
                    <a:lnTo>
                      <a:pt x="172" y="350"/>
                    </a:lnTo>
                    <a:lnTo>
                      <a:pt x="192" y="364"/>
                    </a:lnTo>
                    <a:lnTo>
                      <a:pt x="211" y="378"/>
                    </a:lnTo>
                    <a:lnTo>
                      <a:pt x="230" y="391"/>
                    </a:lnTo>
                    <a:lnTo>
                      <a:pt x="249" y="403"/>
                    </a:lnTo>
                    <a:lnTo>
                      <a:pt x="268" y="414"/>
                    </a:lnTo>
                    <a:lnTo>
                      <a:pt x="286" y="409"/>
                    </a:lnTo>
                    <a:lnTo>
                      <a:pt x="303" y="405"/>
                    </a:lnTo>
                    <a:lnTo>
                      <a:pt x="321" y="401"/>
                    </a:lnTo>
                    <a:lnTo>
                      <a:pt x="339" y="396"/>
                    </a:lnTo>
                    <a:lnTo>
                      <a:pt x="357" y="391"/>
                    </a:lnTo>
                    <a:lnTo>
                      <a:pt x="375" y="387"/>
                    </a:lnTo>
                    <a:lnTo>
                      <a:pt x="393" y="382"/>
                    </a:lnTo>
                    <a:lnTo>
                      <a:pt x="410" y="378"/>
                    </a:lnTo>
                    <a:lnTo>
                      <a:pt x="428" y="374"/>
                    </a:lnTo>
                    <a:lnTo>
                      <a:pt x="445" y="369"/>
                    </a:lnTo>
                    <a:lnTo>
                      <a:pt x="463" y="364"/>
                    </a:lnTo>
                    <a:lnTo>
                      <a:pt x="481" y="360"/>
                    </a:lnTo>
                    <a:lnTo>
                      <a:pt x="499" y="355"/>
                    </a:lnTo>
                    <a:lnTo>
                      <a:pt x="517" y="351"/>
                    </a:lnTo>
                    <a:lnTo>
                      <a:pt x="535" y="346"/>
                    </a:lnTo>
                    <a:lnTo>
                      <a:pt x="552" y="342"/>
                    </a:lnTo>
                    <a:lnTo>
                      <a:pt x="570" y="337"/>
                    </a:lnTo>
                    <a:lnTo>
                      <a:pt x="588" y="333"/>
                    </a:lnTo>
                    <a:lnTo>
                      <a:pt x="606" y="328"/>
                    </a:lnTo>
                    <a:lnTo>
                      <a:pt x="624" y="323"/>
                    </a:lnTo>
                    <a:lnTo>
                      <a:pt x="642" y="319"/>
                    </a:lnTo>
                    <a:lnTo>
                      <a:pt x="659" y="315"/>
                    </a:lnTo>
                    <a:lnTo>
                      <a:pt x="677" y="310"/>
                    </a:lnTo>
                    <a:lnTo>
                      <a:pt x="695" y="305"/>
                    </a:lnTo>
                    <a:lnTo>
                      <a:pt x="712" y="301"/>
                    </a:lnTo>
                    <a:lnTo>
                      <a:pt x="730" y="296"/>
                    </a:lnTo>
                    <a:lnTo>
                      <a:pt x="748" y="292"/>
                    </a:lnTo>
                    <a:lnTo>
                      <a:pt x="766" y="287"/>
                    </a:lnTo>
                    <a:lnTo>
                      <a:pt x="784" y="283"/>
                    </a:lnTo>
                    <a:lnTo>
                      <a:pt x="801" y="278"/>
                    </a:lnTo>
                    <a:lnTo>
                      <a:pt x="819" y="274"/>
                    </a:lnTo>
                    <a:lnTo>
                      <a:pt x="837" y="269"/>
                    </a:lnTo>
                    <a:lnTo>
                      <a:pt x="839" y="264"/>
                    </a:lnTo>
                    <a:lnTo>
                      <a:pt x="842" y="259"/>
                    </a:lnTo>
                    <a:lnTo>
                      <a:pt x="843" y="254"/>
                    </a:lnTo>
                    <a:lnTo>
                      <a:pt x="846" y="248"/>
                    </a:lnTo>
                    <a:lnTo>
                      <a:pt x="848" y="243"/>
                    </a:lnTo>
                    <a:lnTo>
                      <a:pt x="850" y="237"/>
                    </a:lnTo>
                    <a:lnTo>
                      <a:pt x="852" y="232"/>
                    </a:lnTo>
                    <a:lnTo>
                      <a:pt x="854" y="227"/>
                    </a:lnTo>
                    <a:lnTo>
                      <a:pt x="839" y="212"/>
                    </a:lnTo>
                    <a:lnTo>
                      <a:pt x="823" y="197"/>
                    </a:lnTo>
                    <a:lnTo>
                      <a:pt x="805" y="183"/>
                    </a:lnTo>
                    <a:lnTo>
                      <a:pt x="788" y="168"/>
                    </a:lnTo>
                    <a:lnTo>
                      <a:pt x="770" y="153"/>
                    </a:lnTo>
                    <a:lnTo>
                      <a:pt x="751" y="138"/>
                    </a:lnTo>
                    <a:lnTo>
                      <a:pt x="732" y="124"/>
                    </a:lnTo>
                    <a:lnTo>
                      <a:pt x="712" y="109"/>
                    </a:lnTo>
                    <a:lnTo>
                      <a:pt x="693" y="95"/>
                    </a:lnTo>
                    <a:lnTo>
                      <a:pt x="674" y="82"/>
                    </a:lnTo>
                    <a:lnTo>
                      <a:pt x="654" y="68"/>
                    </a:lnTo>
                    <a:lnTo>
                      <a:pt x="635" y="55"/>
                    </a:lnTo>
                    <a:lnTo>
                      <a:pt x="616" y="42"/>
                    </a:lnTo>
                    <a:lnTo>
                      <a:pt x="597" y="30"/>
                    </a:lnTo>
                    <a:lnTo>
                      <a:pt x="579" y="19"/>
                    </a:lnTo>
                    <a:lnTo>
                      <a:pt x="562" y="8"/>
                    </a:lnTo>
                    <a:lnTo>
                      <a:pt x="551" y="4"/>
                    </a:lnTo>
                    <a:lnTo>
                      <a:pt x="540" y="2"/>
                    </a:lnTo>
                    <a:lnTo>
                      <a:pt x="531" y="0"/>
                    </a:lnTo>
                    <a:lnTo>
                      <a:pt x="521" y="0"/>
                    </a:lnTo>
                    <a:lnTo>
                      <a:pt x="512" y="0"/>
                    </a:lnTo>
                    <a:lnTo>
                      <a:pt x="504" y="2"/>
                    </a:lnTo>
                    <a:lnTo>
                      <a:pt x="496" y="3"/>
                    </a:lnTo>
                    <a:lnTo>
                      <a:pt x="489" y="5"/>
                    </a:lnTo>
                    <a:lnTo>
                      <a:pt x="482" y="8"/>
                    </a:lnTo>
                    <a:lnTo>
                      <a:pt x="475" y="11"/>
                    </a:lnTo>
                    <a:lnTo>
                      <a:pt x="468" y="14"/>
                    </a:lnTo>
                    <a:lnTo>
                      <a:pt x="463" y="17"/>
                    </a:lnTo>
                    <a:lnTo>
                      <a:pt x="458" y="21"/>
                    </a:lnTo>
                    <a:lnTo>
                      <a:pt x="452" y="24"/>
                    </a:lnTo>
                    <a:lnTo>
                      <a:pt x="447" y="27"/>
                    </a:lnTo>
                    <a:lnTo>
                      <a:pt x="443" y="31"/>
                    </a:lnTo>
                    <a:lnTo>
                      <a:pt x="429" y="35"/>
                    </a:lnTo>
                    <a:lnTo>
                      <a:pt x="416" y="40"/>
                    </a:lnTo>
                    <a:lnTo>
                      <a:pt x="402" y="43"/>
                    </a:lnTo>
                    <a:lnTo>
                      <a:pt x="389" y="47"/>
                    </a:lnTo>
                    <a:lnTo>
                      <a:pt x="376" y="51"/>
                    </a:lnTo>
                    <a:lnTo>
                      <a:pt x="363" y="55"/>
                    </a:lnTo>
                    <a:lnTo>
                      <a:pt x="351" y="58"/>
                    </a:lnTo>
                    <a:lnTo>
                      <a:pt x="338" y="62"/>
                    </a:lnTo>
                    <a:lnTo>
                      <a:pt x="325" y="65"/>
                    </a:lnTo>
                    <a:lnTo>
                      <a:pt x="313" y="68"/>
                    </a:lnTo>
                    <a:lnTo>
                      <a:pt x="301" y="72"/>
                    </a:lnTo>
                    <a:lnTo>
                      <a:pt x="288" y="75"/>
                    </a:lnTo>
                    <a:lnTo>
                      <a:pt x="276" y="78"/>
                    </a:lnTo>
                    <a:lnTo>
                      <a:pt x="263" y="81"/>
                    </a:lnTo>
                    <a:lnTo>
                      <a:pt x="251" y="84"/>
                    </a:lnTo>
                    <a:lnTo>
                      <a:pt x="239" y="87"/>
                    </a:lnTo>
                    <a:lnTo>
                      <a:pt x="227" y="90"/>
                    </a:lnTo>
                    <a:lnTo>
                      <a:pt x="215" y="93"/>
                    </a:lnTo>
                    <a:lnTo>
                      <a:pt x="203" y="96"/>
                    </a:lnTo>
                    <a:lnTo>
                      <a:pt x="191" y="99"/>
                    </a:lnTo>
                    <a:lnTo>
                      <a:pt x="179" y="101"/>
                    </a:lnTo>
                    <a:lnTo>
                      <a:pt x="167" y="104"/>
                    </a:lnTo>
                    <a:lnTo>
                      <a:pt x="155" y="107"/>
                    </a:lnTo>
                    <a:lnTo>
                      <a:pt x="143" y="110"/>
                    </a:lnTo>
                    <a:lnTo>
                      <a:pt x="131" y="113"/>
                    </a:lnTo>
                    <a:lnTo>
                      <a:pt x="119" y="116"/>
                    </a:lnTo>
                    <a:lnTo>
                      <a:pt x="107" y="119"/>
                    </a:lnTo>
                    <a:lnTo>
                      <a:pt x="95" y="122"/>
                    </a:lnTo>
                    <a:lnTo>
                      <a:pt x="83" y="125"/>
                    </a:lnTo>
                    <a:lnTo>
                      <a:pt x="71" y="128"/>
                    </a:lnTo>
                    <a:lnTo>
                      <a:pt x="59" y="131"/>
                    </a:lnTo>
                    <a:lnTo>
                      <a:pt x="46" y="134"/>
                    </a:lnTo>
                    <a:close/>
                  </a:path>
                </a:pathLst>
              </a:custGeom>
              <a:solidFill>
                <a:srgbClr val="C1C6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7" name="Freeform 248"/>
              <p:cNvSpPr>
                <a:spLocks/>
              </p:cNvSpPr>
              <p:nvPr/>
            </p:nvSpPr>
            <p:spPr bwMode="auto">
              <a:xfrm>
                <a:off x="3321843" y="4346178"/>
                <a:ext cx="815578" cy="401836"/>
              </a:xfrm>
              <a:custGeom>
                <a:avLst/>
                <a:gdLst/>
                <a:ahLst/>
                <a:cxnLst>
                  <a:cxn ang="0">
                    <a:pos x="43" y="129"/>
                  </a:cxn>
                  <a:cxn ang="0">
                    <a:pos x="31" y="134"/>
                  </a:cxn>
                  <a:cxn ang="0">
                    <a:pos x="19" y="139"/>
                  </a:cxn>
                  <a:cxn ang="0">
                    <a:pos x="7" y="145"/>
                  </a:cxn>
                  <a:cxn ang="0">
                    <a:pos x="9" y="167"/>
                  </a:cxn>
                  <a:cxn ang="0">
                    <a:pos x="33" y="205"/>
                  </a:cxn>
                  <a:cxn ang="0">
                    <a:pos x="63" y="241"/>
                  </a:cxn>
                  <a:cxn ang="0">
                    <a:pos x="97" y="277"/>
                  </a:cxn>
                  <a:cxn ang="0">
                    <a:pos x="134" y="310"/>
                  </a:cxn>
                  <a:cxn ang="0">
                    <a:pos x="173" y="341"/>
                  </a:cxn>
                  <a:cxn ang="0">
                    <a:pos x="213" y="369"/>
                  </a:cxn>
                  <a:cxn ang="0">
                    <a:pos x="251" y="394"/>
                  </a:cxn>
                  <a:cxn ang="0">
                    <a:pos x="287" y="401"/>
                  </a:cxn>
                  <a:cxn ang="0">
                    <a:pos x="320" y="393"/>
                  </a:cxn>
                  <a:cxn ang="0">
                    <a:pos x="353" y="384"/>
                  </a:cxn>
                  <a:cxn ang="0">
                    <a:pos x="387" y="376"/>
                  </a:cxn>
                  <a:cxn ang="0">
                    <a:pos x="420" y="367"/>
                  </a:cxn>
                  <a:cxn ang="0">
                    <a:pos x="453" y="359"/>
                  </a:cxn>
                  <a:cxn ang="0">
                    <a:pos x="487" y="350"/>
                  </a:cxn>
                  <a:cxn ang="0">
                    <a:pos x="520" y="342"/>
                  </a:cxn>
                  <a:cxn ang="0">
                    <a:pos x="554" y="333"/>
                  </a:cxn>
                  <a:cxn ang="0">
                    <a:pos x="587" y="324"/>
                  </a:cxn>
                  <a:cxn ang="0">
                    <a:pos x="621" y="316"/>
                  </a:cxn>
                  <a:cxn ang="0">
                    <a:pos x="654" y="308"/>
                  </a:cxn>
                  <a:cxn ang="0">
                    <a:pos x="687" y="299"/>
                  </a:cxn>
                  <a:cxn ang="0">
                    <a:pos x="721" y="290"/>
                  </a:cxn>
                  <a:cxn ang="0">
                    <a:pos x="754" y="282"/>
                  </a:cxn>
                  <a:cxn ang="0">
                    <a:pos x="787" y="273"/>
                  </a:cxn>
                  <a:cxn ang="0">
                    <a:pos x="806" y="264"/>
                  </a:cxn>
                  <a:cxn ang="0">
                    <a:pos x="811" y="254"/>
                  </a:cxn>
                  <a:cxn ang="0">
                    <a:pos x="816" y="243"/>
                  </a:cxn>
                  <a:cxn ang="0">
                    <a:pos x="820" y="232"/>
                  </a:cxn>
                  <a:cxn ang="0">
                    <a:pos x="807" y="212"/>
                  </a:cxn>
                  <a:cxn ang="0">
                    <a:pos x="774" y="182"/>
                  </a:cxn>
                  <a:cxn ang="0">
                    <a:pos x="737" y="153"/>
                  </a:cxn>
                  <a:cxn ang="0">
                    <a:pos x="699" y="123"/>
                  </a:cxn>
                  <a:cxn ang="0">
                    <a:pos x="661" y="95"/>
                  </a:cxn>
                  <a:cxn ang="0">
                    <a:pos x="622" y="68"/>
                  </a:cxn>
                  <a:cxn ang="0">
                    <a:pos x="584" y="42"/>
                  </a:cxn>
                  <a:cxn ang="0">
                    <a:pos x="548" y="19"/>
                  </a:cxn>
                  <a:cxn ang="0">
                    <a:pos x="520" y="5"/>
                  </a:cxn>
                  <a:cxn ang="0">
                    <a:pos x="499" y="1"/>
                  </a:cxn>
                  <a:cxn ang="0">
                    <a:pos x="480" y="0"/>
                  </a:cxn>
                  <a:cxn ang="0">
                    <a:pos x="464" y="3"/>
                  </a:cxn>
                  <a:cxn ang="0">
                    <a:pos x="449" y="7"/>
                  </a:cxn>
                  <a:cxn ang="0">
                    <a:pos x="436" y="14"/>
                  </a:cxn>
                  <a:cxn ang="0">
                    <a:pos x="425" y="21"/>
                  </a:cxn>
                  <a:cxn ang="0">
                    <a:pos x="415" y="27"/>
                  </a:cxn>
                  <a:cxn ang="0">
                    <a:pos x="387" y="37"/>
                  </a:cxn>
                  <a:cxn ang="0">
                    <a:pos x="339" y="51"/>
                  </a:cxn>
                  <a:cxn ang="0">
                    <a:pos x="293" y="64"/>
                  </a:cxn>
                  <a:cxn ang="0">
                    <a:pos x="248" y="76"/>
                  </a:cxn>
                  <a:cxn ang="0">
                    <a:pos x="204" y="87"/>
                  </a:cxn>
                  <a:cxn ang="0">
                    <a:pos x="160" y="98"/>
                  </a:cxn>
                  <a:cxn ang="0">
                    <a:pos x="116" y="109"/>
                  </a:cxn>
                  <a:cxn ang="0">
                    <a:pos x="72" y="120"/>
                  </a:cxn>
                </a:cxnLst>
                <a:rect l="0" t="0" r="r" b="b"/>
                <a:pathLst>
                  <a:path w="822" h="405">
                    <a:moveTo>
                      <a:pt x="49" y="126"/>
                    </a:moveTo>
                    <a:lnTo>
                      <a:pt x="43" y="129"/>
                    </a:lnTo>
                    <a:lnTo>
                      <a:pt x="37" y="131"/>
                    </a:lnTo>
                    <a:lnTo>
                      <a:pt x="31" y="134"/>
                    </a:lnTo>
                    <a:lnTo>
                      <a:pt x="25" y="136"/>
                    </a:lnTo>
                    <a:lnTo>
                      <a:pt x="19" y="139"/>
                    </a:lnTo>
                    <a:lnTo>
                      <a:pt x="12" y="142"/>
                    </a:lnTo>
                    <a:lnTo>
                      <a:pt x="7" y="145"/>
                    </a:lnTo>
                    <a:lnTo>
                      <a:pt x="0" y="147"/>
                    </a:lnTo>
                    <a:lnTo>
                      <a:pt x="9" y="167"/>
                    </a:lnTo>
                    <a:lnTo>
                      <a:pt x="20" y="186"/>
                    </a:lnTo>
                    <a:lnTo>
                      <a:pt x="33" y="205"/>
                    </a:lnTo>
                    <a:lnTo>
                      <a:pt x="47" y="224"/>
                    </a:lnTo>
                    <a:lnTo>
                      <a:pt x="63" y="241"/>
                    </a:lnTo>
                    <a:lnTo>
                      <a:pt x="79" y="259"/>
                    </a:lnTo>
                    <a:lnTo>
                      <a:pt x="97" y="277"/>
                    </a:lnTo>
                    <a:lnTo>
                      <a:pt x="115" y="294"/>
                    </a:lnTo>
                    <a:lnTo>
                      <a:pt x="134" y="310"/>
                    </a:lnTo>
                    <a:lnTo>
                      <a:pt x="154" y="326"/>
                    </a:lnTo>
                    <a:lnTo>
                      <a:pt x="173" y="341"/>
                    </a:lnTo>
                    <a:lnTo>
                      <a:pt x="193" y="356"/>
                    </a:lnTo>
                    <a:lnTo>
                      <a:pt x="213" y="369"/>
                    </a:lnTo>
                    <a:lnTo>
                      <a:pt x="233" y="382"/>
                    </a:lnTo>
                    <a:lnTo>
                      <a:pt x="251" y="394"/>
                    </a:lnTo>
                    <a:lnTo>
                      <a:pt x="270" y="405"/>
                    </a:lnTo>
                    <a:lnTo>
                      <a:pt x="287" y="401"/>
                    </a:lnTo>
                    <a:lnTo>
                      <a:pt x="303" y="397"/>
                    </a:lnTo>
                    <a:lnTo>
                      <a:pt x="320" y="393"/>
                    </a:lnTo>
                    <a:lnTo>
                      <a:pt x="337" y="388"/>
                    </a:lnTo>
                    <a:lnTo>
                      <a:pt x="353" y="384"/>
                    </a:lnTo>
                    <a:lnTo>
                      <a:pt x="370" y="380"/>
                    </a:lnTo>
                    <a:lnTo>
                      <a:pt x="387" y="376"/>
                    </a:lnTo>
                    <a:lnTo>
                      <a:pt x="403" y="371"/>
                    </a:lnTo>
                    <a:lnTo>
                      <a:pt x="420" y="367"/>
                    </a:lnTo>
                    <a:lnTo>
                      <a:pt x="437" y="363"/>
                    </a:lnTo>
                    <a:lnTo>
                      <a:pt x="453" y="359"/>
                    </a:lnTo>
                    <a:lnTo>
                      <a:pt x="470" y="354"/>
                    </a:lnTo>
                    <a:lnTo>
                      <a:pt x="487" y="350"/>
                    </a:lnTo>
                    <a:lnTo>
                      <a:pt x="503" y="346"/>
                    </a:lnTo>
                    <a:lnTo>
                      <a:pt x="520" y="342"/>
                    </a:lnTo>
                    <a:lnTo>
                      <a:pt x="537" y="337"/>
                    </a:lnTo>
                    <a:lnTo>
                      <a:pt x="554" y="333"/>
                    </a:lnTo>
                    <a:lnTo>
                      <a:pt x="571" y="329"/>
                    </a:lnTo>
                    <a:lnTo>
                      <a:pt x="587" y="324"/>
                    </a:lnTo>
                    <a:lnTo>
                      <a:pt x="604" y="320"/>
                    </a:lnTo>
                    <a:lnTo>
                      <a:pt x="621" y="316"/>
                    </a:lnTo>
                    <a:lnTo>
                      <a:pt x="637" y="312"/>
                    </a:lnTo>
                    <a:lnTo>
                      <a:pt x="654" y="308"/>
                    </a:lnTo>
                    <a:lnTo>
                      <a:pt x="671" y="303"/>
                    </a:lnTo>
                    <a:lnTo>
                      <a:pt x="687" y="299"/>
                    </a:lnTo>
                    <a:lnTo>
                      <a:pt x="704" y="294"/>
                    </a:lnTo>
                    <a:lnTo>
                      <a:pt x="721" y="290"/>
                    </a:lnTo>
                    <a:lnTo>
                      <a:pt x="737" y="286"/>
                    </a:lnTo>
                    <a:lnTo>
                      <a:pt x="754" y="282"/>
                    </a:lnTo>
                    <a:lnTo>
                      <a:pt x="771" y="278"/>
                    </a:lnTo>
                    <a:lnTo>
                      <a:pt x="787" y="273"/>
                    </a:lnTo>
                    <a:lnTo>
                      <a:pt x="804" y="269"/>
                    </a:lnTo>
                    <a:lnTo>
                      <a:pt x="806" y="264"/>
                    </a:lnTo>
                    <a:lnTo>
                      <a:pt x="809" y="259"/>
                    </a:lnTo>
                    <a:lnTo>
                      <a:pt x="811" y="254"/>
                    </a:lnTo>
                    <a:lnTo>
                      <a:pt x="813" y="248"/>
                    </a:lnTo>
                    <a:lnTo>
                      <a:pt x="816" y="243"/>
                    </a:lnTo>
                    <a:lnTo>
                      <a:pt x="818" y="237"/>
                    </a:lnTo>
                    <a:lnTo>
                      <a:pt x="820" y="232"/>
                    </a:lnTo>
                    <a:lnTo>
                      <a:pt x="822" y="227"/>
                    </a:lnTo>
                    <a:lnTo>
                      <a:pt x="807" y="212"/>
                    </a:lnTo>
                    <a:lnTo>
                      <a:pt x="791" y="197"/>
                    </a:lnTo>
                    <a:lnTo>
                      <a:pt x="774" y="182"/>
                    </a:lnTo>
                    <a:lnTo>
                      <a:pt x="756" y="167"/>
                    </a:lnTo>
                    <a:lnTo>
                      <a:pt x="737" y="153"/>
                    </a:lnTo>
                    <a:lnTo>
                      <a:pt x="719" y="138"/>
                    </a:lnTo>
                    <a:lnTo>
                      <a:pt x="699" y="123"/>
                    </a:lnTo>
                    <a:lnTo>
                      <a:pt x="680" y="109"/>
                    </a:lnTo>
                    <a:lnTo>
                      <a:pt x="661" y="95"/>
                    </a:lnTo>
                    <a:lnTo>
                      <a:pt x="641" y="81"/>
                    </a:lnTo>
                    <a:lnTo>
                      <a:pt x="622" y="68"/>
                    </a:lnTo>
                    <a:lnTo>
                      <a:pt x="603" y="55"/>
                    </a:lnTo>
                    <a:lnTo>
                      <a:pt x="584" y="42"/>
                    </a:lnTo>
                    <a:lnTo>
                      <a:pt x="565" y="31"/>
                    </a:lnTo>
                    <a:lnTo>
                      <a:pt x="548" y="19"/>
                    </a:lnTo>
                    <a:lnTo>
                      <a:pt x="531" y="9"/>
                    </a:lnTo>
                    <a:lnTo>
                      <a:pt x="520" y="5"/>
                    </a:lnTo>
                    <a:lnTo>
                      <a:pt x="509" y="2"/>
                    </a:lnTo>
                    <a:lnTo>
                      <a:pt x="499" y="1"/>
                    </a:lnTo>
                    <a:lnTo>
                      <a:pt x="490" y="0"/>
                    </a:lnTo>
                    <a:lnTo>
                      <a:pt x="480" y="0"/>
                    </a:lnTo>
                    <a:lnTo>
                      <a:pt x="472" y="1"/>
                    </a:lnTo>
                    <a:lnTo>
                      <a:pt x="464" y="3"/>
                    </a:lnTo>
                    <a:lnTo>
                      <a:pt x="456" y="5"/>
                    </a:lnTo>
                    <a:lnTo>
                      <a:pt x="449" y="7"/>
                    </a:lnTo>
                    <a:lnTo>
                      <a:pt x="442" y="11"/>
                    </a:lnTo>
                    <a:lnTo>
                      <a:pt x="436" y="14"/>
                    </a:lnTo>
                    <a:lnTo>
                      <a:pt x="430" y="17"/>
                    </a:lnTo>
                    <a:lnTo>
                      <a:pt x="425" y="21"/>
                    </a:lnTo>
                    <a:lnTo>
                      <a:pt x="420" y="24"/>
                    </a:lnTo>
                    <a:lnTo>
                      <a:pt x="415" y="27"/>
                    </a:lnTo>
                    <a:lnTo>
                      <a:pt x="411" y="30"/>
                    </a:lnTo>
                    <a:lnTo>
                      <a:pt x="387" y="37"/>
                    </a:lnTo>
                    <a:lnTo>
                      <a:pt x="363" y="45"/>
                    </a:lnTo>
                    <a:lnTo>
                      <a:pt x="339" y="51"/>
                    </a:lnTo>
                    <a:lnTo>
                      <a:pt x="316" y="58"/>
                    </a:lnTo>
                    <a:lnTo>
                      <a:pt x="293" y="64"/>
                    </a:lnTo>
                    <a:lnTo>
                      <a:pt x="270" y="70"/>
                    </a:lnTo>
                    <a:lnTo>
                      <a:pt x="248" y="76"/>
                    </a:lnTo>
                    <a:lnTo>
                      <a:pt x="226" y="81"/>
                    </a:lnTo>
                    <a:lnTo>
                      <a:pt x="204" y="87"/>
                    </a:lnTo>
                    <a:lnTo>
                      <a:pt x="182" y="93"/>
                    </a:lnTo>
                    <a:lnTo>
                      <a:pt x="160" y="98"/>
                    </a:lnTo>
                    <a:lnTo>
                      <a:pt x="138" y="103"/>
                    </a:lnTo>
                    <a:lnTo>
                      <a:pt x="116" y="109"/>
                    </a:lnTo>
                    <a:lnTo>
                      <a:pt x="94" y="115"/>
                    </a:lnTo>
                    <a:lnTo>
                      <a:pt x="72" y="120"/>
                    </a:lnTo>
                    <a:lnTo>
                      <a:pt x="49" y="126"/>
                    </a:lnTo>
                    <a:close/>
                  </a:path>
                </a:pathLst>
              </a:custGeom>
              <a:solidFill>
                <a:srgbClr val="C4C6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8" name="Freeform 249"/>
              <p:cNvSpPr>
                <a:spLocks/>
              </p:cNvSpPr>
              <p:nvPr/>
            </p:nvSpPr>
            <p:spPr bwMode="auto">
              <a:xfrm>
                <a:off x="3354586" y="4346178"/>
                <a:ext cx="783828" cy="393899"/>
              </a:xfrm>
              <a:custGeom>
                <a:avLst/>
                <a:gdLst/>
                <a:ahLst/>
                <a:cxnLst>
                  <a:cxn ang="0">
                    <a:pos x="45" y="120"/>
                  </a:cxn>
                  <a:cxn ang="0">
                    <a:pos x="32" y="126"/>
                  </a:cxn>
                  <a:cxn ang="0">
                    <a:pos x="20" y="131"/>
                  </a:cxn>
                  <a:cxn ang="0">
                    <a:pos x="6" y="136"/>
                  </a:cxn>
                  <a:cxn ang="0">
                    <a:pos x="9" y="158"/>
                  </a:cxn>
                  <a:cxn ang="0">
                    <a:pos x="33" y="196"/>
                  </a:cxn>
                  <a:cxn ang="0">
                    <a:pos x="63" y="233"/>
                  </a:cxn>
                  <a:cxn ang="0">
                    <a:pos x="98" y="268"/>
                  </a:cxn>
                  <a:cxn ang="0">
                    <a:pos x="136" y="301"/>
                  </a:cxn>
                  <a:cxn ang="0">
                    <a:pos x="175" y="333"/>
                  </a:cxn>
                  <a:cxn ang="0">
                    <a:pos x="214" y="360"/>
                  </a:cxn>
                  <a:cxn ang="0">
                    <a:pos x="253" y="386"/>
                  </a:cxn>
                  <a:cxn ang="0">
                    <a:pos x="287" y="393"/>
                  </a:cxn>
                  <a:cxn ang="0">
                    <a:pos x="319" y="384"/>
                  </a:cxn>
                  <a:cxn ang="0">
                    <a:pos x="350" y="377"/>
                  </a:cxn>
                  <a:cxn ang="0">
                    <a:pos x="381" y="369"/>
                  </a:cxn>
                  <a:cxn ang="0">
                    <a:pos x="412" y="361"/>
                  </a:cxn>
                  <a:cxn ang="0">
                    <a:pos x="443" y="353"/>
                  </a:cxn>
                  <a:cxn ang="0">
                    <a:pos x="475" y="345"/>
                  </a:cxn>
                  <a:cxn ang="0">
                    <a:pos x="506" y="337"/>
                  </a:cxn>
                  <a:cxn ang="0">
                    <a:pos x="537" y="329"/>
                  </a:cxn>
                  <a:cxn ang="0">
                    <a:pos x="569" y="321"/>
                  </a:cxn>
                  <a:cxn ang="0">
                    <a:pos x="600" y="313"/>
                  </a:cxn>
                  <a:cxn ang="0">
                    <a:pos x="631" y="305"/>
                  </a:cxn>
                  <a:cxn ang="0">
                    <a:pos x="662" y="297"/>
                  </a:cxn>
                  <a:cxn ang="0">
                    <a:pos x="693" y="289"/>
                  </a:cxn>
                  <a:cxn ang="0">
                    <a:pos x="724" y="281"/>
                  </a:cxn>
                  <a:cxn ang="0">
                    <a:pos x="755" y="273"/>
                  </a:cxn>
                  <a:cxn ang="0">
                    <a:pos x="773" y="264"/>
                  </a:cxn>
                  <a:cxn ang="0">
                    <a:pos x="778" y="254"/>
                  </a:cxn>
                  <a:cxn ang="0">
                    <a:pos x="783" y="243"/>
                  </a:cxn>
                  <a:cxn ang="0">
                    <a:pos x="788" y="232"/>
                  </a:cxn>
                  <a:cxn ang="0">
                    <a:pos x="774" y="212"/>
                  </a:cxn>
                  <a:cxn ang="0">
                    <a:pos x="741" y="182"/>
                  </a:cxn>
                  <a:cxn ang="0">
                    <a:pos x="705" y="152"/>
                  </a:cxn>
                  <a:cxn ang="0">
                    <a:pos x="666" y="123"/>
                  </a:cxn>
                  <a:cxn ang="0">
                    <a:pos x="628" y="95"/>
                  </a:cxn>
                  <a:cxn ang="0">
                    <a:pos x="589" y="68"/>
                  </a:cxn>
                  <a:cxn ang="0">
                    <a:pos x="552" y="43"/>
                  </a:cxn>
                  <a:cxn ang="0">
                    <a:pos x="517" y="21"/>
                  </a:cxn>
                  <a:cxn ang="0">
                    <a:pos x="489" y="6"/>
                  </a:cxn>
                  <a:cxn ang="0">
                    <a:pos x="468" y="1"/>
                  </a:cxn>
                  <a:cxn ang="0">
                    <a:pos x="448" y="0"/>
                  </a:cxn>
                  <a:cxn ang="0">
                    <a:pos x="431" y="3"/>
                  </a:cxn>
                  <a:cxn ang="0">
                    <a:pos x="416" y="7"/>
                  </a:cxn>
                  <a:cxn ang="0">
                    <a:pos x="402" y="14"/>
                  </a:cxn>
                  <a:cxn ang="0">
                    <a:pos x="392" y="21"/>
                  </a:cxn>
                  <a:cxn ang="0">
                    <a:pos x="383" y="26"/>
                  </a:cxn>
                  <a:cxn ang="0">
                    <a:pos x="358" y="36"/>
                  </a:cxn>
                  <a:cxn ang="0">
                    <a:pos x="315" y="48"/>
                  </a:cxn>
                  <a:cxn ang="0">
                    <a:pos x="274" y="59"/>
                  </a:cxn>
                  <a:cxn ang="0">
                    <a:pos x="233" y="70"/>
                  </a:cxn>
                  <a:cxn ang="0">
                    <a:pos x="193" y="81"/>
                  </a:cxn>
                  <a:cxn ang="0">
                    <a:pos x="154" y="91"/>
                  </a:cxn>
                  <a:cxn ang="0">
                    <a:pos x="113" y="101"/>
                  </a:cxn>
                  <a:cxn ang="0">
                    <a:pos x="72" y="112"/>
                  </a:cxn>
                </a:cxnLst>
                <a:rect l="0" t="0" r="r" b="b"/>
                <a:pathLst>
                  <a:path w="790" h="397">
                    <a:moveTo>
                      <a:pt x="52" y="117"/>
                    </a:moveTo>
                    <a:lnTo>
                      <a:pt x="45" y="120"/>
                    </a:lnTo>
                    <a:lnTo>
                      <a:pt x="39" y="123"/>
                    </a:lnTo>
                    <a:lnTo>
                      <a:pt x="32" y="126"/>
                    </a:lnTo>
                    <a:lnTo>
                      <a:pt x="26" y="128"/>
                    </a:lnTo>
                    <a:lnTo>
                      <a:pt x="20" y="131"/>
                    </a:lnTo>
                    <a:lnTo>
                      <a:pt x="13" y="134"/>
                    </a:lnTo>
                    <a:lnTo>
                      <a:pt x="6" y="136"/>
                    </a:lnTo>
                    <a:lnTo>
                      <a:pt x="0" y="139"/>
                    </a:lnTo>
                    <a:lnTo>
                      <a:pt x="9" y="158"/>
                    </a:lnTo>
                    <a:lnTo>
                      <a:pt x="21" y="177"/>
                    </a:lnTo>
                    <a:lnTo>
                      <a:pt x="33" y="196"/>
                    </a:lnTo>
                    <a:lnTo>
                      <a:pt x="48" y="214"/>
                    </a:lnTo>
                    <a:lnTo>
                      <a:pt x="63" y="233"/>
                    </a:lnTo>
                    <a:lnTo>
                      <a:pt x="80" y="251"/>
                    </a:lnTo>
                    <a:lnTo>
                      <a:pt x="98" y="268"/>
                    </a:lnTo>
                    <a:lnTo>
                      <a:pt x="116" y="285"/>
                    </a:lnTo>
                    <a:lnTo>
                      <a:pt x="136" y="301"/>
                    </a:lnTo>
                    <a:lnTo>
                      <a:pt x="155" y="317"/>
                    </a:lnTo>
                    <a:lnTo>
                      <a:pt x="175" y="333"/>
                    </a:lnTo>
                    <a:lnTo>
                      <a:pt x="195" y="347"/>
                    </a:lnTo>
                    <a:lnTo>
                      <a:pt x="214" y="360"/>
                    </a:lnTo>
                    <a:lnTo>
                      <a:pt x="234" y="374"/>
                    </a:lnTo>
                    <a:lnTo>
                      <a:pt x="253" y="386"/>
                    </a:lnTo>
                    <a:lnTo>
                      <a:pt x="271" y="397"/>
                    </a:lnTo>
                    <a:lnTo>
                      <a:pt x="287" y="393"/>
                    </a:lnTo>
                    <a:lnTo>
                      <a:pt x="302" y="388"/>
                    </a:lnTo>
                    <a:lnTo>
                      <a:pt x="319" y="384"/>
                    </a:lnTo>
                    <a:lnTo>
                      <a:pt x="334" y="381"/>
                    </a:lnTo>
                    <a:lnTo>
                      <a:pt x="350" y="377"/>
                    </a:lnTo>
                    <a:lnTo>
                      <a:pt x="365" y="373"/>
                    </a:lnTo>
                    <a:lnTo>
                      <a:pt x="381" y="369"/>
                    </a:lnTo>
                    <a:lnTo>
                      <a:pt x="397" y="365"/>
                    </a:lnTo>
                    <a:lnTo>
                      <a:pt x="412" y="361"/>
                    </a:lnTo>
                    <a:lnTo>
                      <a:pt x="428" y="357"/>
                    </a:lnTo>
                    <a:lnTo>
                      <a:pt x="443" y="353"/>
                    </a:lnTo>
                    <a:lnTo>
                      <a:pt x="459" y="349"/>
                    </a:lnTo>
                    <a:lnTo>
                      <a:pt x="475" y="345"/>
                    </a:lnTo>
                    <a:lnTo>
                      <a:pt x="490" y="341"/>
                    </a:lnTo>
                    <a:lnTo>
                      <a:pt x="506" y="337"/>
                    </a:lnTo>
                    <a:lnTo>
                      <a:pt x="521" y="333"/>
                    </a:lnTo>
                    <a:lnTo>
                      <a:pt x="537" y="329"/>
                    </a:lnTo>
                    <a:lnTo>
                      <a:pt x="553" y="325"/>
                    </a:lnTo>
                    <a:lnTo>
                      <a:pt x="569" y="321"/>
                    </a:lnTo>
                    <a:lnTo>
                      <a:pt x="584" y="317"/>
                    </a:lnTo>
                    <a:lnTo>
                      <a:pt x="600" y="313"/>
                    </a:lnTo>
                    <a:lnTo>
                      <a:pt x="615" y="309"/>
                    </a:lnTo>
                    <a:lnTo>
                      <a:pt x="631" y="305"/>
                    </a:lnTo>
                    <a:lnTo>
                      <a:pt x="647" y="301"/>
                    </a:lnTo>
                    <a:lnTo>
                      <a:pt x="662" y="297"/>
                    </a:lnTo>
                    <a:lnTo>
                      <a:pt x="678" y="293"/>
                    </a:lnTo>
                    <a:lnTo>
                      <a:pt x="693" y="289"/>
                    </a:lnTo>
                    <a:lnTo>
                      <a:pt x="709" y="285"/>
                    </a:lnTo>
                    <a:lnTo>
                      <a:pt x="724" y="281"/>
                    </a:lnTo>
                    <a:lnTo>
                      <a:pt x="740" y="277"/>
                    </a:lnTo>
                    <a:lnTo>
                      <a:pt x="755" y="273"/>
                    </a:lnTo>
                    <a:lnTo>
                      <a:pt x="771" y="269"/>
                    </a:lnTo>
                    <a:lnTo>
                      <a:pt x="773" y="264"/>
                    </a:lnTo>
                    <a:lnTo>
                      <a:pt x="776" y="259"/>
                    </a:lnTo>
                    <a:lnTo>
                      <a:pt x="778" y="254"/>
                    </a:lnTo>
                    <a:lnTo>
                      <a:pt x="781" y="248"/>
                    </a:lnTo>
                    <a:lnTo>
                      <a:pt x="783" y="243"/>
                    </a:lnTo>
                    <a:lnTo>
                      <a:pt x="785" y="237"/>
                    </a:lnTo>
                    <a:lnTo>
                      <a:pt x="788" y="232"/>
                    </a:lnTo>
                    <a:lnTo>
                      <a:pt x="790" y="227"/>
                    </a:lnTo>
                    <a:lnTo>
                      <a:pt x="774" y="212"/>
                    </a:lnTo>
                    <a:lnTo>
                      <a:pt x="758" y="197"/>
                    </a:lnTo>
                    <a:lnTo>
                      <a:pt x="741" y="182"/>
                    </a:lnTo>
                    <a:lnTo>
                      <a:pt x="723" y="167"/>
                    </a:lnTo>
                    <a:lnTo>
                      <a:pt x="705" y="152"/>
                    </a:lnTo>
                    <a:lnTo>
                      <a:pt x="686" y="138"/>
                    </a:lnTo>
                    <a:lnTo>
                      <a:pt x="666" y="123"/>
                    </a:lnTo>
                    <a:lnTo>
                      <a:pt x="647" y="109"/>
                    </a:lnTo>
                    <a:lnTo>
                      <a:pt x="628" y="95"/>
                    </a:lnTo>
                    <a:lnTo>
                      <a:pt x="608" y="81"/>
                    </a:lnTo>
                    <a:lnTo>
                      <a:pt x="589" y="68"/>
                    </a:lnTo>
                    <a:lnTo>
                      <a:pt x="570" y="55"/>
                    </a:lnTo>
                    <a:lnTo>
                      <a:pt x="552" y="43"/>
                    </a:lnTo>
                    <a:lnTo>
                      <a:pt x="534" y="32"/>
                    </a:lnTo>
                    <a:lnTo>
                      <a:pt x="517" y="21"/>
                    </a:lnTo>
                    <a:lnTo>
                      <a:pt x="500" y="11"/>
                    </a:lnTo>
                    <a:lnTo>
                      <a:pt x="489" y="6"/>
                    </a:lnTo>
                    <a:lnTo>
                      <a:pt x="478" y="3"/>
                    </a:lnTo>
                    <a:lnTo>
                      <a:pt x="468" y="1"/>
                    </a:lnTo>
                    <a:lnTo>
                      <a:pt x="458" y="0"/>
                    </a:lnTo>
                    <a:lnTo>
                      <a:pt x="448" y="0"/>
                    </a:lnTo>
                    <a:lnTo>
                      <a:pt x="439" y="1"/>
                    </a:lnTo>
                    <a:lnTo>
                      <a:pt x="431" y="3"/>
                    </a:lnTo>
                    <a:lnTo>
                      <a:pt x="423" y="4"/>
                    </a:lnTo>
                    <a:lnTo>
                      <a:pt x="416" y="7"/>
                    </a:lnTo>
                    <a:lnTo>
                      <a:pt x="409" y="10"/>
                    </a:lnTo>
                    <a:lnTo>
                      <a:pt x="402" y="14"/>
                    </a:lnTo>
                    <a:lnTo>
                      <a:pt x="397" y="17"/>
                    </a:lnTo>
                    <a:lnTo>
                      <a:pt x="392" y="21"/>
                    </a:lnTo>
                    <a:lnTo>
                      <a:pt x="387" y="23"/>
                    </a:lnTo>
                    <a:lnTo>
                      <a:pt x="383" y="26"/>
                    </a:lnTo>
                    <a:lnTo>
                      <a:pt x="380" y="29"/>
                    </a:lnTo>
                    <a:lnTo>
                      <a:pt x="358" y="36"/>
                    </a:lnTo>
                    <a:lnTo>
                      <a:pt x="336" y="42"/>
                    </a:lnTo>
                    <a:lnTo>
                      <a:pt x="315" y="48"/>
                    </a:lnTo>
                    <a:lnTo>
                      <a:pt x="294" y="54"/>
                    </a:lnTo>
                    <a:lnTo>
                      <a:pt x="274" y="59"/>
                    </a:lnTo>
                    <a:lnTo>
                      <a:pt x="254" y="65"/>
                    </a:lnTo>
                    <a:lnTo>
                      <a:pt x="233" y="70"/>
                    </a:lnTo>
                    <a:lnTo>
                      <a:pt x="213" y="75"/>
                    </a:lnTo>
                    <a:lnTo>
                      <a:pt x="193" y="81"/>
                    </a:lnTo>
                    <a:lnTo>
                      <a:pt x="174" y="86"/>
                    </a:lnTo>
                    <a:lnTo>
                      <a:pt x="154" y="91"/>
                    </a:lnTo>
                    <a:lnTo>
                      <a:pt x="133" y="96"/>
                    </a:lnTo>
                    <a:lnTo>
                      <a:pt x="113" y="101"/>
                    </a:lnTo>
                    <a:lnTo>
                      <a:pt x="93" y="107"/>
                    </a:lnTo>
                    <a:lnTo>
                      <a:pt x="72" y="112"/>
                    </a:lnTo>
                    <a:lnTo>
                      <a:pt x="52" y="117"/>
                    </a:lnTo>
                    <a:close/>
                  </a:path>
                </a:pathLst>
              </a:custGeom>
              <a:solidFill>
                <a:srgbClr val="C6C9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9" name="Freeform 250"/>
              <p:cNvSpPr>
                <a:spLocks/>
              </p:cNvSpPr>
              <p:nvPr/>
            </p:nvSpPr>
            <p:spPr bwMode="auto">
              <a:xfrm>
                <a:off x="3387328" y="4346178"/>
                <a:ext cx="752078" cy="384969"/>
              </a:xfrm>
              <a:custGeom>
                <a:avLst/>
                <a:gdLst/>
                <a:ahLst/>
                <a:cxnLst>
                  <a:cxn ang="0">
                    <a:pos x="47" y="111"/>
                  </a:cxn>
                  <a:cxn ang="0">
                    <a:pos x="34" y="116"/>
                  </a:cxn>
                  <a:cxn ang="0">
                    <a:pos x="21" y="121"/>
                  </a:cxn>
                  <a:cxn ang="0">
                    <a:pos x="7" y="127"/>
                  </a:cxn>
                  <a:cxn ang="0">
                    <a:pos x="10" y="149"/>
                  </a:cxn>
                  <a:cxn ang="0">
                    <a:pos x="34" y="187"/>
                  </a:cxn>
                  <a:cxn ang="0">
                    <a:pos x="64" y="224"/>
                  </a:cxn>
                  <a:cxn ang="0">
                    <a:pos x="99" y="259"/>
                  </a:cxn>
                  <a:cxn ang="0">
                    <a:pos x="137" y="292"/>
                  </a:cxn>
                  <a:cxn ang="0">
                    <a:pos x="176" y="323"/>
                  </a:cxn>
                  <a:cxn ang="0">
                    <a:pos x="217" y="352"/>
                  </a:cxn>
                  <a:cxn ang="0">
                    <a:pos x="255" y="377"/>
                  </a:cxn>
                  <a:cxn ang="0">
                    <a:pos x="288" y="384"/>
                  </a:cxn>
                  <a:cxn ang="0">
                    <a:pos x="317" y="377"/>
                  </a:cxn>
                  <a:cxn ang="0">
                    <a:pos x="346" y="369"/>
                  </a:cxn>
                  <a:cxn ang="0">
                    <a:pos x="375" y="362"/>
                  </a:cxn>
                  <a:cxn ang="0">
                    <a:pos x="404" y="354"/>
                  </a:cxn>
                  <a:cxn ang="0">
                    <a:pos x="433" y="348"/>
                  </a:cxn>
                  <a:cxn ang="0">
                    <a:pos x="462" y="340"/>
                  </a:cxn>
                  <a:cxn ang="0">
                    <a:pos x="491" y="333"/>
                  </a:cxn>
                  <a:cxn ang="0">
                    <a:pos x="520" y="325"/>
                  </a:cxn>
                  <a:cxn ang="0">
                    <a:pos x="549" y="318"/>
                  </a:cxn>
                  <a:cxn ang="0">
                    <a:pos x="578" y="310"/>
                  </a:cxn>
                  <a:cxn ang="0">
                    <a:pos x="607" y="303"/>
                  </a:cxn>
                  <a:cxn ang="0">
                    <a:pos x="636" y="295"/>
                  </a:cxn>
                  <a:cxn ang="0">
                    <a:pos x="666" y="288"/>
                  </a:cxn>
                  <a:cxn ang="0">
                    <a:pos x="694" y="280"/>
                  </a:cxn>
                  <a:cxn ang="0">
                    <a:pos x="724" y="273"/>
                  </a:cxn>
                  <a:cxn ang="0">
                    <a:pos x="741" y="264"/>
                  </a:cxn>
                  <a:cxn ang="0">
                    <a:pos x="746" y="254"/>
                  </a:cxn>
                  <a:cxn ang="0">
                    <a:pos x="751" y="243"/>
                  </a:cxn>
                  <a:cxn ang="0">
                    <a:pos x="756" y="232"/>
                  </a:cxn>
                  <a:cxn ang="0">
                    <a:pos x="743" y="212"/>
                  </a:cxn>
                  <a:cxn ang="0">
                    <a:pos x="709" y="182"/>
                  </a:cxn>
                  <a:cxn ang="0">
                    <a:pos x="672" y="152"/>
                  </a:cxn>
                  <a:cxn ang="0">
                    <a:pos x="634" y="123"/>
                  </a:cxn>
                  <a:cxn ang="0">
                    <a:pos x="595" y="94"/>
                  </a:cxn>
                  <a:cxn ang="0">
                    <a:pos x="557" y="68"/>
                  </a:cxn>
                  <a:cxn ang="0">
                    <a:pos x="520" y="44"/>
                  </a:cxn>
                  <a:cxn ang="0">
                    <a:pos x="486" y="22"/>
                  </a:cxn>
                  <a:cxn ang="0">
                    <a:pos x="458" y="7"/>
                  </a:cxn>
                  <a:cxn ang="0">
                    <a:pos x="437" y="1"/>
                  </a:cxn>
                  <a:cxn ang="0">
                    <a:pos x="417" y="0"/>
                  </a:cxn>
                  <a:cxn ang="0">
                    <a:pos x="399" y="2"/>
                  </a:cxn>
                  <a:cxn ang="0">
                    <a:pos x="383" y="7"/>
                  </a:cxn>
                  <a:cxn ang="0">
                    <a:pos x="369" y="14"/>
                  </a:cxn>
                  <a:cxn ang="0">
                    <a:pos x="359" y="20"/>
                  </a:cxn>
                  <a:cxn ang="0">
                    <a:pos x="351" y="26"/>
                  </a:cxn>
                  <a:cxn ang="0">
                    <a:pos x="329" y="34"/>
                  </a:cxn>
                  <a:cxn ang="0">
                    <a:pos x="291" y="44"/>
                  </a:cxn>
                  <a:cxn ang="0">
                    <a:pos x="254" y="55"/>
                  </a:cxn>
                  <a:cxn ang="0">
                    <a:pos x="218" y="64"/>
                  </a:cxn>
                  <a:cxn ang="0">
                    <a:pos x="183" y="74"/>
                  </a:cxn>
                  <a:cxn ang="0">
                    <a:pos x="147" y="84"/>
                  </a:cxn>
                  <a:cxn ang="0">
                    <a:pos x="111" y="94"/>
                  </a:cxn>
                  <a:cxn ang="0">
                    <a:pos x="73" y="104"/>
                  </a:cxn>
                </a:cxnLst>
                <a:rect l="0" t="0" r="r" b="b"/>
                <a:pathLst>
                  <a:path w="758" h="388">
                    <a:moveTo>
                      <a:pt x="54" y="109"/>
                    </a:moveTo>
                    <a:lnTo>
                      <a:pt x="47" y="111"/>
                    </a:lnTo>
                    <a:lnTo>
                      <a:pt x="41" y="114"/>
                    </a:lnTo>
                    <a:lnTo>
                      <a:pt x="34" y="116"/>
                    </a:lnTo>
                    <a:lnTo>
                      <a:pt x="27" y="119"/>
                    </a:lnTo>
                    <a:lnTo>
                      <a:pt x="21" y="121"/>
                    </a:lnTo>
                    <a:lnTo>
                      <a:pt x="14" y="124"/>
                    </a:lnTo>
                    <a:lnTo>
                      <a:pt x="7" y="127"/>
                    </a:lnTo>
                    <a:lnTo>
                      <a:pt x="0" y="130"/>
                    </a:lnTo>
                    <a:lnTo>
                      <a:pt x="10" y="149"/>
                    </a:lnTo>
                    <a:lnTo>
                      <a:pt x="21" y="168"/>
                    </a:lnTo>
                    <a:lnTo>
                      <a:pt x="34" y="187"/>
                    </a:lnTo>
                    <a:lnTo>
                      <a:pt x="48" y="206"/>
                    </a:lnTo>
                    <a:lnTo>
                      <a:pt x="64" y="224"/>
                    </a:lnTo>
                    <a:lnTo>
                      <a:pt x="81" y="241"/>
                    </a:lnTo>
                    <a:lnTo>
                      <a:pt x="99" y="259"/>
                    </a:lnTo>
                    <a:lnTo>
                      <a:pt x="118" y="276"/>
                    </a:lnTo>
                    <a:lnTo>
                      <a:pt x="137" y="292"/>
                    </a:lnTo>
                    <a:lnTo>
                      <a:pt x="157" y="308"/>
                    </a:lnTo>
                    <a:lnTo>
                      <a:pt x="176" y="323"/>
                    </a:lnTo>
                    <a:lnTo>
                      <a:pt x="196" y="338"/>
                    </a:lnTo>
                    <a:lnTo>
                      <a:pt x="217" y="352"/>
                    </a:lnTo>
                    <a:lnTo>
                      <a:pt x="236" y="365"/>
                    </a:lnTo>
                    <a:lnTo>
                      <a:pt x="255" y="377"/>
                    </a:lnTo>
                    <a:lnTo>
                      <a:pt x="273" y="388"/>
                    </a:lnTo>
                    <a:lnTo>
                      <a:pt x="288" y="384"/>
                    </a:lnTo>
                    <a:lnTo>
                      <a:pt x="302" y="380"/>
                    </a:lnTo>
                    <a:lnTo>
                      <a:pt x="317" y="377"/>
                    </a:lnTo>
                    <a:lnTo>
                      <a:pt x="332" y="373"/>
                    </a:lnTo>
                    <a:lnTo>
                      <a:pt x="346" y="369"/>
                    </a:lnTo>
                    <a:lnTo>
                      <a:pt x="360" y="366"/>
                    </a:lnTo>
                    <a:lnTo>
                      <a:pt x="375" y="362"/>
                    </a:lnTo>
                    <a:lnTo>
                      <a:pt x="390" y="359"/>
                    </a:lnTo>
                    <a:lnTo>
                      <a:pt x="404" y="354"/>
                    </a:lnTo>
                    <a:lnTo>
                      <a:pt x="418" y="351"/>
                    </a:lnTo>
                    <a:lnTo>
                      <a:pt x="433" y="348"/>
                    </a:lnTo>
                    <a:lnTo>
                      <a:pt x="448" y="344"/>
                    </a:lnTo>
                    <a:lnTo>
                      <a:pt x="462" y="340"/>
                    </a:lnTo>
                    <a:lnTo>
                      <a:pt x="476" y="336"/>
                    </a:lnTo>
                    <a:lnTo>
                      <a:pt x="491" y="333"/>
                    </a:lnTo>
                    <a:lnTo>
                      <a:pt x="506" y="329"/>
                    </a:lnTo>
                    <a:lnTo>
                      <a:pt x="520" y="325"/>
                    </a:lnTo>
                    <a:lnTo>
                      <a:pt x="535" y="321"/>
                    </a:lnTo>
                    <a:lnTo>
                      <a:pt x="549" y="318"/>
                    </a:lnTo>
                    <a:lnTo>
                      <a:pt x="564" y="314"/>
                    </a:lnTo>
                    <a:lnTo>
                      <a:pt x="578" y="310"/>
                    </a:lnTo>
                    <a:lnTo>
                      <a:pt x="593" y="307"/>
                    </a:lnTo>
                    <a:lnTo>
                      <a:pt x="607" y="303"/>
                    </a:lnTo>
                    <a:lnTo>
                      <a:pt x="622" y="299"/>
                    </a:lnTo>
                    <a:lnTo>
                      <a:pt x="636" y="295"/>
                    </a:lnTo>
                    <a:lnTo>
                      <a:pt x="651" y="292"/>
                    </a:lnTo>
                    <a:lnTo>
                      <a:pt x="666" y="288"/>
                    </a:lnTo>
                    <a:lnTo>
                      <a:pt x="680" y="284"/>
                    </a:lnTo>
                    <a:lnTo>
                      <a:pt x="694" y="280"/>
                    </a:lnTo>
                    <a:lnTo>
                      <a:pt x="709" y="277"/>
                    </a:lnTo>
                    <a:lnTo>
                      <a:pt x="724" y="273"/>
                    </a:lnTo>
                    <a:lnTo>
                      <a:pt x="738" y="269"/>
                    </a:lnTo>
                    <a:lnTo>
                      <a:pt x="741" y="264"/>
                    </a:lnTo>
                    <a:lnTo>
                      <a:pt x="743" y="259"/>
                    </a:lnTo>
                    <a:lnTo>
                      <a:pt x="746" y="254"/>
                    </a:lnTo>
                    <a:lnTo>
                      <a:pt x="748" y="248"/>
                    </a:lnTo>
                    <a:lnTo>
                      <a:pt x="751" y="243"/>
                    </a:lnTo>
                    <a:lnTo>
                      <a:pt x="754" y="237"/>
                    </a:lnTo>
                    <a:lnTo>
                      <a:pt x="756" y="232"/>
                    </a:lnTo>
                    <a:lnTo>
                      <a:pt x="758" y="227"/>
                    </a:lnTo>
                    <a:lnTo>
                      <a:pt x="743" y="212"/>
                    </a:lnTo>
                    <a:lnTo>
                      <a:pt x="727" y="197"/>
                    </a:lnTo>
                    <a:lnTo>
                      <a:pt x="709" y="182"/>
                    </a:lnTo>
                    <a:lnTo>
                      <a:pt x="691" y="167"/>
                    </a:lnTo>
                    <a:lnTo>
                      <a:pt x="672" y="152"/>
                    </a:lnTo>
                    <a:lnTo>
                      <a:pt x="653" y="137"/>
                    </a:lnTo>
                    <a:lnTo>
                      <a:pt x="634" y="123"/>
                    </a:lnTo>
                    <a:lnTo>
                      <a:pt x="615" y="108"/>
                    </a:lnTo>
                    <a:lnTo>
                      <a:pt x="595" y="94"/>
                    </a:lnTo>
                    <a:lnTo>
                      <a:pt x="576" y="81"/>
                    </a:lnTo>
                    <a:lnTo>
                      <a:pt x="557" y="68"/>
                    </a:lnTo>
                    <a:lnTo>
                      <a:pt x="538" y="55"/>
                    </a:lnTo>
                    <a:lnTo>
                      <a:pt x="520" y="44"/>
                    </a:lnTo>
                    <a:lnTo>
                      <a:pt x="502" y="32"/>
                    </a:lnTo>
                    <a:lnTo>
                      <a:pt x="486" y="22"/>
                    </a:lnTo>
                    <a:lnTo>
                      <a:pt x="470" y="12"/>
                    </a:lnTo>
                    <a:lnTo>
                      <a:pt x="458" y="7"/>
                    </a:lnTo>
                    <a:lnTo>
                      <a:pt x="447" y="3"/>
                    </a:lnTo>
                    <a:lnTo>
                      <a:pt x="437" y="1"/>
                    </a:lnTo>
                    <a:lnTo>
                      <a:pt x="426" y="0"/>
                    </a:lnTo>
                    <a:lnTo>
                      <a:pt x="417" y="0"/>
                    </a:lnTo>
                    <a:lnTo>
                      <a:pt x="407" y="0"/>
                    </a:lnTo>
                    <a:lnTo>
                      <a:pt x="399" y="2"/>
                    </a:lnTo>
                    <a:lnTo>
                      <a:pt x="390" y="4"/>
                    </a:lnTo>
                    <a:lnTo>
                      <a:pt x="383" y="7"/>
                    </a:lnTo>
                    <a:lnTo>
                      <a:pt x="376" y="10"/>
                    </a:lnTo>
                    <a:lnTo>
                      <a:pt x="369" y="14"/>
                    </a:lnTo>
                    <a:lnTo>
                      <a:pt x="364" y="17"/>
                    </a:lnTo>
                    <a:lnTo>
                      <a:pt x="359" y="20"/>
                    </a:lnTo>
                    <a:lnTo>
                      <a:pt x="355" y="23"/>
                    </a:lnTo>
                    <a:lnTo>
                      <a:pt x="351" y="26"/>
                    </a:lnTo>
                    <a:lnTo>
                      <a:pt x="349" y="28"/>
                    </a:lnTo>
                    <a:lnTo>
                      <a:pt x="329" y="34"/>
                    </a:lnTo>
                    <a:lnTo>
                      <a:pt x="310" y="39"/>
                    </a:lnTo>
                    <a:lnTo>
                      <a:pt x="291" y="44"/>
                    </a:lnTo>
                    <a:lnTo>
                      <a:pt x="272" y="49"/>
                    </a:lnTo>
                    <a:lnTo>
                      <a:pt x="254" y="55"/>
                    </a:lnTo>
                    <a:lnTo>
                      <a:pt x="236" y="60"/>
                    </a:lnTo>
                    <a:lnTo>
                      <a:pt x="218" y="64"/>
                    </a:lnTo>
                    <a:lnTo>
                      <a:pt x="200" y="70"/>
                    </a:lnTo>
                    <a:lnTo>
                      <a:pt x="183" y="74"/>
                    </a:lnTo>
                    <a:lnTo>
                      <a:pt x="165" y="79"/>
                    </a:lnTo>
                    <a:lnTo>
                      <a:pt x="147" y="84"/>
                    </a:lnTo>
                    <a:lnTo>
                      <a:pt x="129" y="89"/>
                    </a:lnTo>
                    <a:lnTo>
                      <a:pt x="111" y="94"/>
                    </a:lnTo>
                    <a:lnTo>
                      <a:pt x="92" y="98"/>
                    </a:lnTo>
                    <a:lnTo>
                      <a:pt x="73" y="104"/>
                    </a:lnTo>
                    <a:lnTo>
                      <a:pt x="54" y="109"/>
                    </a:lnTo>
                    <a:close/>
                  </a:path>
                </a:pathLst>
              </a:custGeom>
              <a:solidFill>
                <a:srgbClr val="C9CC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0" name="Freeform 251"/>
              <p:cNvSpPr>
                <a:spLocks/>
              </p:cNvSpPr>
              <p:nvPr/>
            </p:nvSpPr>
            <p:spPr bwMode="auto">
              <a:xfrm>
                <a:off x="3421062" y="4346178"/>
                <a:ext cx="719336" cy="376039"/>
              </a:xfrm>
              <a:custGeom>
                <a:avLst/>
                <a:gdLst/>
                <a:ahLst/>
                <a:cxnLst>
                  <a:cxn ang="0">
                    <a:pos x="49" y="103"/>
                  </a:cxn>
                  <a:cxn ang="0">
                    <a:pos x="35" y="108"/>
                  </a:cxn>
                  <a:cxn ang="0">
                    <a:pos x="21" y="113"/>
                  </a:cxn>
                  <a:cxn ang="0">
                    <a:pos x="7" y="118"/>
                  </a:cxn>
                  <a:cxn ang="0">
                    <a:pos x="9" y="140"/>
                  </a:cxn>
                  <a:cxn ang="0">
                    <a:pos x="33" y="178"/>
                  </a:cxn>
                  <a:cxn ang="0">
                    <a:pos x="64" y="215"/>
                  </a:cxn>
                  <a:cxn ang="0">
                    <a:pos x="99" y="250"/>
                  </a:cxn>
                  <a:cxn ang="0">
                    <a:pos x="137" y="284"/>
                  </a:cxn>
                  <a:cxn ang="0">
                    <a:pos x="177" y="315"/>
                  </a:cxn>
                  <a:cxn ang="0">
                    <a:pos x="217" y="343"/>
                  </a:cxn>
                  <a:cxn ang="0">
                    <a:pos x="256" y="368"/>
                  </a:cxn>
                  <a:cxn ang="0">
                    <a:pos x="288" y="376"/>
                  </a:cxn>
                  <a:cxn ang="0">
                    <a:pos x="315" y="369"/>
                  </a:cxn>
                  <a:cxn ang="0">
                    <a:pos x="342" y="362"/>
                  </a:cxn>
                  <a:cxn ang="0">
                    <a:pos x="368" y="356"/>
                  </a:cxn>
                  <a:cxn ang="0">
                    <a:pos x="395" y="349"/>
                  </a:cxn>
                  <a:cxn ang="0">
                    <a:pos x="422" y="342"/>
                  </a:cxn>
                  <a:cxn ang="0">
                    <a:pos x="449" y="335"/>
                  </a:cxn>
                  <a:cxn ang="0">
                    <a:pos x="476" y="328"/>
                  </a:cxn>
                  <a:cxn ang="0">
                    <a:pos x="503" y="321"/>
                  </a:cxn>
                  <a:cxn ang="0">
                    <a:pos x="530" y="314"/>
                  </a:cxn>
                  <a:cxn ang="0">
                    <a:pos x="556" y="307"/>
                  </a:cxn>
                  <a:cxn ang="0">
                    <a:pos x="583" y="300"/>
                  </a:cxn>
                  <a:cxn ang="0">
                    <a:pos x="610" y="293"/>
                  </a:cxn>
                  <a:cxn ang="0">
                    <a:pos x="637" y="286"/>
                  </a:cxn>
                  <a:cxn ang="0">
                    <a:pos x="664" y="280"/>
                  </a:cxn>
                  <a:cxn ang="0">
                    <a:pos x="691" y="273"/>
                  </a:cxn>
                  <a:cxn ang="0">
                    <a:pos x="707" y="264"/>
                  </a:cxn>
                  <a:cxn ang="0">
                    <a:pos x="712" y="254"/>
                  </a:cxn>
                  <a:cxn ang="0">
                    <a:pos x="717" y="243"/>
                  </a:cxn>
                  <a:cxn ang="0">
                    <a:pos x="722" y="232"/>
                  </a:cxn>
                  <a:cxn ang="0">
                    <a:pos x="710" y="212"/>
                  </a:cxn>
                  <a:cxn ang="0">
                    <a:pos x="676" y="182"/>
                  </a:cxn>
                  <a:cxn ang="0">
                    <a:pos x="640" y="152"/>
                  </a:cxn>
                  <a:cxn ang="0">
                    <a:pos x="601" y="123"/>
                  </a:cxn>
                  <a:cxn ang="0">
                    <a:pos x="562" y="94"/>
                  </a:cxn>
                  <a:cxn ang="0">
                    <a:pos x="523" y="68"/>
                  </a:cxn>
                  <a:cxn ang="0">
                    <a:pos x="487" y="44"/>
                  </a:cxn>
                  <a:cxn ang="0">
                    <a:pos x="453" y="23"/>
                  </a:cxn>
                  <a:cxn ang="0">
                    <a:pos x="426" y="8"/>
                  </a:cxn>
                  <a:cxn ang="0">
                    <a:pos x="404" y="1"/>
                  </a:cxn>
                  <a:cxn ang="0">
                    <a:pos x="384" y="0"/>
                  </a:cxn>
                  <a:cxn ang="0">
                    <a:pos x="365" y="2"/>
                  </a:cxn>
                  <a:cxn ang="0">
                    <a:pos x="349" y="7"/>
                  </a:cxn>
                  <a:cxn ang="0">
                    <a:pos x="335" y="14"/>
                  </a:cxn>
                  <a:cxn ang="0">
                    <a:pos x="325" y="20"/>
                  </a:cxn>
                  <a:cxn ang="0">
                    <a:pos x="318" y="26"/>
                  </a:cxn>
                  <a:cxn ang="0">
                    <a:pos x="299" y="32"/>
                  </a:cxn>
                  <a:cxn ang="0">
                    <a:pos x="266" y="41"/>
                  </a:cxn>
                  <a:cxn ang="0">
                    <a:pos x="234" y="50"/>
                  </a:cxn>
                  <a:cxn ang="0">
                    <a:pos x="202" y="59"/>
                  </a:cxn>
                  <a:cxn ang="0">
                    <a:pos x="170" y="68"/>
                  </a:cxn>
                  <a:cxn ang="0">
                    <a:pos x="139" y="77"/>
                  </a:cxn>
                  <a:cxn ang="0">
                    <a:pos x="107" y="86"/>
                  </a:cxn>
                  <a:cxn ang="0">
                    <a:pos x="73" y="96"/>
                  </a:cxn>
                </a:cxnLst>
                <a:rect l="0" t="0" r="r" b="b"/>
                <a:pathLst>
                  <a:path w="725" h="379">
                    <a:moveTo>
                      <a:pt x="56" y="101"/>
                    </a:moveTo>
                    <a:lnTo>
                      <a:pt x="49" y="103"/>
                    </a:lnTo>
                    <a:lnTo>
                      <a:pt x="42" y="105"/>
                    </a:lnTo>
                    <a:lnTo>
                      <a:pt x="35" y="108"/>
                    </a:lnTo>
                    <a:lnTo>
                      <a:pt x="28" y="111"/>
                    </a:lnTo>
                    <a:lnTo>
                      <a:pt x="21" y="113"/>
                    </a:lnTo>
                    <a:lnTo>
                      <a:pt x="14" y="116"/>
                    </a:lnTo>
                    <a:lnTo>
                      <a:pt x="7" y="118"/>
                    </a:lnTo>
                    <a:lnTo>
                      <a:pt x="0" y="120"/>
                    </a:lnTo>
                    <a:lnTo>
                      <a:pt x="9" y="140"/>
                    </a:lnTo>
                    <a:lnTo>
                      <a:pt x="20" y="159"/>
                    </a:lnTo>
                    <a:lnTo>
                      <a:pt x="33" y="178"/>
                    </a:lnTo>
                    <a:lnTo>
                      <a:pt x="47" y="196"/>
                    </a:lnTo>
                    <a:lnTo>
                      <a:pt x="64" y="215"/>
                    </a:lnTo>
                    <a:lnTo>
                      <a:pt x="80" y="233"/>
                    </a:lnTo>
                    <a:lnTo>
                      <a:pt x="99" y="250"/>
                    </a:lnTo>
                    <a:lnTo>
                      <a:pt x="118" y="267"/>
                    </a:lnTo>
                    <a:lnTo>
                      <a:pt x="137" y="284"/>
                    </a:lnTo>
                    <a:lnTo>
                      <a:pt x="157" y="300"/>
                    </a:lnTo>
                    <a:lnTo>
                      <a:pt x="177" y="315"/>
                    </a:lnTo>
                    <a:lnTo>
                      <a:pt x="197" y="329"/>
                    </a:lnTo>
                    <a:lnTo>
                      <a:pt x="217" y="343"/>
                    </a:lnTo>
                    <a:lnTo>
                      <a:pt x="237" y="356"/>
                    </a:lnTo>
                    <a:lnTo>
                      <a:pt x="256" y="368"/>
                    </a:lnTo>
                    <a:lnTo>
                      <a:pt x="275" y="379"/>
                    </a:lnTo>
                    <a:lnTo>
                      <a:pt x="288" y="376"/>
                    </a:lnTo>
                    <a:lnTo>
                      <a:pt x="302" y="372"/>
                    </a:lnTo>
                    <a:lnTo>
                      <a:pt x="315" y="369"/>
                    </a:lnTo>
                    <a:lnTo>
                      <a:pt x="328" y="365"/>
                    </a:lnTo>
                    <a:lnTo>
                      <a:pt x="342" y="362"/>
                    </a:lnTo>
                    <a:lnTo>
                      <a:pt x="355" y="359"/>
                    </a:lnTo>
                    <a:lnTo>
                      <a:pt x="368" y="356"/>
                    </a:lnTo>
                    <a:lnTo>
                      <a:pt x="382" y="352"/>
                    </a:lnTo>
                    <a:lnTo>
                      <a:pt x="395" y="349"/>
                    </a:lnTo>
                    <a:lnTo>
                      <a:pt x="408" y="345"/>
                    </a:lnTo>
                    <a:lnTo>
                      <a:pt x="422" y="342"/>
                    </a:lnTo>
                    <a:lnTo>
                      <a:pt x="436" y="338"/>
                    </a:lnTo>
                    <a:lnTo>
                      <a:pt x="449" y="335"/>
                    </a:lnTo>
                    <a:lnTo>
                      <a:pt x="463" y="331"/>
                    </a:lnTo>
                    <a:lnTo>
                      <a:pt x="476" y="328"/>
                    </a:lnTo>
                    <a:lnTo>
                      <a:pt x="490" y="324"/>
                    </a:lnTo>
                    <a:lnTo>
                      <a:pt x="503" y="321"/>
                    </a:lnTo>
                    <a:lnTo>
                      <a:pt x="516" y="318"/>
                    </a:lnTo>
                    <a:lnTo>
                      <a:pt x="530" y="314"/>
                    </a:lnTo>
                    <a:lnTo>
                      <a:pt x="543" y="311"/>
                    </a:lnTo>
                    <a:lnTo>
                      <a:pt x="556" y="307"/>
                    </a:lnTo>
                    <a:lnTo>
                      <a:pt x="570" y="304"/>
                    </a:lnTo>
                    <a:lnTo>
                      <a:pt x="583" y="300"/>
                    </a:lnTo>
                    <a:lnTo>
                      <a:pt x="596" y="297"/>
                    </a:lnTo>
                    <a:lnTo>
                      <a:pt x="610" y="293"/>
                    </a:lnTo>
                    <a:lnTo>
                      <a:pt x="624" y="290"/>
                    </a:lnTo>
                    <a:lnTo>
                      <a:pt x="637" y="286"/>
                    </a:lnTo>
                    <a:lnTo>
                      <a:pt x="651" y="283"/>
                    </a:lnTo>
                    <a:lnTo>
                      <a:pt x="664" y="280"/>
                    </a:lnTo>
                    <a:lnTo>
                      <a:pt x="677" y="276"/>
                    </a:lnTo>
                    <a:lnTo>
                      <a:pt x="691" y="273"/>
                    </a:lnTo>
                    <a:lnTo>
                      <a:pt x="704" y="269"/>
                    </a:lnTo>
                    <a:lnTo>
                      <a:pt x="707" y="264"/>
                    </a:lnTo>
                    <a:lnTo>
                      <a:pt x="710" y="259"/>
                    </a:lnTo>
                    <a:lnTo>
                      <a:pt x="712" y="254"/>
                    </a:lnTo>
                    <a:lnTo>
                      <a:pt x="715" y="248"/>
                    </a:lnTo>
                    <a:lnTo>
                      <a:pt x="717" y="243"/>
                    </a:lnTo>
                    <a:lnTo>
                      <a:pt x="720" y="237"/>
                    </a:lnTo>
                    <a:lnTo>
                      <a:pt x="722" y="232"/>
                    </a:lnTo>
                    <a:lnTo>
                      <a:pt x="725" y="227"/>
                    </a:lnTo>
                    <a:lnTo>
                      <a:pt x="710" y="212"/>
                    </a:lnTo>
                    <a:lnTo>
                      <a:pt x="694" y="197"/>
                    </a:lnTo>
                    <a:lnTo>
                      <a:pt x="676" y="182"/>
                    </a:lnTo>
                    <a:lnTo>
                      <a:pt x="658" y="167"/>
                    </a:lnTo>
                    <a:lnTo>
                      <a:pt x="640" y="152"/>
                    </a:lnTo>
                    <a:lnTo>
                      <a:pt x="620" y="137"/>
                    </a:lnTo>
                    <a:lnTo>
                      <a:pt x="601" y="123"/>
                    </a:lnTo>
                    <a:lnTo>
                      <a:pt x="582" y="108"/>
                    </a:lnTo>
                    <a:lnTo>
                      <a:pt x="562" y="94"/>
                    </a:lnTo>
                    <a:lnTo>
                      <a:pt x="542" y="81"/>
                    </a:lnTo>
                    <a:lnTo>
                      <a:pt x="523" y="68"/>
                    </a:lnTo>
                    <a:lnTo>
                      <a:pt x="504" y="56"/>
                    </a:lnTo>
                    <a:lnTo>
                      <a:pt x="487" y="44"/>
                    </a:lnTo>
                    <a:lnTo>
                      <a:pt x="469" y="33"/>
                    </a:lnTo>
                    <a:lnTo>
                      <a:pt x="453" y="23"/>
                    </a:lnTo>
                    <a:lnTo>
                      <a:pt x="438" y="14"/>
                    </a:lnTo>
                    <a:lnTo>
                      <a:pt x="426" y="8"/>
                    </a:lnTo>
                    <a:lnTo>
                      <a:pt x="415" y="4"/>
                    </a:lnTo>
                    <a:lnTo>
                      <a:pt x="404" y="1"/>
                    </a:lnTo>
                    <a:lnTo>
                      <a:pt x="394" y="0"/>
                    </a:lnTo>
                    <a:lnTo>
                      <a:pt x="384" y="0"/>
                    </a:lnTo>
                    <a:lnTo>
                      <a:pt x="374" y="0"/>
                    </a:lnTo>
                    <a:lnTo>
                      <a:pt x="365" y="2"/>
                    </a:lnTo>
                    <a:lnTo>
                      <a:pt x="357" y="4"/>
                    </a:lnTo>
                    <a:lnTo>
                      <a:pt x="349" y="7"/>
                    </a:lnTo>
                    <a:lnTo>
                      <a:pt x="342" y="10"/>
                    </a:lnTo>
                    <a:lnTo>
                      <a:pt x="335" y="14"/>
                    </a:lnTo>
                    <a:lnTo>
                      <a:pt x="330" y="17"/>
                    </a:lnTo>
                    <a:lnTo>
                      <a:pt x="325" y="20"/>
                    </a:lnTo>
                    <a:lnTo>
                      <a:pt x="321" y="23"/>
                    </a:lnTo>
                    <a:lnTo>
                      <a:pt x="318" y="26"/>
                    </a:lnTo>
                    <a:lnTo>
                      <a:pt x="316" y="27"/>
                    </a:lnTo>
                    <a:lnTo>
                      <a:pt x="299" y="32"/>
                    </a:lnTo>
                    <a:lnTo>
                      <a:pt x="282" y="37"/>
                    </a:lnTo>
                    <a:lnTo>
                      <a:pt x="266" y="41"/>
                    </a:lnTo>
                    <a:lnTo>
                      <a:pt x="249" y="46"/>
                    </a:lnTo>
                    <a:lnTo>
                      <a:pt x="234" y="50"/>
                    </a:lnTo>
                    <a:lnTo>
                      <a:pt x="218" y="55"/>
                    </a:lnTo>
                    <a:lnTo>
                      <a:pt x="202" y="59"/>
                    </a:lnTo>
                    <a:lnTo>
                      <a:pt x="187" y="64"/>
                    </a:lnTo>
                    <a:lnTo>
                      <a:pt x="170" y="68"/>
                    </a:lnTo>
                    <a:lnTo>
                      <a:pt x="155" y="72"/>
                    </a:lnTo>
                    <a:lnTo>
                      <a:pt x="139" y="77"/>
                    </a:lnTo>
                    <a:lnTo>
                      <a:pt x="123" y="82"/>
                    </a:lnTo>
                    <a:lnTo>
                      <a:pt x="107" y="86"/>
                    </a:lnTo>
                    <a:lnTo>
                      <a:pt x="91" y="91"/>
                    </a:lnTo>
                    <a:lnTo>
                      <a:pt x="73" y="96"/>
                    </a:lnTo>
                    <a:lnTo>
                      <a:pt x="56" y="101"/>
                    </a:lnTo>
                    <a:close/>
                  </a:path>
                </a:pathLst>
              </a:custGeom>
              <a:solidFill>
                <a:srgbClr val="C9CCD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1" name="Freeform 252"/>
              <p:cNvSpPr>
                <a:spLocks/>
              </p:cNvSpPr>
              <p:nvPr/>
            </p:nvSpPr>
            <p:spPr bwMode="auto">
              <a:xfrm>
                <a:off x="3452812" y="4345186"/>
                <a:ext cx="688578" cy="369094"/>
              </a:xfrm>
              <a:custGeom>
                <a:avLst/>
                <a:gdLst/>
                <a:ahLst/>
                <a:cxnLst>
                  <a:cxn ang="0">
                    <a:pos x="52" y="95"/>
                  </a:cxn>
                  <a:cxn ang="0">
                    <a:pos x="38" y="101"/>
                  </a:cxn>
                  <a:cxn ang="0">
                    <a:pos x="23" y="105"/>
                  </a:cxn>
                  <a:cxn ang="0">
                    <a:pos x="8" y="110"/>
                  </a:cxn>
                  <a:cxn ang="0">
                    <a:pos x="10" y="132"/>
                  </a:cxn>
                  <a:cxn ang="0">
                    <a:pos x="34" y="170"/>
                  </a:cxn>
                  <a:cxn ang="0">
                    <a:pos x="65" y="207"/>
                  </a:cxn>
                  <a:cxn ang="0">
                    <a:pos x="101" y="242"/>
                  </a:cxn>
                  <a:cxn ang="0">
                    <a:pos x="139" y="276"/>
                  </a:cxn>
                  <a:cxn ang="0">
                    <a:pos x="179" y="307"/>
                  </a:cxn>
                  <a:cxn ang="0">
                    <a:pos x="220" y="335"/>
                  </a:cxn>
                  <a:cxn ang="0">
                    <a:pos x="259" y="361"/>
                  </a:cxn>
                  <a:cxn ang="0">
                    <a:pos x="289" y="369"/>
                  </a:cxn>
                  <a:cxn ang="0">
                    <a:pos x="314" y="362"/>
                  </a:cxn>
                  <a:cxn ang="0">
                    <a:pos x="339" y="356"/>
                  </a:cxn>
                  <a:cxn ang="0">
                    <a:pos x="363" y="350"/>
                  </a:cxn>
                  <a:cxn ang="0">
                    <a:pos x="388" y="343"/>
                  </a:cxn>
                  <a:cxn ang="0">
                    <a:pos x="413" y="337"/>
                  </a:cxn>
                  <a:cxn ang="0">
                    <a:pos x="437" y="331"/>
                  </a:cxn>
                  <a:cxn ang="0">
                    <a:pos x="462" y="324"/>
                  </a:cxn>
                  <a:cxn ang="0">
                    <a:pos x="487" y="318"/>
                  </a:cxn>
                  <a:cxn ang="0">
                    <a:pos x="512" y="312"/>
                  </a:cxn>
                  <a:cxn ang="0">
                    <a:pos x="536" y="305"/>
                  </a:cxn>
                  <a:cxn ang="0">
                    <a:pos x="561" y="299"/>
                  </a:cxn>
                  <a:cxn ang="0">
                    <a:pos x="586" y="293"/>
                  </a:cxn>
                  <a:cxn ang="0">
                    <a:pos x="610" y="286"/>
                  </a:cxn>
                  <a:cxn ang="0">
                    <a:pos x="635" y="280"/>
                  </a:cxn>
                  <a:cxn ang="0">
                    <a:pos x="660" y="274"/>
                  </a:cxn>
                  <a:cxn ang="0">
                    <a:pos x="675" y="265"/>
                  </a:cxn>
                  <a:cxn ang="0">
                    <a:pos x="681" y="255"/>
                  </a:cxn>
                  <a:cxn ang="0">
                    <a:pos x="686" y="244"/>
                  </a:cxn>
                  <a:cxn ang="0">
                    <a:pos x="692" y="233"/>
                  </a:cxn>
                  <a:cxn ang="0">
                    <a:pos x="679" y="213"/>
                  </a:cxn>
                  <a:cxn ang="0">
                    <a:pos x="645" y="183"/>
                  </a:cxn>
                  <a:cxn ang="0">
                    <a:pos x="608" y="152"/>
                  </a:cxn>
                  <a:cxn ang="0">
                    <a:pos x="569" y="123"/>
                  </a:cxn>
                  <a:cxn ang="0">
                    <a:pos x="530" y="95"/>
                  </a:cxn>
                  <a:cxn ang="0">
                    <a:pos x="492" y="69"/>
                  </a:cxn>
                  <a:cxn ang="0">
                    <a:pos x="456" y="45"/>
                  </a:cxn>
                  <a:cxn ang="0">
                    <a:pos x="423" y="24"/>
                  </a:cxn>
                  <a:cxn ang="0">
                    <a:pos x="397" y="9"/>
                  </a:cxn>
                  <a:cxn ang="0">
                    <a:pos x="374" y="2"/>
                  </a:cxn>
                  <a:cxn ang="0">
                    <a:pos x="353" y="0"/>
                  </a:cxn>
                  <a:cxn ang="0">
                    <a:pos x="333" y="3"/>
                  </a:cxn>
                  <a:cxn ang="0">
                    <a:pos x="317" y="8"/>
                  </a:cxn>
                  <a:cxn ang="0">
                    <a:pos x="303" y="15"/>
                  </a:cxn>
                  <a:cxn ang="0">
                    <a:pos x="293" y="21"/>
                  </a:cxn>
                  <a:cxn ang="0">
                    <a:pos x="287" y="26"/>
                  </a:cxn>
                  <a:cxn ang="0">
                    <a:pos x="271" y="31"/>
                  </a:cxn>
                  <a:cxn ang="0">
                    <a:pos x="243" y="39"/>
                  </a:cxn>
                  <a:cxn ang="0">
                    <a:pos x="215" y="47"/>
                  </a:cxn>
                  <a:cxn ang="0">
                    <a:pos x="188" y="55"/>
                  </a:cxn>
                  <a:cxn ang="0">
                    <a:pos x="161" y="63"/>
                  </a:cxn>
                  <a:cxn ang="0">
                    <a:pos x="133" y="71"/>
                  </a:cxn>
                  <a:cxn ang="0">
                    <a:pos x="105" y="80"/>
                  </a:cxn>
                  <a:cxn ang="0">
                    <a:pos x="75" y="88"/>
                  </a:cxn>
                </a:cxnLst>
                <a:rect l="0" t="0" r="r" b="b"/>
                <a:pathLst>
                  <a:path w="694" h="372">
                    <a:moveTo>
                      <a:pt x="60" y="93"/>
                    </a:moveTo>
                    <a:lnTo>
                      <a:pt x="52" y="95"/>
                    </a:lnTo>
                    <a:lnTo>
                      <a:pt x="45" y="98"/>
                    </a:lnTo>
                    <a:lnTo>
                      <a:pt x="38" y="101"/>
                    </a:lnTo>
                    <a:lnTo>
                      <a:pt x="30" y="103"/>
                    </a:lnTo>
                    <a:lnTo>
                      <a:pt x="23" y="105"/>
                    </a:lnTo>
                    <a:lnTo>
                      <a:pt x="15" y="108"/>
                    </a:lnTo>
                    <a:lnTo>
                      <a:pt x="8" y="110"/>
                    </a:lnTo>
                    <a:lnTo>
                      <a:pt x="0" y="113"/>
                    </a:lnTo>
                    <a:lnTo>
                      <a:pt x="10" y="132"/>
                    </a:lnTo>
                    <a:lnTo>
                      <a:pt x="21" y="151"/>
                    </a:lnTo>
                    <a:lnTo>
                      <a:pt x="34" y="170"/>
                    </a:lnTo>
                    <a:lnTo>
                      <a:pt x="49" y="189"/>
                    </a:lnTo>
                    <a:lnTo>
                      <a:pt x="65" y="207"/>
                    </a:lnTo>
                    <a:lnTo>
                      <a:pt x="82" y="225"/>
                    </a:lnTo>
                    <a:lnTo>
                      <a:pt x="101" y="242"/>
                    </a:lnTo>
                    <a:lnTo>
                      <a:pt x="119" y="259"/>
                    </a:lnTo>
                    <a:lnTo>
                      <a:pt x="139" y="276"/>
                    </a:lnTo>
                    <a:lnTo>
                      <a:pt x="159" y="292"/>
                    </a:lnTo>
                    <a:lnTo>
                      <a:pt x="179" y="307"/>
                    </a:lnTo>
                    <a:lnTo>
                      <a:pt x="199" y="321"/>
                    </a:lnTo>
                    <a:lnTo>
                      <a:pt x="220" y="335"/>
                    </a:lnTo>
                    <a:lnTo>
                      <a:pt x="240" y="349"/>
                    </a:lnTo>
                    <a:lnTo>
                      <a:pt x="259" y="361"/>
                    </a:lnTo>
                    <a:lnTo>
                      <a:pt x="277" y="372"/>
                    </a:lnTo>
                    <a:lnTo>
                      <a:pt x="289" y="369"/>
                    </a:lnTo>
                    <a:lnTo>
                      <a:pt x="302" y="365"/>
                    </a:lnTo>
                    <a:lnTo>
                      <a:pt x="314" y="362"/>
                    </a:lnTo>
                    <a:lnTo>
                      <a:pt x="326" y="359"/>
                    </a:lnTo>
                    <a:lnTo>
                      <a:pt x="339" y="356"/>
                    </a:lnTo>
                    <a:lnTo>
                      <a:pt x="351" y="353"/>
                    </a:lnTo>
                    <a:lnTo>
                      <a:pt x="363" y="350"/>
                    </a:lnTo>
                    <a:lnTo>
                      <a:pt x="376" y="346"/>
                    </a:lnTo>
                    <a:lnTo>
                      <a:pt x="388" y="343"/>
                    </a:lnTo>
                    <a:lnTo>
                      <a:pt x="401" y="340"/>
                    </a:lnTo>
                    <a:lnTo>
                      <a:pt x="413" y="337"/>
                    </a:lnTo>
                    <a:lnTo>
                      <a:pt x="425" y="334"/>
                    </a:lnTo>
                    <a:lnTo>
                      <a:pt x="437" y="331"/>
                    </a:lnTo>
                    <a:lnTo>
                      <a:pt x="450" y="327"/>
                    </a:lnTo>
                    <a:lnTo>
                      <a:pt x="462" y="324"/>
                    </a:lnTo>
                    <a:lnTo>
                      <a:pt x="475" y="321"/>
                    </a:lnTo>
                    <a:lnTo>
                      <a:pt x="487" y="318"/>
                    </a:lnTo>
                    <a:lnTo>
                      <a:pt x="499" y="315"/>
                    </a:lnTo>
                    <a:lnTo>
                      <a:pt x="512" y="312"/>
                    </a:lnTo>
                    <a:lnTo>
                      <a:pt x="524" y="308"/>
                    </a:lnTo>
                    <a:lnTo>
                      <a:pt x="536" y="305"/>
                    </a:lnTo>
                    <a:lnTo>
                      <a:pt x="548" y="302"/>
                    </a:lnTo>
                    <a:lnTo>
                      <a:pt x="561" y="299"/>
                    </a:lnTo>
                    <a:lnTo>
                      <a:pt x="573" y="295"/>
                    </a:lnTo>
                    <a:lnTo>
                      <a:pt x="586" y="293"/>
                    </a:lnTo>
                    <a:lnTo>
                      <a:pt x="598" y="289"/>
                    </a:lnTo>
                    <a:lnTo>
                      <a:pt x="610" y="286"/>
                    </a:lnTo>
                    <a:lnTo>
                      <a:pt x="623" y="283"/>
                    </a:lnTo>
                    <a:lnTo>
                      <a:pt x="635" y="280"/>
                    </a:lnTo>
                    <a:lnTo>
                      <a:pt x="647" y="276"/>
                    </a:lnTo>
                    <a:lnTo>
                      <a:pt x="660" y="274"/>
                    </a:lnTo>
                    <a:lnTo>
                      <a:pt x="672" y="270"/>
                    </a:lnTo>
                    <a:lnTo>
                      <a:pt x="675" y="265"/>
                    </a:lnTo>
                    <a:lnTo>
                      <a:pt x="678" y="260"/>
                    </a:lnTo>
                    <a:lnTo>
                      <a:pt x="681" y="255"/>
                    </a:lnTo>
                    <a:lnTo>
                      <a:pt x="684" y="249"/>
                    </a:lnTo>
                    <a:lnTo>
                      <a:pt x="686" y="244"/>
                    </a:lnTo>
                    <a:lnTo>
                      <a:pt x="689" y="238"/>
                    </a:lnTo>
                    <a:lnTo>
                      <a:pt x="692" y="233"/>
                    </a:lnTo>
                    <a:lnTo>
                      <a:pt x="694" y="228"/>
                    </a:lnTo>
                    <a:lnTo>
                      <a:pt x="679" y="213"/>
                    </a:lnTo>
                    <a:lnTo>
                      <a:pt x="662" y="198"/>
                    </a:lnTo>
                    <a:lnTo>
                      <a:pt x="645" y="183"/>
                    </a:lnTo>
                    <a:lnTo>
                      <a:pt x="627" y="168"/>
                    </a:lnTo>
                    <a:lnTo>
                      <a:pt x="608" y="152"/>
                    </a:lnTo>
                    <a:lnTo>
                      <a:pt x="589" y="138"/>
                    </a:lnTo>
                    <a:lnTo>
                      <a:pt x="569" y="123"/>
                    </a:lnTo>
                    <a:lnTo>
                      <a:pt x="550" y="109"/>
                    </a:lnTo>
                    <a:lnTo>
                      <a:pt x="530" y="95"/>
                    </a:lnTo>
                    <a:lnTo>
                      <a:pt x="511" y="82"/>
                    </a:lnTo>
                    <a:lnTo>
                      <a:pt x="492" y="69"/>
                    </a:lnTo>
                    <a:lnTo>
                      <a:pt x="474" y="57"/>
                    </a:lnTo>
                    <a:lnTo>
                      <a:pt x="456" y="45"/>
                    </a:lnTo>
                    <a:lnTo>
                      <a:pt x="439" y="34"/>
                    </a:lnTo>
                    <a:lnTo>
                      <a:pt x="423" y="24"/>
                    </a:lnTo>
                    <a:lnTo>
                      <a:pt x="408" y="16"/>
                    </a:lnTo>
                    <a:lnTo>
                      <a:pt x="397" y="9"/>
                    </a:lnTo>
                    <a:lnTo>
                      <a:pt x="385" y="5"/>
                    </a:lnTo>
                    <a:lnTo>
                      <a:pt x="374" y="2"/>
                    </a:lnTo>
                    <a:lnTo>
                      <a:pt x="363" y="1"/>
                    </a:lnTo>
                    <a:lnTo>
                      <a:pt x="353" y="0"/>
                    </a:lnTo>
                    <a:lnTo>
                      <a:pt x="343" y="1"/>
                    </a:lnTo>
                    <a:lnTo>
                      <a:pt x="333" y="3"/>
                    </a:lnTo>
                    <a:lnTo>
                      <a:pt x="325" y="5"/>
                    </a:lnTo>
                    <a:lnTo>
                      <a:pt x="317" y="8"/>
                    </a:lnTo>
                    <a:lnTo>
                      <a:pt x="309" y="11"/>
                    </a:lnTo>
                    <a:lnTo>
                      <a:pt x="303" y="15"/>
                    </a:lnTo>
                    <a:lnTo>
                      <a:pt x="298" y="18"/>
                    </a:lnTo>
                    <a:lnTo>
                      <a:pt x="293" y="21"/>
                    </a:lnTo>
                    <a:lnTo>
                      <a:pt x="290" y="24"/>
                    </a:lnTo>
                    <a:lnTo>
                      <a:pt x="287" y="26"/>
                    </a:lnTo>
                    <a:lnTo>
                      <a:pt x="286" y="27"/>
                    </a:lnTo>
                    <a:lnTo>
                      <a:pt x="271" y="31"/>
                    </a:lnTo>
                    <a:lnTo>
                      <a:pt x="257" y="35"/>
                    </a:lnTo>
                    <a:lnTo>
                      <a:pt x="243" y="39"/>
                    </a:lnTo>
                    <a:lnTo>
                      <a:pt x="229" y="43"/>
                    </a:lnTo>
                    <a:lnTo>
                      <a:pt x="215" y="47"/>
                    </a:lnTo>
                    <a:lnTo>
                      <a:pt x="201" y="51"/>
                    </a:lnTo>
                    <a:lnTo>
                      <a:pt x="188" y="55"/>
                    </a:lnTo>
                    <a:lnTo>
                      <a:pt x="174" y="59"/>
                    </a:lnTo>
                    <a:lnTo>
                      <a:pt x="161" y="63"/>
                    </a:lnTo>
                    <a:lnTo>
                      <a:pt x="147" y="67"/>
                    </a:lnTo>
                    <a:lnTo>
                      <a:pt x="133" y="71"/>
                    </a:lnTo>
                    <a:lnTo>
                      <a:pt x="119" y="76"/>
                    </a:lnTo>
                    <a:lnTo>
                      <a:pt x="105" y="80"/>
                    </a:lnTo>
                    <a:lnTo>
                      <a:pt x="90" y="84"/>
                    </a:lnTo>
                    <a:lnTo>
                      <a:pt x="75" y="88"/>
                    </a:lnTo>
                    <a:lnTo>
                      <a:pt x="60" y="93"/>
                    </a:lnTo>
                    <a:close/>
                  </a:path>
                </a:pathLst>
              </a:custGeom>
              <a:solidFill>
                <a:srgbClr val="CCCED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2" name="Freeform 253"/>
              <p:cNvSpPr>
                <a:spLocks/>
              </p:cNvSpPr>
              <p:nvPr/>
            </p:nvSpPr>
            <p:spPr bwMode="auto">
              <a:xfrm>
                <a:off x="3486547" y="4345186"/>
                <a:ext cx="656828" cy="360164"/>
              </a:xfrm>
              <a:custGeom>
                <a:avLst/>
                <a:gdLst/>
                <a:ahLst/>
                <a:cxnLst>
                  <a:cxn ang="0">
                    <a:pos x="54" y="87"/>
                  </a:cxn>
                  <a:cxn ang="0">
                    <a:pos x="38" y="92"/>
                  </a:cxn>
                  <a:cxn ang="0">
                    <a:pos x="23" y="97"/>
                  </a:cxn>
                  <a:cxn ang="0">
                    <a:pos x="7" y="101"/>
                  </a:cxn>
                  <a:cxn ang="0">
                    <a:pos x="9" y="122"/>
                  </a:cxn>
                  <a:cxn ang="0">
                    <a:pos x="34" y="161"/>
                  </a:cxn>
                  <a:cxn ang="0">
                    <a:pos x="65" y="198"/>
                  </a:cxn>
                  <a:cxn ang="0">
                    <a:pos x="100" y="233"/>
                  </a:cxn>
                  <a:cxn ang="0">
                    <a:pos x="139" y="267"/>
                  </a:cxn>
                  <a:cxn ang="0">
                    <a:pos x="180" y="298"/>
                  </a:cxn>
                  <a:cxn ang="0">
                    <a:pos x="221" y="327"/>
                  </a:cxn>
                  <a:cxn ang="0">
                    <a:pos x="260" y="352"/>
                  </a:cxn>
                  <a:cxn ang="0">
                    <a:pos x="301" y="357"/>
                  </a:cxn>
                  <a:cxn ang="0">
                    <a:pos x="345" y="346"/>
                  </a:cxn>
                  <a:cxn ang="0">
                    <a:pos x="391" y="334"/>
                  </a:cxn>
                  <a:cxn ang="0">
                    <a:pos x="436" y="323"/>
                  </a:cxn>
                  <a:cxn ang="0">
                    <a:pos x="480" y="311"/>
                  </a:cxn>
                  <a:cxn ang="0">
                    <a:pos x="525" y="300"/>
                  </a:cxn>
                  <a:cxn ang="0">
                    <a:pos x="571" y="287"/>
                  </a:cxn>
                  <a:cxn ang="0">
                    <a:pos x="616" y="276"/>
                  </a:cxn>
                  <a:cxn ang="0">
                    <a:pos x="641" y="265"/>
                  </a:cxn>
                  <a:cxn ang="0">
                    <a:pos x="647" y="255"/>
                  </a:cxn>
                  <a:cxn ang="0">
                    <a:pos x="653" y="244"/>
                  </a:cxn>
                  <a:cxn ang="0">
                    <a:pos x="659" y="233"/>
                  </a:cxn>
                  <a:cxn ang="0">
                    <a:pos x="646" y="213"/>
                  </a:cxn>
                  <a:cxn ang="0">
                    <a:pos x="612" y="183"/>
                  </a:cxn>
                  <a:cxn ang="0">
                    <a:pos x="575" y="152"/>
                  </a:cxn>
                  <a:cxn ang="0">
                    <a:pos x="536" y="123"/>
                  </a:cxn>
                  <a:cxn ang="0">
                    <a:pos x="497" y="95"/>
                  </a:cxn>
                  <a:cxn ang="0">
                    <a:pos x="459" y="69"/>
                  </a:cxn>
                  <a:cxn ang="0">
                    <a:pos x="422" y="46"/>
                  </a:cxn>
                  <a:cxn ang="0">
                    <a:pos x="391" y="26"/>
                  </a:cxn>
                  <a:cxn ang="0">
                    <a:pos x="365" y="11"/>
                  </a:cxn>
                  <a:cxn ang="0">
                    <a:pos x="342" y="3"/>
                  </a:cxn>
                  <a:cxn ang="0">
                    <a:pos x="320" y="0"/>
                  </a:cxn>
                  <a:cxn ang="0">
                    <a:pos x="301" y="3"/>
                  </a:cxn>
                  <a:cxn ang="0">
                    <a:pos x="283" y="8"/>
                  </a:cxn>
                  <a:cxn ang="0">
                    <a:pos x="269" y="15"/>
                  </a:cxn>
                  <a:cxn ang="0">
                    <a:pos x="259" y="21"/>
                  </a:cxn>
                  <a:cxn ang="0">
                    <a:pos x="255" y="26"/>
                  </a:cxn>
                  <a:cxn ang="0">
                    <a:pos x="241" y="30"/>
                  </a:cxn>
                  <a:cxn ang="0">
                    <a:pos x="217" y="35"/>
                  </a:cxn>
                  <a:cxn ang="0">
                    <a:pos x="194" y="42"/>
                  </a:cxn>
                  <a:cxn ang="0">
                    <a:pos x="172" y="49"/>
                  </a:cxn>
                  <a:cxn ang="0">
                    <a:pos x="149" y="57"/>
                  </a:cxn>
                  <a:cxn ang="0">
                    <a:pos x="126" y="65"/>
                  </a:cxn>
                  <a:cxn ang="0">
                    <a:pos x="101" y="73"/>
                  </a:cxn>
                  <a:cxn ang="0">
                    <a:pos x="75" y="81"/>
                  </a:cxn>
                </a:cxnLst>
                <a:rect l="0" t="0" r="r" b="b"/>
                <a:pathLst>
                  <a:path w="662" h="363">
                    <a:moveTo>
                      <a:pt x="61" y="85"/>
                    </a:moveTo>
                    <a:lnTo>
                      <a:pt x="54" y="87"/>
                    </a:lnTo>
                    <a:lnTo>
                      <a:pt x="46" y="90"/>
                    </a:lnTo>
                    <a:lnTo>
                      <a:pt x="38" y="92"/>
                    </a:lnTo>
                    <a:lnTo>
                      <a:pt x="31" y="94"/>
                    </a:lnTo>
                    <a:lnTo>
                      <a:pt x="23" y="97"/>
                    </a:lnTo>
                    <a:lnTo>
                      <a:pt x="15" y="99"/>
                    </a:lnTo>
                    <a:lnTo>
                      <a:pt x="7" y="101"/>
                    </a:lnTo>
                    <a:lnTo>
                      <a:pt x="0" y="103"/>
                    </a:lnTo>
                    <a:lnTo>
                      <a:pt x="9" y="122"/>
                    </a:lnTo>
                    <a:lnTo>
                      <a:pt x="21" y="142"/>
                    </a:lnTo>
                    <a:lnTo>
                      <a:pt x="34" y="161"/>
                    </a:lnTo>
                    <a:lnTo>
                      <a:pt x="48" y="180"/>
                    </a:lnTo>
                    <a:lnTo>
                      <a:pt x="65" y="198"/>
                    </a:lnTo>
                    <a:lnTo>
                      <a:pt x="82" y="216"/>
                    </a:lnTo>
                    <a:lnTo>
                      <a:pt x="100" y="233"/>
                    </a:lnTo>
                    <a:lnTo>
                      <a:pt x="119" y="251"/>
                    </a:lnTo>
                    <a:lnTo>
                      <a:pt x="139" y="267"/>
                    </a:lnTo>
                    <a:lnTo>
                      <a:pt x="159" y="283"/>
                    </a:lnTo>
                    <a:lnTo>
                      <a:pt x="180" y="298"/>
                    </a:lnTo>
                    <a:lnTo>
                      <a:pt x="200" y="313"/>
                    </a:lnTo>
                    <a:lnTo>
                      <a:pt x="221" y="327"/>
                    </a:lnTo>
                    <a:lnTo>
                      <a:pt x="240" y="340"/>
                    </a:lnTo>
                    <a:lnTo>
                      <a:pt x="260" y="352"/>
                    </a:lnTo>
                    <a:lnTo>
                      <a:pt x="278" y="363"/>
                    </a:lnTo>
                    <a:lnTo>
                      <a:pt x="301" y="357"/>
                    </a:lnTo>
                    <a:lnTo>
                      <a:pt x="323" y="351"/>
                    </a:lnTo>
                    <a:lnTo>
                      <a:pt x="345" y="346"/>
                    </a:lnTo>
                    <a:lnTo>
                      <a:pt x="368" y="340"/>
                    </a:lnTo>
                    <a:lnTo>
                      <a:pt x="391" y="334"/>
                    </a:lnTo>
                    <a:lnTo>
                      <a:pt x="413" y="328"/>
                    </a:lnTo>
                    <a:lnTo>
                      <a:pt x="436" y="323"/>
                    </a:lnTo>
                    <a:lnTo>
                      <a:pt x="458" y="317"/>
                    </a:lnTo>
                    <a:lnTo>
                      <a:pt x="480" y="311"/>
                    </a:lnTo>
                    <a:lnTo>
                      <a:pt x="503" y="305"/>
                    </a:lnTo>
                    <a:lnTo>
                      <a:pt x="525" y="300"/>
                    </a:lnTo>
                    <a:lnTo>
                      <a:pt x="548" y="293"/>
                    </a:lnTo>
                    <a:lnTo>
                      <a:pt x="571" y="287"/>
                    </a:lnTo>
                    <a:lnTo>
                      <a:pt x="593" y="282"/>
                    </a:lnTo>
                    <a:lnTo>
                      <a:pt x="616" y="276"/>
                    </a:lnTo>
                    <a:lnTo>
                      <a:pt x="638" y="270"/>
                    </a:lnTo>
                    <a:lnTo>
                      <a:pt x="641" y="265"/>
                    </a:lnTo>
                    <a:lnTo>
                      <a:pt x="644" y="260"/>
                    </a:lnTo>
                    <a:lnTo>
                      <a:pt x="647" y="255"/>
                    </a:lnTo>
                    <a:lnTo>
                      <a:pt x="650" y="249"/>
                    </a:lnTo>
                    <a:lnTo>
                      <a:pt x="653" y="244"/>
                    </a:lnTo>
                    <a:lnTo>
                      <a:pt x="656" y="238"/>
                    </a:lnTo>
                    <a:lnTo>
                      <a:pt x="659" y="233"/>
                    </a:lnTo>
                    <a:lnTo>
                      <a:pt x="662" y="228"/>
                    </a:lnTo>
                    <a:lnTo>
                      <a:pt x="646" y="213"/>
                    </a:lnTo>
                    <a:lnTo>
                      <a:pt x="629" y="198"/>
                    </a:lnTo>
                    <a:lnTo>
                      <a:pt x="612" y="183"/>
                    </a:lnTo>
                    <a:lnTo>
                      <a:pt x="594" y="167"/>
                    </a:lnTo>
                    <a:lnTo>
                      <a:pt x="575" y="152"/>
                    </a:lnTo>
                    <a:lnTo>
                      <a:pt x="555" y="137"/>
                    </a:lnTo>
                    <a:lnTo>
                      <a:pt x="536" y="123"/>
                    </a:lnTo>
                    <a:lnTo>
                      <a:pt x="516" y="109"/>
                    </a:lnTo>
                    <a:lnTo>
                      <a:pt x="497" y="95"/>
                    </a:lnTo>
                    <a:lnTo>
                      <a:pt x="477" y="82"/>
                    </a:lnTo>
                    <a:lnTo>
                      <a:pt x="459" y="69"/>
                    </a:lnTo>
                    <a:lnTo>
                      <a:pt x="440" y="57"/>
                    </a:lnTo>
                    <a:lnTo>
                      <a:pt x="422" y="46"/>
                    </a:lnTo>
                    <a:lnTo>
                      <a:pt x="406" y="35"/>
                    </a:lnTo>
                    <a:lnTo>
                      <a:pt x="391" y="26"/>
                    </a:lnTo>
                    <a:lnTo>
                      <a:pt x="376" y="18"/>
                    </a:lnTo>
                    <a:lnTo>
                      <a:pt x="365" y="11"/>
                    </a:lnTo>
                    <a:lnTo>
                      <a:pt x="353" y="6"/>
                    </a:lnTo>
                    <a:lnTo>
                      <a:pt x="342" y="3"/>
                    </a:lnTo>
                    <a:lnTo>
                      <a:pt x="331" y="1"/>
                    </a:lnTo>
                    <a:lnTo>
                      <a:pt x="320" y="0"/>
                    </a:lnTo>
                    <a:lnTo>
                      <a:pt x="310" y="1"/>
                    </a:lnTo>
                    <a:lnTo>
                      <a:pt x="301" y="3"/>
                    </a:lnTo>
                    <a:lnTo>
                      <a:pt x="291" y="5"/>
                    </a:lnTo>
                    <a:lnTo>
                      <a:pt x="283" y="8"/>
                    </a:lnTo>
                    <a:lnTo>
                      <a:pt x="276" y="11"/>
                    </a:lnTo>
                    <a:lnTo>
                      <a:pt x="269" y="15"/>
                    </a:lnTo>
                    <a:lnTo>
                      <a:pt x="264" y="18"/>
                    </a:lnTo>
                    <a:lnTo>
                      <a:pt x="259" y="21"/>
                    </a:lnTo>
                    <a:lnTo>
                      <a:pt x="256" y="23"/>
                    </a:lnTo>
                    <a:lnTo>
                      <a:pt x="255" y="26"/>
                    </a:lnTo>
                    <a:lnTo>
                      <a:pt x="254" y="27"/>
                    </a:lnTo>
                    <a:lnTo>
                      <a:pt x="241" y="30"/>
                    </a:lnTo>
                    <a:lnTo>
                      <a:pt x="229" y="33"/>
                    </a:lnTo>
                    <a:lnTo>
                      <a:pt x="217" y="35"/>
                    </a:lnTo>
                    <a:lnTo>
                      <a:pt x="206" y="39"/>
                    </a:lnTo>
                    <a:lnTo>
                      <a:pt x="194" y="42"/>
                    </a:lnTo>
                    <a:lnTo>
                      <a:pt x="183" y="46"/>
                    </a:lnTo>
                    <a:lnTo>
                      <a:pt x="172" y="49"/>
                    </a:lnTo>
                    <a:lnTo>
                      <a:pt x="160" y="53"/>
                    </a:lnTo>
                    <a:lnTo>
                      <a:pt x="149" y="57"/>
                    </a:lnTo>
                    <a:lnTo>
                      <a:pt x="137" y="61"/>
                    </a:lnTo>
                    <a:lnTo>
                      <a:pt x="126" y="65"/>
                    </a:lnTo>
                    <a:lnTo>
                      <a:pt x="114" y="69"/>
                    </a:lnTo>
                    <a:lnTo>
                      <a:pt x="101" y="73"/>
                    </a:lnTo>
                    <a:lnTo>
                      <a:pt x="88" y="77"/>
                    </a:lnTo>
                    <a:lnTo>
                      <a:pt x="75" y="81"/>
                    </a:lnTo>
                    <a:lnTo>
                      <a:pt x="61" y="85"/>
                    </a:lnTo>
                    <a:close/>
                  </a:path>
                </a:pathLst>
              </a:custGeom>
              <a:solidFill>
                <a:srgbClr val="CECE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3" name="Freeform 254"/>
              <p:cNvSpPr>
                <a:spLocks/>
              </p:cNvSpPr>
              <p:nvPr/>
            </p:nvSpPr>
            <p:spPr bwMode="auto">
              <a:xfrm>
                <a:off x="3519289" y="4345186"/>
                <a:ext cx="625078" cy="351235"/>
              </a:xfrm>
              <a:custGeom>
                <a:avLst/>
                <a:gdLst/>
                <a:ahLst/>
                <a:cxnLst>
                  <a:cxn ang="0">
                    <a:pos x="56" y="79"/>
                  </a:cxn>
                  <a:cxn ang="0">
                    <a:pos x="40" y="83"/>
                  </a:cxn>
                  <a:cxn ang="0">
                    <a:pos x="24" y="88"/>
                  </a:cxn>
                  <a:cxn ang="0">
                    <a:pos x="8" y="92"/>
                  </a:cxn>
                  <a:cxn ang="0">
                    <a:pos x="9" y="114"/>
                  </a:cxn>
                  <a:cxn ang="0">
                    <a:pos x="34" y="152"/>
                  </a:cxn>
                  <a:cxn ang="0">
                    <a:pos x="65" y="189"/>
                  </a:cxn>
                  <a:cxn ang="0">
                    <a:pos x="101" y="225"/>
                  </a:cxn>
                  <a:cxn ang="0">
                    <a:pos x="140" y="259"/>
                  </a:cxn>
                  <a:cxn ang="0">
                    <a:pos x="181" y="290"/>
                  </a:cxn>
                  <a:cxn ang="0">
                    <a:pos x="222" y="318"/>
                  </a:cxn>
                  <a:cxn ang="0">
                    <a:pos x="261" y="343"/>
                  </a:cxn>
                  <a:cxn ang="0">
                    <a:pos x="300" y="349"/>
                  </a:cxn>
                  <a:cxn ang="0">
                    <a:pos x="341" y="339"/>
                  </a:cxn>
                  <a:cxn ang="0">
                    <a:pos x="381" y="328"/>
                  </a:cxn>
                  <a:cxn ang="0">
                    <a:pos x="422" y="318"/>
                  </a:cxn>
                  <a:cxn ang="0">
                    <a:pos x="463" y="307"/>
                  </a:cxn>
                  <a:cxn ang="0">
                    <a:pos x="503" y="297"/>
                  </a:cxn>
                  <a:cxn ang="0">
                    <a:pos x="544" y="286"/>
                  </a:cxn>
                  <a:cxn ang="0">
                    <a:pos x="585" y="275"/>
                  </a:cxn>
                  <a:cxn ang="0">
                    <a:pos x="608" y="265"/>
                  </a:cxn>
                  <a:cxn ang="0">
                    <a:pos x="614" y="255"/>
                  </a:cxn>
                  <a:cxn ang="0">
                    <a:pos x="621" y="244"/>
                  </a:cxn>
                  <a:cxn ang="0">
                    <a:pos x="627" y="233"/>
                  </a:cxn>
                  <a:cxn ang="0">
                    <a:pos x="614" y="213"/>
                  </a:cxn>
                  <a:cxn ang="0">
                    <a:pos x="580" y="182"/>
                  </a:cxn>
                  <a:cxn ang="0">
                    <a:pos x="542" y="152"/>
                  </a:cxn>
                  <a:cxn ang="0">
                    <a:pos x="503" y="122"/>
                  </a:cxn>
                  <a:cxn ang="0">
                    <a:pos x="464" y="95"/>
                  </a:cxn>
                  <a:cxn ang="0">
                    <a:pos x="426" y="69"/>
                  </a:cxn>
                  <a:cxn ang="0">
                    <a:pos x="391" y="46"/>
                  </a:cxn>
                  <a:cxn ang="0">
                    <a:pos x="359" y="27"/>
                  </a:cxn>
                  <a:cxn ang="0">
                    <a:pos x="334" y="11"/>
                  </a:cxn>
                  <a:cxn ang="0">
                    <a:pos x="311" y="3"/>
                  </a:cxn>
                  <a:cxn ang="0">
                    <a:pos x="288" y="0"/>
                  </a:cxn>
                  <a:cxn ang="0">
                    <a:pos x="268" y="3"/>
                  </a:cxn>
                  <a:cxn ang="0">
                    <a:pos x="250" y="8"/>
                  </a:cxn>
                  <a:cxn ang="0">
                    <a:pos x="236" y="14"/>
                  </a:cxn>
                  <a:cxn ang="0">
                    <a:pos x="226" y="20"/>
                  </a:cxn>
                  <a:cxn ang="0">
                    <a:pos x="222" y="25"/>
                  </a:cxn>
                  <a:cxn ang="0">
                    <a:pos x="212" y="27"/>
                  </a:cxn>
                  <a:cxn ang="0">
                    <a:pos x="193" y="32"/>
                  </a:cxn>
                  <a:cxn ang="0">
                    <a:pos x="175" y="37"/>
                  </a:cxn>
                  <a:cxn ang="0">
                    <a:pos x="157" y="43"/>
                  </a:cxn>
                  <a:cxn ang="0">
                    <a:pos x="138" y="50"/>
                  </a:cxn>
                  <a:cxn ang="0">
                    <a:pos x="119" y="57"/>
                  </a:cxn>
                  <a:cxn ang="0">
                    <a:pos x="98" y="65"/>
                  </a:cxn>
                  <a:cxn ang="0">
                    <a:pos x="76" y="72"/>
                  </a:cxn>
                </a:cxnLst>
                <a:rect l="0" t="0" r="r" b="b"/>
                <a:pathLst>
                  <a:path w="630" h="354">
                    <a:moveTo>
                      <a:pt x="64" y="76"/>
                    </a:moveTo>
                    <a:lnTo>
                      <a:pt x="56" y="79"/>
                    </a:lnTo>
                    <a:lnTo>
                      <a:pt x="48" y="81"/>
                    </a:lnTo>
                    <a:lnTo>
                      <a:pt x="40" y="83"/>
                    </a:lnTo>
                    <a:lnTo>
                      <a:pt x="32" y="86"/>
                    </a:lnTo>
                    <a:lnTo>
                      <a:pt x="24" y="88"/>
                    </a:lnTo>
                    <a:lnTo>
                      <a:pt x="16" y="90"/>
                    </a:lnTo>
                    <a:lnTo>
                      <a:pt x="8" y="92"/>
                    </a:lnTo>
                    <a:lnTo>
                      <a:pt x="0" y="94"/>
                    </a:lnTo>
                    <a:lnTo>
                      <a:pt x="9" y="114"/>
                    </a:lnTo>
                    <a:lnTo>
                      <a:pt x="21" y="133"/>
                    </a:lnTo>
                    <a:lnTo>
                      <a:pt x="34" y="152"/>
                    </a:lnTo>
                    <a:lnTo>
                      <a:pt x="49" y="171"/>
                    </a:lnTo>
                    <a:lnTo>
                      <a:pt x="65" y="189"/>
                    </a:lnTo>
                    <a:lnTo>
                      <a:pt x="82" y="207"/>
                    </a:lnTo>
                    <a:lnTo>
                      <a:pt x="101" y="225"/>
                    </a:lnTo>
                    <a:lnTo>
                      <a:pt x="120" y="242"/>
                    </a:lnTo>
                    <a:lnTo>
                      <a:pt x="140" y="259"/>
                    </a:lnTo>
                    <a:lnTo>
                      <a:pt x="161" y="275"/>
                    </a:lnTo>
                    <a:lnTo>
                      <a:pt x="181" y="290"/>
                    </a:lnTo>
                    <a:lnTo>
                      <a:pt x="201" y="304"/>
                    </a:lnTo>
                    <a:lnTo>
                      <a:pt x="222" y="318"/>
                    </a:lnTo>
                    <a:lnTo>
                      <a:pt x="242" y="331"/>
                    </a:lnTo>
                    <a:lnTo>
                      <a:pt x="261" y="343"/>
                    </a:lnTo>
                    <a:lnTo>
                      <a:pt x="280" y="354"/>
                    </a:lnTo>
                    <a:lnTo>
                      <a:pt x="300" y="349"/>
                    </a:lnTo>
                    <a:lnTo>
                      <a:pt x="320" y="344"/>
                    </a:lnTo>
                    <a:lnTo>
                      <a:pt x="341" y="339"/>
                    </a:lnTo>
                    <a:lnTo>
                      <a:pt x="361" y="334"/>
                    </a:lnTo>
                    <a:lnTo>
                      <a:pt x="381" y="328"/>
                    </a:lnTo>
                    <a:lnTo>
                      <a:pt x="402" y="323"/>
                    </a:lnTo>
                    <a:lnTo>
                      <a:pt x="422" y="318"/>
                    </a:lnTo>
                    <a:lnTo>
                      <a:pt x="442" y="312"/>
                    </a:lnTo>
                    <a:lnTo>
                      <a:pt x="463" y="307"/>
                    </a:lnTo>
                    <a:lnTo>
                      <a:pt x="483" y="302"/>
                    </a:lnTo>
                    <a:lnTo>
                      <a:pt x="503" y="297"/>
                    </a:lnTo>
                    <a:lnTo>
                      <a:pt x="524" y="291"/>
                    </a:lnTo>
                    <a:lnTo>
                      <a:pt x="544" y="286"/>
                    </a:lnTo>
                    <a:lnTo>
                      <a:pt x="564" y="281"/>
                    </a:lnTo>
                    <a:lnTo>
                      <a:pt x="585" y="275"/>
                    </a:lnTo>
                    <a:lnTo>
                      <a:pt x="605" y="270"/>
                    </a:lnTo>
                    <a:lnTo>
                      <a:pt x="608" y="265"/>
                    </a:lnTo>
                    <a:lnTo>
                      <a:pt x="611" y="260"/>
                    </a:lnTo>
                    <a:lnTo>
                      <a:pt x="614" y="255"/>
                    </a:lnTo>
                    <a:lnTo>
                      <a:pt x="618" y="249"/>
                    </a:lnTo>
                    <a:lnTo>
                      <a:pt x="621" y="244"/>
                    </a:lnTo>
                    <a:lnTo>
                      <a:pt x="623" y="238"/>
                    </a:lnTo>
                    <a:lnTo>
                      <a:pt x="627" y="233"/>
                    </a:lnTo>
                    <a:lnTo>
                      <a:pt x="630" y="228"/>
                    </a:lnTo>
                    <a:lnTo>
                      <a:pt x="614" y="213"/>
                    </a:lnTo>
                    <a:lnTo>
                      <a:pt x="598" y="198"/>
                    </a:lnTo>
                    <a:lnTo>
                      <a:pt x="580" y="182"/>
                    </a:lnTo>
                    <a:lnTo>
                      <a:pt x="561" y="167"/>
                    </a:lnTo>
                    <a:lnTo>
                      <a:pt x="542" y="152"/>
                    </a:lnTo>
                    <a:lnTo>
                      <a:pt x="523" y="137"/>
                    </a:lnTo>
                    <a:lnTo>
                      <a:pt x="503" y="122"/>
                    </a:lnTo>
                    <a:lnTo>
                      <a:pt x="484" y="109"/>
                    </a:lnTo>
                    <a:lnTo>
                      <a:pt x="464" y="95"/>
                    </a:lnTo>
                    <a:lnTo>
                      <a:pt x="445" y="82"/>
                    </a:lnTo>
                    <a:lnTo>
                      <a:pt x="426" y="69"/>
                    </a:lnTo>
                    <a:lnTo>
                      <a:pt x="408" y="57"/>
                    </a:lnTo>
                    <a:lnTo>
                      <a:pt x="391" y="46"/>
                    </a:lnTo>
                    <a:lnTo>
                      <a:pt x="374" y="36"/>
                    </a:lnTo>
                    <a:lnTo>
                      <a:pt x="359" y="27"/>
                    </a:lnTo>
                    <a:lnTo>
                      <a:pt x="346" y="19"/>
                    </a:lnTo>
                    <a:lnTo>
                      <a:pt x="334" y="11"/>
                    </a:lnTo>
                    <a:lnTo>
                      <a:pt x="322" y="6"/>
                    </a:lnTo>
                    <a:lnTo>
                      <a:pt x="311" y="3"/>
                    </a:lnTo>
                    <a:lnTo>
                      <a:pt x="299" y="1"/>
                    </a:lnTo>
                    <a:lnTo>
                      <a:pt x="288" y="0"/>
                    </a:lnTo>
                    <a:lnTo>
                      <a:pt x="277" y="1"/>
                    </a:lnTo>
                    <a:lnTo>
                      <a:pt x="268" y="3"/>
                    </a:lnTo>
                    <a:lnTo>
                      <a:pt x="258" y="5"/>
                    </a:lnTo>
                    <a:lnTo>
                      <a:pt x="250" y="8"/>
                    </a:lnTo>
                    <a:lnTo>
                      <a:pt x="242" y="11"/>
                    </a:lnTo>
                    <a:lnTo>
                      <a:pt x="236" y="14"/>
                    </a:lnTo>
                    <a:lnTo>
                      <a:pt x="230" y="18"/>
                    </a:lnTo>
                    <a:lnTo>
                      <a:pt x="226" y="20"/>
                    </a:lnTo>
                    <a:lnTo>
                      <a:pt x="224" y="23"/>
                    </a:lnTo>
                    <a:lnTo>
                      <a:pt x="222" y="25"/>
                    </a:lnTo>
                    <a:lnTo>
                      <a:pt x="223" y="26"/>
                    </a:lnTo>
                    <a:lnTo>
                      <a:pt x="212" y="27"/>
                    </a:lnTo>
                    <a:lnTo>
                      <a:pt x="203" y="30"/>
                    </a:lnTo>
                    <a:lnTo>
                      <a:pt x="193" y="32"/>
                    </a:lnTo>
                    <a:lnTo>
                      <a:pt x="184" y="35"/>
                    </a:lnTo>
                    <a:lnTo>
                      <a:pt x="175" y="37"/>
                    </a:lnTo>
                    <a:lnTo>
                      <a:pt x="166" y="41"/>
                    </a:lnTo>
                    <a:lnTo>
                      <a:pt x="157" y="43"/>
                    </a:lnTo>
                    <a:lnTo>
                      <a:pt x="147" y="47"/>
                    </a:lnTo>
                    <a:lnTo>
                      <a:pt x="138" y="50"/>
                    </a:lnTo>
                    <a:lnTo>
                      <a:pt x="129" y="54"/>
                    </a:lnTo>
                    <a:lnTo>
                      <a:pt x="119" y="57"/>
                    </a:lnTo>
                    <a:lnTo>
                      <a:pt x="109" y="61"/>
                    </a:lnTo>
                    <a:lnTo>
                      <a:pt x="98" y="65"/>
                    </a:lnTo>
                    <a:lnTo>
                      <a:pt x="88" y="69"/>
                    </a:lnTo>
                    <a:lnTo>
                      <a:pt x="76" y="72"/>
                    </a:lnTo>
                    <a:lnTo>
                      <a:pt x="64" y="76"/>
                    </a:lnTo>
                    <a:close/>
                  </a:path>
                </a:pathLst>
              </a:custGeom>
              <a:solidFill>
                <a:srgbClr val="D3D3D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4" name="Freeform 255"/>
              <p:cNvSpPr>
                <a:spLocks/>
              </p:cNvSpPr>
              <p:nvPr/>
            </p:nvSpPr>
            <p:spPr bwMode="auto">
              <a:xfrm>
                <a:off x="3552031" y="4345186"/>
                <a:ext cx="593328" cy="343297"/>
              </a:xfrm>
              <a:custGeom>
                <a:avLst/>
                <a:gdLst/>
                <a:ahLst/>
                <a:cxnLst>
                  <a:cxn ang="0">
                    <a:pos x="59" y="71"/>
                  </a:cxn>
                  <a:cxn ang="0">
                    <a:pos x="42" y="75"/>
                  </a:cxn>
                  <a:cxn ang="0">
                    <a:pos x="25" y="79"/>
                  </a:cxn>
                  <a:cxn ang="0">
                    <a:pos x="9" y="83"/>
                  </a:cxn>
                  <a:cxn ang="0">
                    <a:pos x="9" y="105"/>
                  </a:cxn>
                  <a:cxn ang="0">
                    <a:pos x="34" y="143"/>
                  </a:cxn>
                  <a:cxn ang="0">
                    <a:pos x="65" y="180"/>
                  </a:cxn>
                  <a:cxn ang="0">
                    <a:pos x="102" y="216"/>
                  </a:cxn>
                  <a:cxn ang="0">
                    <a:pos x="141" y="250"/>
                  </a:cxn>
                  <a:cxn ang="0">
                    <a:pos x="183" y="281"/>
                  </a:cxn>
                  <a:cxn ang="0">
                    <a:pos x="224" y="309"/>
                  </a:cxn>
                  <a:cxn ang="0">
                    <a:pos x="263" y="335"/>
                  </a:cxn>
                  <a:cxn ang="0">
                    <a:pos x="300" y="341"/>
                  </a:cxn>
                  <a:cxn ang="0">
                    <a:pos x="336" y="332"/>
                  </a:cxn>
                  <a:cxn ang="0">
                    <a:pos x="372" y="322"/>
                  </a:cxn>
                  <a:cxn ang="0">
                    <a:pos x="409" y="313"/>
                  </a:cxn>
                  <a:cxn ang="0">
                    <a:pos x="445" y="304"/>
                  </a:cxn>
                  <a:cxn ang="0">
                    <a:pos x="481" y="294"/>
                  </a:cxn>
                  <a:cxn ang="0">
                    <a:pos x="517" y="285"/>
                  </a:cxn>
                  <a:cxn ang="0">
                    <a:pos x="554" y="275"/>
                  </a:cxn>
                  <a:cxn ang="0">
                    <a:pos x="575" y="265"/>
                  </a:cxn>
                  <a:cxn ang="0">
                    <a:pos x="582" y="255"/>
                  </a:cxn>
                  <a:cxn ang="0">
                    <a:pos x="588" y="244"/>
                  </a:cxn>
                  <a:cxn ang="0">
                    <a:pos x="594" y="233"/>
                  </a:cxn>
                  <a:cxn ang="0">
                    <a:pos x="582" y="213"/>
                  </a:cxn>
                  <a:cxn ang="0">
                    <a:pos x="548" y="182"/>
                  </a:cxn>
                  <a:cxn ang="0">
                    <a:pos x="510" y="152"/>
                  </a:cxn>
                  <a:cxn ang="0">
                    <a:pos x="470" y="122"/>
                  </a:cxn>
                  <a:cxn ang="0">
                    <a:pos x="431" y="94"/>
                  </a:cxn>
                  <a:cxn ang="0">
                    <a:pos x="393" y="69"/>
                  </a:cxn>
                  <a:cxn ang="0">
                    <a:pos x="358" y="46"/>
                  </a:cxn>
                  <a:cxn ang="0">
                    <a:pos x="328" y="28"/>
                  </a:cxn>
                  <a:cxn ang="0">
                    <a:pos x="303" y="12"/>
                  </a:cxn>
                  <a:cxn ang="0">
                    <a:pos x="279" y="3"/>
                  </a:cxn>
                  <a:cxn ang="0">
                    <a:pos x="256" y="0"/>
                  </a:cxn>
                  <a:cxn ang="0">
                    <a:pos x="235" y="2"/>
                  </a:cxn>
                  <a:cxn ang="0">
                    <a:pos x="217" y="7"/>
                  </a:cxn>
                  <a:cxn ang="0">
                    <a:pos x="202" y="14"/>
                  </a:cxn>
                  <a:cxn ang="0">
                    <a:pos x="193" y="20"/>
                  </a:cxn>
                  <a:cxn ang="0">
                    <a:pos x="190" y="24"/>
                  </a:cxn>
                  <a:cxn ang="0">
                    <a:pos x="183" y="26"/>
                  </a:cxn>
                  <a:cxn ang="0">
                    <a:pos x="169" y="28"/>
                  </a:cxn>
                  <a:cxn ang="0">
                    <a:pos x="155" y="33"/>
                  </a:cxn>
                  <a:cxn ang="0">
                    <a:pos x="141" y="38"/>
                  </a:cxn>
                  <a:cxn ang="0">
                    <a:pos x="128" y="44"/>
                  </a:cxn>
                  <a:cxn ang="0">
                    <a:pos x="113" y="51"/>
                  </a:cxn>
                  <a:cxn ang="0">
                    <a:pos x="96" y="58"/>
                  </a:cxn>
                  <a:cxn ang="0">
                    <a:pos x="78" y="65"/>
                  </a:cxn>
                </a:cxnLst>
                <a:rect l="0" t="0" r="r" b="b"/>
                <a:pathLst>
                  <a:path w="598" h="346">
                    <a:moveTo>
                      <a:pt x="67" y="68"/>
                    </a:moveTo>
                    <a:lnTo>
                      <a:pt x="59" y="71"/>
                    </a:lnTo>
                    <a:lnTo>
                      <a:pt x="51" y="72"/>
                    </a:lnTo>
                    <a:lnTo>
                      <a:pt x="42" y="75"/>
                    </a:lnTo>
                    <a:lnTo>
                      <a:pt x="34" y="77"/>
                    </a:lnTo>
                    <a:lnTo>
                      <a:pt x="25" y="79"/>
                    </a:lnTo>
                    <a:lnTo>
                      <a:pt x="17" y="81"/>
                    </a:lnTo>
                    <a:lnTo>
                      <a:pt x="9" y="83"/>
                    </a:lnTo>
                    <a:lnTo>
                      <a:pt x="0" y="86"/>
                    </a:lnTo>
                    <a:lnTo>
                      <a:pt x="9" y="105"/>
                    </a:lnTo>
                    <a:lnTo>
                      <a:pt x="21" y="124"/>
                    </a:lnTo>
                    <a:lnTo>
                      <a:pt x="34" y="143"/>
                    </a:lnTo>
                    <a:lnTo>
                      <a:pt x="49" y="162"/>
                    </a:lnTo>
                    <a:lnTo>
                      <a:pt x="65" y="180"/>
                    </a:lnTo>
                    <a:lnTo>
                      <a:pt x="83" y="199"/>
                    </a:lnTo>
                    <a:lnTo>
                      <a:pt x="102" y="216"/>
                    </a:lnTo>
                    <a:lnTo>
                      <a:pt x="121" y="233"/>
                    </a:lnTo>
                    <a:lnTo>
                      <a:pt x="141" y="250"/>
                    </a:lnTo>
                    <a:lnTo>
                      <a:pt x="162" y="266"/>
                    </a:lnTo>
                    <a:lnTo>
                      <a:pt x="183" y="281"/>
                    </a:lnTo>
                    <a:lnTo>
                      <a:pt x="203" y="295"/>
                    </a:lnTo>
                    <a:lnTo>
                      <a:pt x="224" y="309"/>
                    </a:lnTo>
                    <a:lnTo>
                      <a:pt x="244" y="323"/>
                    </a:lnTo>
                    <a:lnTo>
                      <a:pt x="263" y="335"/>
                    </a:lnTo>
                    <a:lnTo>
                      <a:pt x="282" y="346"/>
                    </a:lnTo>
                    <a:lnTo>
                      <a:pt x="300" y="341"/>
                    </a:lnTo>
                    <a:lnTo>
                      <a:pt x="318" y="336"/>
                    </a:lnTo>
                    <a:lnTo>
                      <a:pt x="336" y="332"/>
                    </a:lnTo>
                    <a:lnTo>
                      <a:pt x="354" y="327"/>
                    </a:lnTo>
                    <a:lnTo>
                      <a:pt x="372" y="322"/>
                    </a:lnTo>
                    <a:lnTo>
                      <a:pt x="390" y="317"/>
                    </a:lnTo>
                    <a:lnTo>
                      <a:pt x="409" y="313"/>
                    </a:lnTo>
                    <a:lnTo>
                      <a:pt x="427" y="308"/>
                    </a:lnTo>
                    <a:lnTo>
                      <a:pt x="445" y="304"/>
                    </a:lnTo>
                    <a:lnTo>
                      <a:pt x="463" y="298"/>
                    </a:lnTo>
                    <a:lnTo>
                      <a:pt x="481" y="294"/>
                    </a:lnTo>
                    <a:lnTo>
                      <a:pt x="500" y="289"/>
                    </a:lnTo>
                    <a:lnTo>
                      <a:pt x="517" y="285"/>
                    </a:lnTo>
                    <a:lnTo>
                      <a:pt x="536" y="279"/>
                    </a:lnTo>
                    <a:lnTo>
                      <a:pt x="554" y="275"/>
                    </a:lnTo>
                    <a:lnTo>
                      <a:pt x="572" y="270"/>
                    </a:lnTo>
                    <a:lnTo>
                      <a:pt x="575" y="265"/>
                    </a:lnTo>
                    <a:lnTo>
                      <a:pt x="578" y="260"/>
                    </a:lnTo>
                    <a:lnTo>
                      <a:pt x="582" y="255"/>
                    </a:lnTo>
                    <a:lnTo>
                      <a:pt x="585" y="249"/>
                    </a:lnTo>
                    <a:lnTo>
                      <a:pt x="588" y="244"/>
                    </a:lnTo>
                    <a:lnTo>
                      <a:pt x="592" y="238"/>
                    </a:lnTo>
                    <a:lnTo>
                      <a:pt x="594" y="233"/>
                    </a:lnTo>
                    <a:lnTo>
                      <a:pt x="598" y="228"/>
                    </a:lnTo>
                    <a:lnTo>
                      <a:pt x="582" y="213"/>
                    </a:lnTo>
                    <a:lnTo>
                      <a:pt x="566" y="198"/>
                    </a:lnTo>
                    <a:lnTo>
                      <a:pt x="548" y="182"/>
                    </a:lnTo>
                    <a:lnTo>
                      <a:pt x="529" y="167"/>
                    </a:lnTo>
                    <a:lnTo>
                      <a:pt x="510" y="152"/>
                    </a:lnTo>
                    <a:lnTo>
                      <a:pt x="490" y="137"/>
                    </a:lnTo>
                    <a:lnTo>
                      <a:pt x="470" y="122"/>
                    </a:lnTo>
                    <a:lnTo>
                      <a:pt x="451" y="108"/>
                    </a:lnTo>
                    <a:lnTo>
                      <a:pt x="431" y="94"/>
                    </a:lnTo>
                    <a:lnTo>
                      <a:pt x="412" y="81"/>
                    </a:lnTo>
                    <a:lnTo>
                      <a:pt x="393" y="69"/>
                    </a:lnTo>
                    <a:lnTo>
                      <a:pt x="375" y="57"/>
                    </a:lnTo>
                    <a:lnTo>
                      <a:pt x="358" y="46"/>
                    </a:lnTo>
                    <a:lnTo>
                      <a:pt x="343" y="37"/>
                    </a:lnTo>
                    <a:lnTo>
                      <a:pt x="328" y="28"/>
                    </a:lnTo>
                    <a:lnTo>
                      <a:pt x="315" y="20"/>
                    </a:lnTo>
                    <a:lnTo>
                      <a:pt x="303" y="12"/>
                    </a:lnTo>
                    <a:lnTo>
                      <a:pt x="291" y="7"/>
                    </a:lnTo>
                    <a:lnTo>
                      <a:pt x="279" y="3"/>
                    </a:lnTo>
                    <a:lnTo>
                      <a:pt x="268" y="1"/>
                    </a:lnTo>
                    <a:lnTo>
                      <a:pt x="256" y="0"/>
                    </a:lnTo>
                    <a:lnTo>
                      <a:pt x="245" y="1"/>
                    </a:lnTo>
                    <a:lnTo>
                      <a:pt x="235" y="2"/>
                    </a:lnTo>
                    <a:lnTo>
                      <a:pt x="226" y="4"/>
                    </a:lnTo>
                    <a:lnTo>
                      <a:pt x="217" y="7"/>
                    </a:lnTo>
                    <a:lnTo>
                      <a:pt x="209" y="11"/>
                    </a:lnTo>
                    <a:lnTo>
                      <a:pt x="202" y="14"/>
                    </a:lnTo>
                    <a:lnTo>
                      <a:pt x="197" y="18"/>
                    </a:lnTo>
                    <a:lnTo>
                      <a:pt x="193" y="20"/>
                    </a:lnTo>
                    <a:lnTo>
                      <a:pt x="191" y="23"/>
                    </a:lnTo>
                    <a:lnTo>
                      <a:pt x="190" y="24"/>
                    </a:lnTo>
                    <a:lnTo>
                      <a:pt x="191" y="24"/>
                    </a:lnTo>
                    <a:lnTo>
                      <a:pt x="183" y="26"/>
                    </a:lnTo>
                    <a:lnTo>
                      <a:pt x="176" y="27"/>
                    </a:lnTo>
                    <a:lnTo>
                      <a:pt x="169" y="28"/>
                    </a:lnTo>
                    <a:lnTo>
                      <a:pt x="162" y="31"/>
                    </a:lnTo>
                    <a:lnTo>
                      <a:pt x="155" y="33"/>
                    </a:lnTo>
                    <a:lnTo>
                      <a:pt x="148" y="35"/>
                    </a:lnTo>
                    <a:lnTo>
                      <a:pt x="141" y="38"/>
                    </a:lnTo>
                    <a:lnTo>
                      <a:pt x="134" y="41"/>
                    </a:lnTo>
                    <a:lnTo>
                      <a:pt x="128" y="44"/>
                    </a:lnTo>
                    <a:lnTo>
                      <a:pt x="120" y="48"/>
                    </a:lnTo>
                    <a:lnTo>
                      <a:pt x="113" y="51"/>
                    </a:lnTo>
                    <a:lnTo>
                      <a:pt x="105" y="54"/>
                    </a:lnTo>
                    <a:lnTo>
                      <a:pt x="96" y="58"/>
                    </a:lnTo>
                    <a:lnTo>
                      <a:pt x="87" y="61"/>
                    </a:lnTo>
                    <a:lnTo>
                      <a:pt x="78" y="65"/>
                    </a:lnTo>
                    <a:lnTo>
                      <a:pt x="67" y="68"/>
                    </a:lnTo>
                    <a:close/>
                  </a:path>
                </a:pathLst>
              </a:custGeom>
              <a:solidFill>
                <a:srgbClr val="D3D6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5" name="Freeform 256"/>
              <p:cNvSpPr>
                <a:spLocks/>
              </p:cNvSpPr>
              <p:nvPr/>
            </p:nvSpPr>
            <p:spPr bwMode="auto">
              <a:xfrm>
                <a:off x="3584773" y="4345186"/>
                <a:ext cx="561578" cy="335360"/>
              </a:xfrm>
              <a:custGeom>
                <a:avLst/>
                <a:gdLst/>
                <a:ahLst/>
                <a:cxnLst>
                  <a:cxn ang="0">
                    <a:pos x="61" y="61"/>
                  </a:cxn>
                  <a:cxn ang="0">
                    <a:pos x="43" y="65"/>
                  </a:cxn>
                  <a:cxn ang="0">
                    <a:pos x="26" y="70"/>
                  </a:cxn>
                  <a:cxn ang="0">
                    <a:pos x="9" y="74"/>
                  </a:cxn>
                  <a:cxn ang="0">
                    <a:pos x="9" y="95"/>
                  </a:cxn>
                  <a:cxn ang="0">
                    <a:pos x="34" y="134"/>
                  </a:cxn>
                  <a:cxn ang="0">
                    <a:pos x="66" y="171"/>
                  </a:cxn>
                  <a:cxn ang="0">
                    <a:pos x="103" y="207"/>
                  </a:cxn>
                  <a:cxn ang="0">
                    <a:pos x="142" y="241"/>
                  </a:cxn>
                  <a:cxn ang="0">
                    <a:pos x="184" y="272"/>
                  </a:cxn>
                  <a:cxn ang="0">
                    <a:pos x="226" y="301"/>
                  </a:cxn>
                  <a:cxn ang="0">
                    <a:pos x="265" y="327"/>
                  </a:cxn>
                  <a:cxn ang="0">
                    <a:pos x="300" y="334"/>
                  </a:cxn>
                  <a:cxn ang="0">
                    <a:pos x="331" y="325"/>
                  </a:cxn>
                  <a:cxn ang="0">
                    <a:pos x="364" y="316"/>
                  </a:cxn>
                  <a:cxn ang="0">
                    <a:pos x="395" y="308"/>
                  </a:cxn>
                  <a:cxn ang="0">
                    <a:pos x="427" y="300"/>
                  </a:cxn>
                  <a:cxn ang="0">
                    <a:pos x="459" y="291"/>
                  </a:cxn>
                  <a:cxn ang="0">
                    <a:pos x="491" y="283"/>
                  </a:cxn>
                  <a:cxn ang="0">
                    <a:pos x="523" y="274"/>
                  </a:cxn>
                  <a:cxn ang="0">
                    <a:pos x="542" y="265"/>
                  </a:cxn>
                  <a:cxn ang="0">
                    <a:pos x="549" y="255"/>
                  </a:cxn>
                  <a:cxn ang="0">
                    <a:pos x="556" y="244"/>
                  </a:cxn>
                  <a:cxn ang="0">
                    <a:pos x="563" y="233"/>
                  </a:cxn>
                  <a:cxn ang="0">
                    <a:pos x="551" y="213"/>
                  </a:cxn>
                  <a:cxn ang="0">
                    <a:pos x="515" y="182"/>
                  </a:cxn>
                  <a:cxn ang="0">
                    <a:pos x="477" y="152"/>
                  </a:cxn>
                  <a:cxn ang="0">
                    <a:pos x="438" y="122"/>
                  </a:cxn>
                  <a:cxn ang="0">
                    <a:pos x="398" y="94"/>
                  </a:cxn>
                  <a:cxn ang="0">
                    <a:pos x="361" y="69"/>
                  </a:cxn>
                  <a:cxn ang="0">
                    <a:pos x="326" y="47"/>
                  </a:cxn>
                  <a:cxn ang="0">
                    <a:pos x="296" y="29"/>
                  </a:cxn>
                  <a:cxn ang="0">
                    <a:pos x="272" y="14"/>
                  </a:cxn>
                  <a:cxn ang="0">
                    <a:pos x="248" y="3"/>
                  </a:cxn>
                  <a:cxn ang="0">
                    <a:pos x="225" y="0"/>
                  </a:cxn>
                  <a:cxn ang="0">
                    <a:pos x="203" y="1"/>
                  </a:cxn>
                  <a:cxn ang="0">
                    <a:pos x="184" y="7"/>
                  </a:cxn>
                  <a:cxn ang="0">
                    <a:pos x="169" y="14"/>
                  </a:cxn>
                  <a:cxn ang="0">
                    <a:pos x="161" y="20"/>
                  </a:cxn>
                  <a:cxn ang="0">
                    <a:pos x="158" y="24"/>
                  </a:cxn>
                  <a:cxn ang="0">
                    <a:pos x="150" y="24"/>
                  </a:cxn>
                  <a:cxn ang="0">
                    <a:pos x="131" y="30"/>
                  </a:cxn>
                  <a:cxn ang="0">
                    <a:pos x="111" y="41"/>
                  </a:cxn>
                  <a:cxn ang="0">
                    <a:pos x="86" y="53"/>
                  </a:cxn>
                </a:cxnLst>
                <a:rect l="0" t="0" r="r" b="b"/>
                <a:pathLst>
                  <a:path w="566" h="338">
                    <a:moveTo>
                      <a:pt x="70" y="60"/>
                    </a:moveTo>
                    <a:lnTo>
                      <a:pt x="61" y="61"/>
                    </a:lnTo>
                    <a:lnTo>
                      <a:pt x="52" y="64"/>
                    </a:lnTo>
                    <a:lnTo>
                      <a:pt x="43" y="65"/>
                    </a:lnTo>
                    <a:lnTo>
                      <a:pt x="35" y="68"/>
                    </a:lnTo>
                    <a:lnTo>
                      <a:pt x="26" y="70"/>
                    </a:lnTo>
                    <a:lnTo>
                      <a:pt x="18" y="72"/>
                    </a:lnTo>
                    <a:lnTo>
                      <a:pt x="9" y="74"/>
                    </a:lnTo>
                    <a:lnTo>
                      <a:pt x="0" y="76"/>
                    </a:lnTo>
                    <a:lnTo>
                      <a:pt x="9" y="95"/>
                    </a:lnTo>
                    <a:lnTo>
                      <a:pt x="21" y="115"/>
                    </a:lnTo>
                    <a:lnTo>
                      <a:pt x="34" y="134"/>
                    </a:lnTo>
                    <a:lnTo>
                      <a:pt x="49" y="152"/>
                    </a:lnTo>
                    <a:lnTo>
                      <a:pt x="66" y="171"/>
                    </a:lnTo>
                    <a:lnTo>
                      <a:pt x="84" y="189"/>
                    </a:lnTo>
                    <a:lnTo>
                      <a:pt x="103" y="207"/>
                    </a:lnTo>
                    <a:lnTo>
                      <a:pt x="122" y="224"/>
                    </a:lnTo>
                    <a:lnTo>
                      <a:pt x="142" y="241"/>
                    </a:lnTo>
                    <a:lnTo>
                      <a:pt x="163" y="257"/>
                    </a:lnTo>
                    <a:lnTo>
                      <a:pt x="184" y="272"/>
                    </a:lnTo>
                    <a:lnTo>
                      <a:pt x="205" y="287"/>
                    </a:lnTo>
                    <a:lnTo>
                      <a:pt x="226" y="301"/>
                    </a:lnTo>
                    <a:lnTo>
                      <a:pt x="246" y="314"/>
                    </a:lnTo>
                    <a:lnTo>
                      <a:pt x="265" y="327"/>
                    </a:lnTo>
                    <a:lnTo>
                      <a:pt x="284" y="338"/>
                    </a:lnTo>
                    <a:lnTo>
                      <a:pt x="300" y="334"/>
                    </a:lnTo>
                    <a:lnTo>
                      <a:pt x="316" y="329"/>
                    </a:lnTo>
                    <a:lnTo>
                      <a:pt x="331" y="325"/>
                    </a:lnTo>
                    <a:lnTo>
                      <a:pt x="348" y="321"/>
                    </a:lnTo>
                    <a:lnTo>
                      <a:pt x="364" y="316"/>
                    </a:lnTo>
                    <a:lnTo>
                      <a:pt x="380" y="312"/>
                    </a:lnTo>
                    <a:lnTo>
                      <a:pt x="395" y="308"/>
                    </a:lnTo>
                    <a:lnTo>
                      <a:pt x="411" y="304"/>
                    </a:lnTo>
                    <a:lnTo>
                      <a:pt x="427" y="300"/>
                    </a:lnTo>
                    <a:lnTo>
                      <a:pt x="444" y="295"/>
                    </a:lnTo>
                    <a:lnTo>
                      <a:pt x="459" y="291"/>
                    </a:lnTo>
                    <a:lnTo>
                      <a:pt x="475" y="287"/>
                    </a:lnTo>
                    <a:lnTo>
                      <a:pt x="491" y="283"/>
                    </a:lnTo>
                    <a:lnTo>
                      <a:pt x="507" y="279"/>
                    </a:lnTo>
                    <a:lnTo>
                      <a:pt x="523" y="274"/>
                    </a:lnTo>
                    <a:lnTo>
                      <a:pt x="539" y="270"/>
                    </a:lnTo>
                    <a:lnTo>
                      <a:pt x="542" y="265"/>
                    </a:lnTo>
                    <a:lnTo>
                      <a:pt x="546" y="260"/>
                    </a:lnTo>
                    <a:lnTo>
                      <a:pt x="549" y="255"/>
                    </a:lnTo>
                    <a:lnTo>
                      <a:pt x="553" y="249"/>
                    </a:lnTo>
                    <a:lnTo>
                      <a:pt x="556" y="244"/>
                    </a:lnTo>
                    <a:lnTo>
                      <a:pt x="559" y="238"/>
                    </a:lnTo>
                    <a:lnTo>
                      <a:pt x="563" y="233"/>
                    </a:lnTo>
                    <a:lnTo>
                      <a:pt x="566" y="228"/>
                    </a:lnTo>
                    <a:lnTo>
                      <a:pt x="551" y="213"/>
                    </a:lnTo>
                    <a:lnTo>
                      <a:pt x="533" y="198"/>
                    </a:lnTo>
                    <a:lnTo>
                      <a:pt x="515" y="182"/>
                    </a:lnTo>
                    <a:lnTo>
                      <a:pt x="497" y="167"/>
                    </a:lnTo>
                    <a:lnTo>
                      <a:pt x="477" y="152"/>
                    </a:lnTo>
                    <a:lnTo>
                      <a:pt x="458" y="137"/>
                    </a:lnTo>
                    <a:lnTo>
                      <a:pt x="438" y="122"/>
                    </a:lnTo>
                    <a:lnTo>
                      <a:pt x="418" y="108"/>
                    </a:lnTo>
                    <a:lnTo>
                      <a:pt x="398" y="94"/>
                    </a:lnTo>
                    <a:lnTo>
                      <a:pt x="379" y="81"/>
                    </a:lnTo>
                    <a:lnTo>
                      <a:pt x="361" y="69"/>
                    </a:lnTo>
                    <a:lnTo>
                      <a:pt x="343" y="57"/>
                    </a:lnTo>
                    <a:lnTo>
                      <a:pt x="326" y="47"/>
                    </a:lnTo>
                    <a:lnTo>
                      <a:pt x="311" y="37"/>
                    </a:lnTo>
                    <a:lnTo>
                      <a:pt x="296" y="29"/>
                    </a:lnTo>
                    <a:lnTo>
                      <a:pt x="284" y="22"/>
                    </a:lnTo>
                    <a:lnTo>
                      <a:pt x="272" y="14"/>
                    </a:lnTo>
                    <a:lnTo>
                      <a:pt x="260" y="7"/>
                    </a:lnTo>
                    <a:lnTo>
                      <a:pt x="248" y="3"/>
                    </a:lnTo>
                    <a:lnTo>
                      <a:pt x="236" y="0"/>
                    </a:lnTo>
                    <a:lnTo>
                      <a:pt x="225" y="0"/>
                    </a:lnTo>
                    <a:lnTo>
                      <a:pt x="213" y="0"/>
                    </a:lnTo>
                    <a:lnTo>
                      <a:pt x="203" y="1"/>
                    </a:lnTo>
                    <a:lnTo>
                      <a:pt x="193" y="4"/>
                    </a:lnTo>
                    <a:lnTo>
                      <a:pt x="184" y="7"/>
                    </a:lnTo>
                    <a:lnTo>
                      <a:pt x="176" y="11"/>
                    </a:lnTo>
                    <a:lnTo>
                      <a:pt x="169" y="14"/>
                    </a:lnTo>
                    <a:lnTo>
                      <a:pt x="164" y="17"/>
                    </a:lnTo>
                    <a:lnTo>
                      <a:pt x="161" y="20"/>
                    </a:lnTo>
                    <a:lnTo>
                      <a:pt x="158" y="22"/>
                    </a:lnTo>
                    <a:lnTo>
                      <a:pt x="158" y="24"/>
                    </a:lnTo>
                    <a:lnTo>
                      <a:pt x="160" y="24"/>
                    </a:lnTo>
                    <a:lnTo>
                      <a:pt x="150" y="24"/>
                    </a:lnTo>
                    <a:lnTo>
                      <a:pt x="140" y="27"/>
                    </a:lnTo>
                    <a:lnTo>
                      <a:pt x="131" y="30"/>
                    </a:lnTo>
                    <a:lnTo>
                      <a:pt x="122" y="35"/>
                    </a:lnTo>
                    <a:lnTo>
                      <a:pt x="111" y="41"/>
                    </a:lnTo>
                    <a:lnTo>
                      <a:pt x="100" y="47"/>
                    </a:lnTo>
                    <a:lnTo>
                      <a:pt x="86" y="53"/>
                    </a:lnTo>
                    <a:lnTo>
                      <a:pt x="70" y="60"/>
                    </a:lnTo>
                    <a:close/>
                  </a:path>
                </a:pathLst>
              </a:custGeom>
              <a:solidFill>
                <a:srgbClr val="D6D6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6" name="Freeform 257"/>
              <p:cNvSpPr>
                <a:spLocks/>
              </p:cNvSpPr>
              <p:nvPr/>
            </p:nvSpPr>
            <p:spPr bwMode="auto">
              <a:xfrm>
                <a:off x="3618508" y="4345186"/>
                <a:ext cx="528836" cy="326430"/>
              </a:xfrm>
              <a:custGeom>
                <a:avLst/>
                <a:gdLst/>
                <a:ahLst/>
                <a:cxnLst>
                  <a:cxn ang="0">
                    <a:pos x="71" y="52"/>
                  </a:cxn>
                  <a:cxn ang="0">
                    <a:pos x="0" y="67"/>
                  </a:cxn>
                  <a:cxn ang="0">
                    <a:pos x="9" y="87"/>
                  </a:cxn>
                  <a:cxn ang="0">
                    <a:pos x="20" y="106"/>
                  </a:cxn>
                  <a:cxn ang="0">
                    <a:pos x="34" y="125"/>
                  </a:cxn>
                  <a:cxn ang="0">
                    <a:pos x="49" y="144"/>
                  </a:cxn>
                  <a:cxn ang="0">
                    <a:pos x="66" y="162"/>
                  </a:cxn>
                  <a:cxn ang="0">
                    <a:pos x="84" y="181"/>
                  </a:cxn>
                  <a:cxn ang="0">
                    <a:pos x="103" y="198"/>
                  </a:cxn>
                  <a:cxn ang="0">
                    <a:pos x="122" y="215"/>
                  </a:cxn>
                  <a:cxn ang="0">
                    <a:pos x="143" y="232"/>
                  </a:cxn>
                  <a:cxn ang="0">
                    <a:pos x="163" y="248"/>
                  </a:cxn>
                  <a:cxn ang="0">
                    <a:pos x="185" y="264"/>
                  </a:cxn>
                  <a:cxn ang="0">
                    <a:pos x="205" y="279"/>
                  </a:cxn>
                  <a:cxn ang="0">
                    <a:pos x="226" y="293"/>
                  </a:cxn>
                  <a:cxn ang="0">
                    <a:pos x="246" y="305"/>
                  </a:cxn>
                  <a:cxn ang="0">
                    <a:pos x="266" y="318"/>
                  </a:cxn>
                  <a:cxn ang="0">
                    <a:pos x="284" y="329"/>
                  </a:cxn>
                  <a:cxn ang="0">
                    <a:pos x="505" y="270"/>
                  </a:cxn>
                  <a:cxn ang="0">
                    <a:pos x="533" y="228"/>
                  </a:cxn>
                  <a:cxn ang="0">
                    <a:pos x="517" y="213"/>
                  </a:cxn>
                  <a:cxn ang="0">
                    <a:pos x="500" y="198"/>
                  </a:cxn>
                  <a:cxn ang="0">
                    <a:pos x="482" y="182"/>
                  </a:cxn>
                  <a:cxn ang="0">
                    <a:pos x="464" y="167"/>
                  </a:cxn>
                  <a:cxn ang="0">
                    <a:pos x="444" y="152"/>
                  </a:cxn>
                  <a:cxn ang="0">
                    <a:pos x="425" y="137"/>
                  </a:cxn>
                  <a:cxn ang="0">
                    <a:pos x="404" y="122"/>
                  </a:cxn>
                  <a:cxn ang="0">
                    <a:pos x="385" y="108"/>
                  </a:cxn>
                  <a:cxn ang="0">
                    <a:pos x="365" y="94"/>
                  </a:cxn>
                  <a:cxn ang="0">
                    <a:pos x="346" y="81"/>
                  </a:cxn>
                  <a:cxn ang="0">
                    <a:pos x="327" y="69"/>
                  </a:cxn>
                  <a:cxn ang="0">
                    <a:pos x="310" y="57"/>
                  </a:cxn>
                  <a:cxn ang="0">
                    <a:pos x="293" y="47"/>
                  </a:cxn>
                  <a:cxn ang="0">
                    <a:pos x="278" y="38"/>
                  </a:cxn>
                  <a:cxn ang="0">
                    <a:pos x="265" y="30"/>
                  </a:cxn>
                  <a:cxn ang="0">
                    <a:pos x="253" y="23"/>
                  </a:cxn>
                  <a:cxn ang="0">
                    <a:pos x="241" y="14"/>
                  </a:cxn>
                  <a:cxn ang="0">
                    <a:pos x="228" y="8"/>
                  </a:cxn>
                  <a:cxn ang="0">
                    <a:pos x="216" y="3"/>
                  </a:cxn>
                  <a:cxn ang="0">
                    <a:pos x="204" y="1"/>
                  </a:cxn>
                  <a:cxn ang="0">
                    <a:pos x="192" y="0"/>
                  </a:cxn>
                  <a:cxn ang="0">
                    <a:pos x="180" y="0"/>
                  </a:cxn>
                  <a:cxn ang="0">
                    <a:pos x="169" y="2"/>
                  </a:cxn>
                  <a:cxn ang="0">
                    <a:pos x="159" y="4"/>
                  </a:cxn>
                  <a:cxn ang="0">
                    <a:pos x="150" y="7"/>
                  </a:cxn>
                  <a:cxn ang="0">
                    <a:pos x="142" y="11"/>
                  </a:cxn>
                  <a:cxn ang="0">
                    <a:pos x="135" y="14"/>
                  </a:cxn>
                  <a:cxn ang="0">
                    <a:pos x="130" y="17"/>
                  </a:cxn>
                  <a:cxn ang="0">
                    <a:pos x="127" y="20"/>
                  </a:cxn>
                  <a:cxn ang="0">
                    <a:pos x="125" y="22"/>
                  </a:cxn>
                  <a:cxn ang="0">
                    <a:pos x="126" y="23"/>
                  </a:cxn>
                  <a:cxn ang="0">
                    <a:pos x="128" y="23"/>
                  </a:cxn>
                  <a:cxn ang="0">
                    <a:pos x="122" y="22"/>
                  </a:cxn>
                  <a:cxn ang="0">
                    <a:pos x="117" y="23"/>
                  </a:cxn>
                  <a:cxn ang="0">
                    <a:pos x="113" y="25"/>
                  </a:cxn>
                  <a:cxn ang="0">
                    <a:pos x="108" y="29"/>
                  </a:cxn>
                  <a:cxn ang="0">
                    <a:pos x="101" y="34"/>
                  </a:cxn>
                  <a:cxn ang="0">
                    <a:pos x="94" y="40"/>
                  </a:cxn>
                  <a:cxn ang="0">
                    <a:pos x="84" y="46"/>
                  </a:cxn>
                  <a:cxn ang="0">
                    <a:pos x="71" y="52"/>
                  </a:cxn>
                </a:cxnLst>
                <a:rect l="0" t="0" r="r" b="b"/>
                <a:pathLst>
                  <a:path w="533" h="329">
                    <a:moveTo>
                      <a:pt x="71" y="52"/>
                    </a:moveTo>
                    <a:lnTo>
                      <a:pt x="0" y="67"/>
                    </a:lnTo>
                    <a:lnTo>
                      <a:pt x="9" y="87"/>
                    </a:lnTo>
                    <a:lnTo>
                      <a:pt x="20" y="106"/>
                    </a:lnTo>
                    <a:lnTo>
                      <a:pt x="34" y="125"/>
                    </a:lnTo>
                    <a:lnTo>
                      <a:pt x="49" y="144"/>
                    </a:lnTo>
                    <a:lnTo>
                      <a:pt x="66" y="162"/>
                    </a:lnTo>
                    <a:lnTo>
                      <a:pt x="84" y="181"/>
                    </a:lnTo>
                    <a:lnTo>
                      <a:pt x="103" y="198"/>
                    </a:lnTo>
                    <a:lnTo>
                      <a:pt x="122" y="215"/>
                    </a:lnTo>
                    <a:lnTo>
                      <a:pt x="143" y="232"/>
                    </a:lnTo>
                    <a:lnTo>
                      <a:pt x="163" y="248"/>
                    </a:lnTo>
                    <a:lnTo>
                      <a:pt x="185" y="264"/>
                    </a:lnTo>
                    <a:lnTo>
                      <a:pt x="205" y="279"/>
                    </a:lnTo>
                    <a:lnTo>
                      <a:pt x="226" y="293"/>
                    </a:lnTo>
                    <a:lnTo>
                      <a:pt x="246" y="305"/>
                    </a:lnTo>
                    <a:lnTo>
                      <a:pt x="266" y="318"/>
                    </a:lnTo>
                    <a:lnTo>
                      <a:pt x="284" y="329"/>
                    </a:lnTo>
                    <a:lnTo>
                      <a:pt x="505" y="270"/>
                    </a:lnTo>
                    <a:lnTo>
                      <a:pt x="533" y="228"/>
                    </a:lnTo>
                    <a:lnTo>
                      <a:pt x="517" y="213"/>
                    </a:lnTo>
                    <a:lnTo>
                      <a:pt x="500" y="198"/>
                    </a:lnTo>
                    <a:lnTo>
                      <a:pt x="482" y="182"/>
                    </a:lnTo>
                    <a:lnTo>
                      <a:pt x="464" y="167"/>
                    </a:lnTo>
                    <a:lnTo>
                      <a:pt x="444" y="152"/>
                    </a:lnTo>
                    <a:lnTo>
                      <a:pt x="425" y="137"/>
                    </a:lnTo>
                    <a:lnTo>
                      <a:pt x="404" y="122"/>
                    </a:lnTo>
                    <a:lnTo>
                      <a:pt x="385" y="108"/>
                    </a:lnTo>
                    <a:lnTo>
                      <a:pt x="365" y="94"/>
                    </a:lnTo>
                    <a:lnTo>
                      <a:pt x="346" y="81"/>
                    </a:lnTo>
                    <a:lnTo>
                      <a:pt x="327" y="69"/>
                    </a:lnTo>
                    <a:lnTo>
                      <a:pt x="310" y="57"/>
                    </a:lnTo>
                    <a:lnTo>
                      <a:pt x="293" y="47"/>
                    </a:lnTo>
                    <a:lnTo>
                      <a:pt x="278" y="38"/>
                    </a:lnTo>
                    <a:lnTo>
                      <a:pt x="265" y="30"/>
                    </a:lnTo>
                    <a:lnTo>
                      <a:pt x="253" y="23"/>
                    </a:lnTo>
                    <a:lnTo>
                      <a:pt x="241" y="14"/>
                    </a:lnTo>
                    <a:lnTo>
                      <a:pt x="228" y="8"/>
                    </a:lnTo>
                    <a:lnTo>
                      <a:pt x="216" y="3"/>
                    </a:lnTo>
                    <a:lnTo>
                      <a:pt x="204" y="1"/>
                    </a:lnTo>
                    <a:lnTo>
                      <a:pt x="192" y="0"/>
                    </a:lnTo>
                    <a:lnTo>
                      <a:pt x="180" y="0"/>
                    </a:lnTo>
                    <a:lnTo>
                      <a:pt x="169" y="2"/>
                    </a:lnTo>
                    <a:lnTo>
                      <a:pt x="159" y="4"/>
                    </a:lnTo>
                    <a:lnTo>
                      <a:pt x="150" y="7"/>
                    </a:lnTo>
                    <a:lnTo>
                      <a:pt x="142" y="11"/>
                    </a:lnTo>
                    <a:lnTo>
                      <a:pt x="135" y="14"/>
                    </a:lnTo>
                    <a:lnTo>
                      <a:pt x="130" y="17"/>
                    </a:lnTo>
                    <a:lnTo>
                      <a:pt x="127" y="20"/>
                    </a:lnTo>
                    <a:lnTo>
                      <a:pt x="125" y="22"/>
                    </a:lnTo>
                    <a:lnTo>
                      <a:pt x="126" y="23"/>
                    </a:lnTo>
                    <a:lnTo>
                      <a:pt x="128" y="23"/>
                    </a:lnTo>
                    <a:lnTo>
                      <a:pt x="122" y="22"/>
                    </a:lnTo>
                    <a:lnTo>
                      <a:pt x="117" y="23"/>
                    </a:lnTo>
                    <a:lnTo>
                      <a:pt x="113" y="25"/>
                    </a:lnTo>
                    <a:lnTo>
                      <a:pt x="108" y="29"/>
                    </a:lnTo>
                    <a:lnTo>
                      <a:pt x="101" y="34"/>
                    </a:lnTo>
                    <a:lnTo>
                      <a:pt x="94" y="40"/>
                    </a:lnTo>
                    <a:lnTo>
                      <a:pt x="84" y="46"/>
                    </a:lnTo>
                    <a:lnTo>
                      <a:pt x="71" y="52"/>
                    </a:lnTo>
                    <a:close/>
                  </a:path>
                </a:pathLst>
              </a:custGeom>
              <a:solidFill>
                <a:srgbClr val="D8D8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7" name="Freeform 258"/>
              <p:cNvSpPr>
                <a:spLocks/>
              </p:cNvSpPr>
              <p:nvPr/>
            </p:nvSpPr>
            <p:spPr bwMode="auto">
              <a:xfrm>
                <a:off x="3070820" y="4550568"/>
                <a:ext cx="270867" cy="267891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121" y="132"/>
                  </a:cxn>
                  <a:cxn ang="0">
                    <a:pos x="273" y="265"/>
                  </a:cxn>
                  <a:cxn ang="0">
                    <a:pos x="242" y="270"/>
                  </a:cxn>
                  <a:cxn ang="0">
                    <a:pos x="111" y="154"/>
                  </a:cxn>
                  <a:cxn ang="0">
                    <a:pos x="0" y="16"/>
                  </a:cxn>
                  <a:cxn ang="0">
                    <a:pos x="26" y="0"/>
                  </a:cxn>
                </a:cxnLst>
                <a:rect l="0" t="0" r="r" b="b"/>
                <a:pathLst>
                  <a:path w="273" h="270">
                    <a:moveTo>
                      <a:pt x="26" y="0"/>
                    </a:moveTo>
                    <a:lnTo>
                      <a:pt x="121" y="132"/>
                    </a:lnTo>
                    <a:lnTo>
                      <a:pt x="273" y="265"/>
                    </a:lnTo>
                    <a:lnTo>
                      <a:pt x="242" y="270"/>
                    </a:lnTo>
                    <a:lnTo>
                      <a:pt x="111" y="154"/>
                    </a:lnTo>
                    <a:lnTo>
                      <a:pt x="0" y="1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B2AA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8" name="Freeform 259"/>
              <p:cNvSpPr>
                <a:spLocks/>
              </p:cNvSpPr>
              <p:nvPr/>
            </p:nvSpPr>
            <p:spPr bwMode="auto">
              <a:xfrm>
                <a:off x="3051968" y="4591248"/>
                <a:ext cx="258961" cy="2907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20"/>
                  </a:cxn>
                  <a:cxn ang="0">
                    <a:pos x="32" y="39"/>
                  </a:cxn>
                  <a:cxn ang="0">
                    <a:pos x="47" y="57"/>
                  </a:cxn>
                  <a:cxn ang="0">
                    <a:pos x="62" y="75"/>
                  </a:cxn>
                  <a:cxn ang="0">
                    <a:pos x="77" y="91"/>
                  </a:cxn>
                  <a:cxn ang="0">
                    <a:pos x="91" y="107"/>
                  </a:cxn>
                  <a:cxn ang="0">
                    <a:pos x="105" y="123"/>
                  </a:cxn>
                  <a:cxn ang="0">
                    <a:pos x="120" y="138"/>
                  </a:cxn>
                  <a:cxn ang="0">
                    <a:pos x="134" y="153"/>
                  </a:cxn>
                  <a:cxn ang="0">
                    <a:pos x="150" y="167"/>
                  </a:cxn>
                  <a:cxn ang="0">
                    <a:pos x="166" y="181"/>
                  </a:cxn>
                  <a:cxn ang="0">
                    <a:pos x="183" y="195"/>
                  </a:cxn>
                  <a:cxn ang="0">
                    <a:pos x="200" y="209"/>
                  </a:cxn>
                  <a:cxn ang="0">
                    <a:pos x="219" y="223"/>
                  </a:cxn>
                  <a:cxn ang="0">
                    <a:pos x="239" y="237"/>
                  </a:cxn>
                  <a:cxn ang="0">
                    <a:pos x="261" y="250"/>
                  </a:cxn>
                  <a:cxn ang="0">
                    <a:pos x="261" y="293"/>
                  </a:cxn>
                  <a:cxn ang="0">
                    <a:pos x="241" y="278"/>
                  </a:cxn>
                  <a:cxn ang="0">
                    <a:pos x="222" y="264"/>
                  </a:cxn>
                  <a:cxn ang="0">
                    <a:pos x="204" y="250"/>
                  </a:cxn>
                  <a:cxn ang="0">
                    <a:pos x="187" y="237"/>
                  </a:cxn>
                  <a:cxn ang="0">
                    <a:pos x="170" y="223"/>
                  </a:cxn>
                  <a:cxn ang="0">
                    <a:pos x="154" y="208"/>
                  </a:cxn>
                  <a:cxn ang="0">
                    <a:pos x="139" y="195"/>
                  </a:cxn>
                  <a:cxn ang="0">
                    <a:pos x="124" y="180"/>
                  </a:cxn>
                  <a:cxn ang="0">
                    <a:pos x="109" y="166"/>
                  </a:cxn>
                  <a:cxn ang="0">
                    <a:pos x="95" y="151"/>
                  </a:cxn>
                  <a:cxn ang="0">
                    <a:pos x="80" y="135"/>
                  </a:cxn>
                  <a:cxn ang="0">
                    <a:pos x="65" y="120"/>
                  </a:cxn>
                  <a:cxn ang="0">
                    <a:pos x="50" y="103"/>
                  </a:cxn>
                  <a:cxn ang="0">
                    <a:pos x="35" y="86"/>
                  </a:cxn>
                  <a:cxn ang="0">
                    <a:pos x="19" y="68"/>
                  </a:cxn>
                  <a:cxn ang="0">
                    <a:pos x="3" y="49"/>
                  </a:cxn>
                  <a:cxn ang="0">
                    <a:pos x="0" y="0"/>
                  </a:cxn>
                </a:cxnLst>
                <a:rect l="0" t="0" r="r" b="b"/>
                <a:pathLst>
                  <a:path w="261" h="293">
                    <a:moveTo>
                      <a:pt x="0" y="0"/>
                    </a:moveTo>
                    <a:lnTo>
                      <a:pt x="16" y="20"/>
                    </a:lnTo>
                    <a:lnTo>
                      <a:pt x="32" y="39"/>
                    </a:lnTo>
                    <a:lnTo>
                      <a:pt x="47" y="57"/>
                    </a:lnTo>
                    <a:lnTo>
                      <a:pt x="62" y="75"/>
                    </a:lnTo>
                    <a:lnTo>
                      <a:pt x="77" y="91"/>
                    </a:lnTo>
                    <a:lnTo>
                      <a:pt x="91" y="107"/>
                    </a:lnTo>
                    <a:lnTo>
                      <a:pt x="105" y="123"/>
                    </a:lnTo>
                    <a:lnTo>
                      <a:pt x="120" y="138"/>
                    </a:lnTo>
                    <a:lnTo>
                      <a:pt x="134" y="153"/>
                    </a:lnTo>
                    <a:lnTo>
                      <a:pt x="150" y="167"/>
                    </a:lnTo>
                    <a:lnTo>
                      <a:pt x="166" y="181"/>
                    </a:lnTo>
                    <a:lnTo>
                      <a:pt x="183" y="195"/>
                    </a:lnTo>
                    <a:lnTo>
                      <a:pt x="200" y="209"/>
                    </a:lnTo>
                    <a:lnTo>
                      <a:pt x="219" y="223"/>
                    </a:lnTo>
                    <a:lnTo>
                      <a:pt x="239" y="237"/>
                    </a:lnTo>
                    <a:lnTo>
                      <a:pt x="261" y="250"/>
                    </a:lnTo>
                    <a:lnTo>
                      <a:pt x="261" y="293"/>
                    </a:lnTo>
                    <a:lnTo>
                      <a:pt x="241" y="278"/>
                    </a:lnTo>
                    <a:lnTo>
                      <a:pt x="222" y="264"/>
                    </a:lnTo>
                    <a:lnTo>
                      <a:pt x="204" y="250"/>
                    </a:lnTo>
                    <a:lnTo>
                      <a:pt x="187" y="237"/>
                    </a:lnTo>
                    <a:lnTo>
                      <a:pt x="170" y="223"/>
                    </a:lnTo>
                    <a:lnTo>
                      <a:pt x="154" y="208"/>
                    </a:lnTo>
                    <a:lnTo>
                      <a:pt x="139" y="195"/>
                    </a:lnTo>
                    <a:lnTo>
                      <a:pt x="124" y="180"/>
                    </a:lnTo>
                    <a:lnTo>
                      <a:pt x="109" y="166"/>
                    </a:lnTo>
                    <a:lnTo>
                      <a:pt x="95" y="151"/>
                    </a:lnTo>
                    <a:lnTo>
                      <a:pt x="80" y="135"/>
                    </a:lnTo>
                    <a:lnTo>
                      <a:pt x="65" y="120"/>
                    </a:lnTo>
                    <a:lnTo>
                      <a:pt x="50" y="103"/>
                    </a:lnTo>
                    <a:lnTo>
                      <a:pt x="35" y="86"/>
                    </a:lnTo>
                    <a:lnTo>
                      <a:pt x="19" y="68"/>
                    </a:lnTo>
                    <a:lnTo>
                      <a:pt x="3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939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9" name="Freeform 260"/>
              <p:cNvSpPr>
                <a:spLocks/>
              </p:cNvSpPr>
              <p:nvPr/>
            </p:nvSpPr>
            <p:spPr bwMode="auto">
              <a:xfrm>
                <a:off x="3293070" y="4566443"/>
                <a:ext cx="874117" cy="367110"/>
              </a:xfrm>
              <a:custGeom>
                <a:avLst/>
                <a:gdLst/>
                <a:ahLst/>
                <a:cxnLst>
                  <a:cxn ang="0">
                    <a:pos x="33" y="361"/>
                  </a:cxn>
                  <a:cxn ang="0">
                    <a:pos x="5" y="328"/>
                  </a:cxn>
                  <a:cxn ang="0">
                    <a:pos x="1" y="286"/>
                  </a:cxn>
                  <a:cxn ang="0">
                    <a:pos x="23" y="244"/>
                  </a:cxn>
                  <a:cxn ang="0">
                    <a:pos x="67" y="222"/>
                  </a:cxn>
                  <a:cxn ang="0">
                    <a:pos x="110" y="211"/>
                  </a:cxn>
                  <a:cxn ang="0">
                    <a:pos x="155" y="201"/>
                  </a:cxn>
                  <a:cxn ang="0">
                    <a:pos x="198" y="190"/>
                  </a:cxn>
                  <a:cxn ang="0">
                    <a:pos x="242" y="179"/>
                  </a:cxn>
                  <a:cxn ang="0">
                    <a:pos x="285" y="168"/>
                  </a:cxn>
                  <a:cxn ang="0">
                    <a:pos x="329" y="157"/>
                  </a:cxn>
                  <a:cxn ang="0">
                    <a:pos x="372" y="145"/>
                  </a:cxn>
                  <a:cxn ang="0">
                    <a:pos x="415" y="133"/>
                  </a:cxn>
                  <a:cxn ang="0">
                    <a:pos x="458" y="122"/>
                  </a:cxn>
                  <a:cxn ang="0">
                    <a:pos x="501" y="109"/>
                  </a:cxn>
                  <a:cxn ang="0">
                    <a:pos x="544" y="97"/>
                  </a:cxn>
                  <a:cxn ang="0">
                    <a:pos x="588" y="84"/>
                  </a:cxn>
                  <a:cxn ang="0">
                    <a:pos x="631" y="71"/>
                  </a:cxn>
                  <a:cxn ang="0">
                    <a:pos x="674" y="58"/>
                  </a:cxn>
                  <a:cxn ang="0">
                    <a:pos x="717" y="44"/>
                  </a:cxn>
                  <a:cxn ang="0">
                    <a:pos x="828" y="0"/>
                  </a:cxn>
                  <a:cxn ang="0">
                    <a:pos x="861" y="11"/>
                  </a:cxn>
                  <a:cxn ang="0">
                    <a:pos x="878" y="34"/>
                  </a:cxn>
                  <a:cxn ang="0">
                    <a:pos x="881" y="68"/>
                  </a:cxn>
                  <a:cxn ang="0">
                    <a:pos x="870" y="111"/>
                  </a:cxn>
                  <a:cxn ang="0">
                    <a:pos x="817" y="143"/>
                  </a:cxn>
                  <a:cxn ang="0">
                    <a:pos x="777" y="154"/>
                  </a:cxn>
                  <a:cxn ang="0">
                    <a:pos x="736" y="166"/>
                  </a:cxn>
                  <a:cxn ang="0">
                    <a:pos x="695" y="177"/>
                  </a:cxn>
                  <a:cxn ang="0">
                    <a:pos x="654" y="189"/>
                  </a:cxn>
                  <a:cxn ang="0">
                    <a:pos x="613" y="201"/>
                  </a:cxn>
                  <a:cxn ang="0">
                    <a:pos x="573" y="212"/>
                  </a:cxn>
                  <a:cxn ang="0">
                    <a:pos x="532" y="224"/>
                  </a:cxn>
                  <a:cxn ang="0">
                    <a:pos x="491" y="236"/>
                  </a:cxn>
                  <a:cxn ang="0">
                    <a:pos x="450" y="248"/>
                  </a:cxn>
                  <a:cxn ang="0">
                    <a:pos x="409" y="259"/>
                  </a:cxn>
                  <a:cxn ang="0">
                    <a:pos x="369" y="272"/>
                  </a:cxn>
                  <a:cxn ang="0">
                    <a:pos x="328" y="284"/>
                  </a:cxn>
                  <a:cxn ang="0">
                    <a:pos x="287" y="297"/>
                  </a:cxn>
                  <a:cxn ang="0">
                    <a:pos x="247" y="310"/>
                  </a:cxn>
                  <a:cxn ang="0">
                    <a:pos x="206" y="322"/>
                  </a:cxn>
                  <a:cxn ang="0">
                    <a:pos x="97" y="360"/>
                  </a:cxn>
                </a:cxnLst>
                <a:rect l="0" t="0" r="r" b="b"/>
                <a:pathLst>
                  <a:path w="881" h="370">
                    <a:moveTo>
                      <a:pt x="55" y="370"/>
                    </a:moveTo>
                    <a:lnTo>
                      <a:pt x="33" y="361"/>
                    </a:lnTo>
                    <a:lnTo>
                      <a:pt x="16" y="346"/>
                    </a:lnTo>
                    <a:lnTo>
                      <a:pt x="5" y="328"/>
                    </a:lnTo>
                    <a:lnTo>
                      <a:pt x="0" y="307"/>
                    </a:lnTo>
                    <a:lnTo>
                      <a:pt x="1" y="286"/>
                    </a:lnTo>
                    <a:lnTo>
                      <a:pt x="9" y="265"/>
                    </a:lnTo>
                    <a:lnTo>
                      <a:pt x="23" y="244"/>
                    </a:lnTo>
                    <a:lnTo>
                      <a:pt x="44" y="228"/>
                    </a:lnTo>
                    <a:lnTo>
                      <a:pt x="67" y="222"/>
                    </a:lnTo>
                    <a:lnTo>
                      <a:pt x="88" y="217"/>
                    </a:lnTo>
                    <a:lnTo>
                      <a:pt x="110" y="211"/>
                    </a:lnTo>
                    <a:lnTo>
                      <a:pt x="133" y="206"/>
                    </a:lnTo>
                    <a:lnTo>
                      <a:pt x="155" y="201"/>
                    </a:lnTo>
                    <a:lnTo>
                      <a:pt x="176" y="195"/>
                    </a:lnTo>
                    <a:lnTo>
                      <a:pt x="198" y="190"/>
                    </a:lnTo>
                    <a:lnTo>
                      <a:pt x="220" y="184"/>
                    </a:lnTo>
                    <a:lnTo>
                      <a:pt x="242" y="179"/>
                    </a:lnTo>
                    <a:lnTo>
                      <a:pt x="264" y="173"/>
                    </a:lnTo>
                    <a:lnTo>
                      <a:pt x="285" y="168"/>
                    </a:lnTo>
                    <a:lnTo>
                      <a:pt x="307" y="162"/>
                    </a:lnTo>
                    <a:lnTo>
                      <a:pt x="329" y="157"/>
                    </a:lnTo>
                    <a:lnTo>
                      <a:pt x="350" y="151"/>
                    </a:lnTo>
                    <a:lnTo>
                      <a:pt x="372" y="145"/>
                    </a:lnTo>
                    <a:lnTo>
                      <a:pt x="394" y="139"/>
                    </a:lnTo>
                    <a:lnTo>
                      <a:pt x="415" y="133"/>
                    </a:lnTo>
                    <a:lnTo>
                      <a:pt x="437" y="127"/>
                    </a:lnTo>
                    <a:lnTo>
                      <a:pt x="458" y="122"/>
                    </a:lnTo>
                    <a:lnTo>
                      <a:pt x="480" y="115"/>
                    </a:lnTo>
                    <a:lnTo>
                      <a:pt x="501" y="109"/>
                    </a:lnTo>
                    <a:lnTo>
                      <a:pt x="523" y="103"/>
                    </a:lnTo>
                    <a:lnTo>
                      <a:pt x="544" y="97"/>
                    </a:lnTo>
                    <a:lnTo>
                      <a:pt x="566" y="90"/>
                    </a:lnTo>
                    <a:lnTo>
                      <a:pt x="588" y="84"/>
                    </a:lnTo>
                    <a:lnTo>
                      <a:pt x="609" y="77"/>
                    </a:lnTo>
                    <a:lnTo>
                      <a:pt x="631" y="71"/>
                    </a:lnTo>
                    <a:lnTo>
                      <a:pt x="652" y="64"/>
                    </a:lnTo>
                    <a:lnTo>
                      <a:pt x="674" y="58"/>
                    </a:lnTo>
                    <a:lnTo>
                      <a:pt x="696" y="51"/>
                    </a:lnTo>
                    <a:lnTo>
                      <a:pt x="717" y="44"/>
                    </a:lnTo>
                    <a:lnTo>
                      <a:pt x="739" y="37"/>
                    </a:lnTo>
                    <a:lnTo>
                      <a:pt x="828" y="0"/>
                    </a:lnTo>
                    <a:lnTo>
                      <a:pt x="847" y="4"/>
                    </a:lnTo>
                    <a:lnTo>
                      <a:pt x="861" y="11"/>
                    </a:lnTo>
                    <a:lnTo>
                      <a:pt x="872" y="21"/>
                    </a:lnTo>
                    <a:lnTo>
                      <a:pt x="878" y="34"/>
                    </a:lnTo>
                    <a:lnTo>
                      <a:pt x="881" y="49"/>
                    </a:lnTo>
                    <a:lnTo>
                      <a:pt x="881" y="68"/>
                    </a:lnTo>
                    <a:lnTo>
                      <a:pt x="877" y="89"/>
                    </a:lnTo>
                    <a:lnTo>
                      <a:pt x="870" y="111"/>
                    </a:lnTo>
                    <a:lnTo>
                      <a:pt x="838" y="138"/>
                    </a:lnTo>
                    <a:lnTo>
                      <a:pt x="817" y="143"/>
                    </a:lnTo>
                    <a:lnTo>
                      <a:pt x="797" y="149"/>
                    </a:lnTo>
                    <a:lnTo>
                      <a:pt x="777" y="154"/>
                    </a:lnTo>
                    <a:lnTo>
                      <a:pt x="757" y="160"/>
                    </a:lnTo>
                    <a:lnTo>
                      <a:pt x="736" y="166"/>
                    </a:lnTo>
                    <a:lnTo>
                      <a:pt x="715" y="172"/>
                    </a:lnTo>
                    <a:lnTo>
                      <a:pt x="695" y="177"/>
                    </a:lnTo>
                    <a:lnTo>
                      <a:pt x="674" y="183"/>
                    </a:lnTo>
                    <a:lnTo>
                      <a:pt x="654" y="189"/>
                    </a:lnTo>
                    <a:lnTo>
                      <a:pt x="633" y="195"/>
                    </a:lnTo>
                    <a:lnTo>
                      <a:pt x="613" y="201"/>
                    </a:lnTo>
                    <a:lnTo>
                      <a:pt x="593" y="206"/>
                    </a:lnTo>
                    <a:lnTo>
                      <a:pt x="573" y="212"/>
                    </a:lnTo>
                    <a:lnTo>
                      <a:pt x="552" y="218"/>
                    </a:lnTo>
                    <a:lnTo>
                      <a:pt x="532" y="224"/>
                    </a:lnTo>
                    <a:lnTo>
                      <a:pt x="512" y="229"/>
                    </a:lnTo>
                    <a:lnTo>
                      <a:pt x="491" y="236"/>
                    </a:lnTo>
                    <a:lnTo>
                      <a:pt x="471" y="241"/>
                    </a:lnTo>
                    <a:lnTo>
                      <a:pt x="450" y="248"/>
                    </a:lnTo>
                    <a:lnTo>
                      <a:pt x="430" y="254"/>
                    </a:lnTo>
                    <a:lnTo>
                      <a:pt x="409" y="259"/>
                    </a:lnTo>
                    <a:lnTo>
                      <a:pt x="389" y="266"/>
                    </a:lnTo>
                    <a:lnTo>
                      <a:pt x="369" y="272"/>
                    </a:lnTo>
                    <a:lnTo>
                      <a:pt x="348" y="278"/>
                    </a:lnTo>
                    <a:lnTo>
                      <a:pt x="328" y="284"/>
                    </a:lnTo>
                    <a:lnTo>
                      <a:pt x="308" y="290"/>
                    </a:lnTo>
                    <a:lnTo>
                      <a:pt x="287" y="297"/>
                    </a:lnTo>
                    <a:lnTo>
                      <a:pt x="267" y="303"/>
                    </a:lnTo>
                    <a:lnTo>
                      <a:pt x="247" y="310"/>
                    </a:lnTo>
                    <a:lnTo>
                      <a:pt x="227" y="316"/>
                    </a:lnTo>
                    <a:lnTo>
                      <a:pt x="206" y="322"/>
                    </a:lnTo>
                    <a:lnTo>
                      <a:pt x="186" y="329"/>
                    </a:lnTo>
                    <a:lnTo>
                      <a:pt x="97" y="360"/>
                    </a:lnTo>
                    <a:lnTo>
                      <a:pt x="55" y="370"/>
                    </a:lnTo>
                    <a:close/>
                  </a:path>
                </a:pathLst>
              </a:custGeom>
              <a:solidFill>
                <a:srgbClr val="30609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0" name="Freeform 261"/>
              <p:cNvSpPr>
                <a:spLocks/>
              </p:cNvSpPr>
              <p:nvPr/>
            </p:nvSpPr>
            <p:spPr bwMode="auto">
              <a:xfrm>
                <a:off x="3319859" y="4599186"/>
                <a:ext cx="847328" cy="340320"/>
              </a:xfrm>
              <a:custGeom>
                <a:avLst/>
                <a:gdLst/>
                <a:ahLst/>
                <a:cxnLst>
                  <a:cxn ang="0">
                    <a:pos x="22" y="330"/>
                  </a:cxn>
                  <a:cxn ang="0">
                    <a:pos x="2" y="302"/>
                  </a:cxn>
                  <a:cxn ang="0">
                    <a:pos x="3" y="265"/>
                  </a:cxn>
                  <a:cxn ang="0">
                    <a:pos x="26" y="227"/>
                  </a:cxn>
                  <a:cxn ang="0">
                    <a:pos x="67" y="206"/>
                  </a:cxn>
                  <a:cxn ang="0">
                    <a:pos x="107" y="195"/>
                  </a:cxn>
                  <a:cxn ang="0">
                    <a:pos x="148" y="184"/>
                  </a:cxn>
                  <a:cxn ang="0">
                    <a:pos x="188" y="174"/>
                  </a:cxn>
                  <a:cxn ang="0">
                    <a:pos x="228" y="164"/>
                  </a:cxn>
                  <a:cxn ang="0">
                    <a:pos x="268" y="154"/>
                  </a:cxn>
                  <a:cxn ang="0">
                    <a:pos x="308" y="143"/>
                  </a:cxn>
                  <a:cxn ang="0">
                    <a:pos x="348" y="132"/>
                  </a:cxn>
                  <a:cxn ang="0">
                    <a:pos x="388" y="122"/>
                  </a:cxn>
                  <a:cxn ang="0">
                    <a:pos x="428" y="111"/>
                  </a:cxn>
                  <a:cxn ang="0">
                    <a:pos x="468" y="99"/>
                  </a:cxn>
                  <a:cxn ang="0">
                    <a:pos x="508" y="88"/>
                  </a:cxn>
                  <a:cxn ang="0">
                    <a:pos x="547" y="76"/>
                  </a:cxn>
                  <a:cxn ang="0">
                    <a:pos x="587" y="64"/>
                  </a:cxn>
                  <a:cxn ang="0">
                    <a:pos x="627" y="50"/>
                  </a:cxn>
                  <a:cxn ang="0">
                    <a:pos x="666" y="37"/>
                  </a:cxn>
                  <a:cxn ang="0">
                    <a:pos x="789" y="4"/>
                  </a:cxn>
                  <a:cxn ang="0">
                    <a:pos x="831" y="3"/>
                  </a:cxn>
                  <a:cxn ang="0">
                    <a:pos x="851" y="23"/>
                  </a:cxn>
                  <a:cxn ang="0">
                    <a:pos x="851" y="59"/>
                  </a:cxn>
                  <a:cxn ang="0">
                    <a:pos x="833" y="105"/>
                  </a:cxn>
                  <a:cxn ang="0">
                    <a:pos x="759" y="137"/>
                  </a:cxn>
                  <a:cxn ang="0">
                    <a:pos x="721" y="148"/>
                  </a:cxn>
                  <a:cxn ang="0">
                    <a:pos x="684" y="158"/>
                  </a:cxn>
                  <a:cxn ang="0">
                    <a:pos x="647" y="169"/>
                  </a:cxn>
                  <a:cxn ang="0">
                    <a:pos x="609" y="179"/>
                  </a:cxn>
                  <a:cxn ang="0">
                    <a:pos x="572" y="189"/>
                  </a:cxn>
                  <a:cxn ang="0">
                    <a:pos x="535" y="200"/>
                  </a:cxn>
                  <a:cxn ang="0">
                    <a:pos x="497" y="210"/>
                  </a:cxn>
                  <a:cxn ang="0">
                    <a:pos x="460" y="221"/>
                  </a:cxn>
                  <a:cxn ang="0">
                    <a:pos x="423" y="231"/>
                  </a:cxn>
                  <a:cxn ang="0">
                    <a:pos x="386" y="242"/>
                  </a:cxn>
                  <a:cxn ang="0">
                    <a:pos x="349" y="252"/>
                  </a:cxn>
                  <a:cxn ang="0">
                    <a:pos x="312" y="264"/>
                  </a:cxn>
                  <a:cxn ang="0">
                    <a:pos x="274" y="275"/>
                  </a:cxn>
                  <a:cxn ang="0">
                    <a:pos x="237" y="287"/>
                  </a:cxn>
                  <a:cxn ang="0">
                    <a:pos x="200" y="300"/>
                  </a:cxn>
                  <a:cxn ang="0">
                    <a:pos x="171" y="311"/>
                  </a:cxn>
                  <a:cxn ang="0">
                    <a:pos x="150" y="321"/>
                  </a:cxn>
                  <a:cxn ang="0">
                    <a:pos x="131" y="330"/>
                  </a:cxn>
                  <a:cxn ang="0">
                    <a:pos x="113" y="336"/>
                  </a:cxn>
                  <a:cxn ang="0">
                    <a:pos x="97" y="341"/>
                  </a:cxn>
                  <a:cxn ang="0">
                    <a:pos x="80" y="343"/>
                  </a:cxn>
                  <a:cxn ang="0">
                    <a:pos x="64" y="343"/>
                  </a:cxn>
                  <a:cxn ang="0">
                    <a:pos x="48" y="340"/>
                  </a:cxn>
                </a:cxnLst>
                <a:rect l="0" t="0" r="r" b="b"/>
                <a:pathLst>
                  <a:path w="854" h="343">
                    <a:moveTo>
                      <a:pt x="40" y="337"/>
                    </a:moveTo>
                    <a:lnTo>
                      <a:pt x="22" y="330"/>
                    </a:lnTo>
                    <a:lnTo>
                      <a:pt x="10" y="318"/>
                    </a:lnTo>
                    <a:lnTo>
                      <a:pt x="2" y="302"/>
                    </a:lnTo>
                    <a:lnTo>
                      <a:pt x="0" y="284"/>
                    </a:lnTo>
                    <a:lnTo>
                      <a:pt x="3" y="265"/>
                    </a:lnTo>
                    <a:lnTo>
                      <a:pt x="12" y="245"/>
                    </a:lnTo>
                    <a:lnTo>
                      <a:pt x="26" y="227"/>
                    </a:lnTo>
                    <a:lnTo>
                      <a:pt x="47" y="211"/>
                    </a:lnTo>
                    <a:lnTo>
                      <a:pt x="67" y="206"/>
                    </a:lnTo>
                    <a:lnTo>
                      <a:pt x="87" y="200"/>
                    </a:lnTo>
                    <a:lnTo>
                      <a:pt x="107" y="195"/>
                    </a:lnTo>
                    <a:lnTo>
                      <a:pt x="128" y="189"/>
                    </a:lnTo>
                    <a:lnTo>
                      <a:pt x="148" y="184"/>
                    </a:lnTo>
                    <a:lnTo>
                      <a:pt x="168" y="179"/>
                    </a:lnTo>
                    <a:lnTo>
                      <a:pt x="188" y="174"/>
                    </a:lnTo>
                    <a:lnTo>
                      <a:pt x="208" y="169"/>
                    </a:lnTo>
                    <a:lnTo>
                      <a:pt x="228" y="164"/>
                    </a:lnTo>
                    <a:lnTo>
                      <a:pt x="248" y="159"/>
                    </a:lnTo>
                    <a:lnTo>
                      <a:pt x="268" y="154"/>
                    </a:lnTo>
                    <a:lnTo>
                      <a:pt x="288" y="148"/>
                    </a:lnTo>
                    <a:lnTo>
                      <a:pt x="308" y="143"/>
                    </a:lnTo>
                    <a:lnTo>
                      <a:pt x="328" y="138"/>
                    </a:lnTo>
                    <a:lnTo>
                      <a:pt x="348" y="132"/>
                    </a:lnTo>
                    <a:lnTo>
                      <a:pt x="368" y="127"/>
                    </a:lnTo>
                    <a:lnTo>
                      <a:pt x="388" y="122"/>
                    </a:lnTo>
                    <a:lnTo>
                      <a:pt x="408" y="116"/>
                    </a:lnTo>
                    <a:lnTo>
                      <a:pt x="428" y="111"/>
                    </a:lnTo>
                    <a:lnTo>
                      <a:pt x="448" y="105"/>
                    </a:lnTo>
                    <a:lnTo>
                      <a:pt x="468" y="99"/>
                    </a:lnTo>
                    <a:lnTo>
                      <a:pt x="488" y="94"/>
                    </a:lnTo>
                    <a:lnTo>
                      <a:pt x="508" y="88"/>
                    </a:lnTo>
                    <a:lnTo>
                      <a:pt x="528" y="82"/>
                    </a:lnTo>
                    <a:lnTo>
                      <a:pt x="547" y="76"/>
                    </a:lnTo>
                    <a:lnTo>
                      <a:pt x="567" y="70"/>
                    </a:lnTo>
                    <a:lnTo>
                      <a:pt x="587" y="64"/>
                    </a:lnTo>
                    <a:lnTo>
                      <a:pt x="607" y="57"/>
                    </a:lnTo>
                    <a:lnTo>
                      <a:pt x="627" y="50"/>
                    </a:lnTo>
                    <a:lnTo>
                      <a:pt x="647" y="44"/>
                    </a:lnTo>
                    <a:lnTo>
                      <a:pt x="666" y="37"/>
                    </a:lnTo>
                    <a:lnTo>
                      <a:pt x="686" y="30"/>
                    </a:lnTo>
                    <a:lnTo>
                      <a:pt x="789" y="4"/>
                    </a:lnTo>
                    <a:lnTo>
                      <a:pt x="813" y="0"/>
                    </a:lnTo>
                    <a:lnTo>
                      <a:pt x="831" y="3"/>
                    </a:lnTo>
                    <a:lnTo>
                      <a:pt x="844" y="10"/>
                    </a:lnTo>
                    <a:lnTo>
                      <a:pt x="851" y="23"/>
                    </a:lnTo>
                    <a:lnTo>
                      <a:pt x="854" y="39"/>
                    </a:lnTo>
                    <a:lnTo>
                      <a:pt x="851" y="59"/>
                    </a:lnTo>
                    <a:lnTo>
                      <a:pt x="845" y="82"/>
                    </a:lnTo>
                    <a:lnTo>
                      <a:pt x="833" y="105"/>
                    </a:lnTo>
                    <a:lnTo>
                      <a:pt x="778" y="131"/>
                    </a:lnTo>
                    <a:lnTo>
                      <a:pt x="759" y="137"/>
                    </a:lnTo>
                    <a:lnTo>
                      <a:pt x="740" y="142"/>
                    </a:lnTo>
                    <a:lnTo>
                      <a:pt x="721" y="148"/>
                    </a:lnTo>
                    <a:lnTo>
                      <a:pt x="703" y="153"/>
                    </a:lnTo>
                    <a:lnTo>
                      <a:pt x="684" y="158"/>
                    </a:lnTo>
                    <a:lnTo>
                      <a:pt x="666" y="163"/>
                    </a:lnTo>
                    <a:lnTo>
                      <a:pt x="647" y="169"/>
                    </a:lnTo>
                    <a:lnTo>
                      <a:pt x="628" y="174"/>
                    </a:lnTo>
                    <a:lnTo>
                      <a:pt x="609" y="179"/>
                    </a:lnTo>
                    <a:lnTo>
                      <a:pt x="591" y="184"/>
                    </a:lnTo>
                    <a:lnTo>
                      <a:pt x="572" y="189"/>
                    </a:lnTo>
                    <a:lnTo>
                      <a:pt x="554" y="195"/>
                    </a:lnTo>
                    <a:lnTo>
                      <a:pt x="535" y="200"/>
                    </a:lnTo>
                    <a:lnTo>
                      <a:pt x="516" y="205"/>
                    </a:lnTo>
                    <a:lnTo>
                      <a:pt x="497" y="210"/>
                    </a:lnTo>
                    <a:lnTo>
                      <a:pt x="479" y="215"/>
                    </a:lnTo>
                    <a:lnTo>
                      <a:pt x="460" y="221"/>
                    </a:lnTo>
                    <a:lnTo>
                      <a:pt x="441" y="226"/>
                    </a:lnTo>
                    <a:lnTo>
                      <a:pt x="423" y="231"/>
                    </a:lnTo>
                    <a:lnTo>
                      <a:pt x="405" y="236"/>
                    </a:lnTo>
                    <a:lnTo>
                      <a:pt x="386" y="242"/>
                    </a:lnTo>
                    <a:lnTo>
                      <a:pt x="367" y="247"/>
                    </a:lnTo>
                    <a:lnTo>
                      <a:pt x="349" y="252"/>
                    </a:lnTo>
                    <a:lnTo>
                      <a:pt x="330" y="258"/>
                    </a:lnTo>
                    <a:lnTo>
                      <a:pt x="312" y="264"/>
                    </a:lnTo>
                    <a:lnTo>
                      <a:pt x="293" y="270"/>
                    </a:lnTo>
                    <a:lnTo>
                      <a:pt x="274" y="275"/>
                    </a:lnTo>
                    <a:lnTo>
                      <a:pt x="256" y="281"/>
                    </a:lnTo>
                    <a:lnTo>
                      <a:pt x="237" y="287"/>
                    </a:lnTo>
                    <a:lnTo>
                      <a:pt x="219" y="293"/>
                    </a:lnTo>
                    <a:lnTo>
                      <a:pt x="200" y="300"/>
                    </a:lnTo>
                    <a:lnTo>
                      <a:pt x="182" y="306"/>
                    </a:lnTo>
                    <a:lnTo>
                      <a:pt x="171" y="311"/>
                    </a:lnTo>
                    <a:lnTo>
                      <a:pt x="160" y="316"/>
                    </a:lnTo>
                    <a:lnTo>
                      <a:pt x="150" y="321"/>
                    </a:lnTo>
                    <a:lnTo>
                      <a:pt x="140" y="326"/>
                    </a:lnTo>
                    <a:lnTo>
                      <a:pt x="131" y="330"/>
                    </a:lnTo>
                    <a:lnTo>
                      <a:pt x="122" y="333"/>
                    </a:lnTo>
                    <a:lnTo>
                      <a:pt x="113" y="336"/>
                    </a:lnTo>
                    <a:lnTo>
                      <a:pt x="105" y="339"/>
                    </a:lnTo>
                    <a:lnTo>
                      <a:pt x="97" y="341"/>
                    </a:lnTo>
                    <a:lnTo>
                      <a:pt x="88" y="342"/>
                    </a:lnTo>
                    <a:lnTo>
                      <a:pt x="80" y="343"/>
                    </a:lnTo>
                    <a:lnTo>
                      <a:pt x="72" y="343"/>
                    </a:lnTo>
                    <a:lnTo>
                      <a:pt x="64" y="343"/>
                    </a:lnTo>
                    <a:lnTo>
                      <a:pt x="56" y="342"/>
                    </a:lnTo>
                    <a:lnTo>
                      <a:pt x="48" y="340"/>
                    </a:lnTo>
                    <a:lnTo>
                      <a:pt x="40" y="337"/>
                    </a:lnTo>
                    <a:close/>
                  </a:path>
                </a:pathLst>
              </a:custGeom>
              <a:solidFill>
                <a:srgbClr val="4477A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1" name="Freeform 262"/>
              <p:cNvSpPr>
                <a:spLocks/>
              </p:cNvSpPr>
              <p:nvPr/>
            </p:nvSpPr>
            <p:spPr bwMode="auto">
              <a:xfrm>
                <a:off x="3314898" y="4593233"/>
                <a:ext cx="848320" cy="338336"/>
              </a:xfrm>
              <a:custGeom>
                <a:avLst/>
                <a:gdLst/>
                <a:ahLst/>
                <a:cxnLst>
                  <a:cxn ang="0">
                    <a:pos x="106" y="217"/>
                  </a:cxn>
                  <a:cxn ang="0">
                    <a:pos x="145" y="207"/>
                  </a:cxn>
                  <a:cxn ang="0">
                    <a:pos x="185" y="197"/>
                  </a:cxn>
                  <a:cxn ang="0">
                    <a:pos x="224" y="186"/>
                  </a:cxn>
                  <a:cxn ang="0">
                    <a:pos x="263" y="176"/>
                  </a:cxn>
                  <a:cxn ang="0">
                    <a:pos x="303" y="165"/>
                  </a:cxn>
                  <a:cxn ang="0">
                    <a:pos x="342" y="155"/>
                  </a:cxn>
                  <a:cxn ang="0">
                    <a:pos x="381" y="145"/>
                  </a:cxn>
                  <a:cxn ang="0">
                    <a:pos x="420" y="134"/>
                  </a:cxn>
                  <a:cxn ang="0">
                    <a:pos x="459" y="123"/>
                  </a:cxn>
                  <a:cxn ang="0">
                    <a:pos x="498" y="112"/>
                  </a:cxn>
                  <a:cxn ang="0">
                    <a:pos x="537" y="101"/>
                  </a:cxn>
                  <a:cxn ang="0">
                    <a:pos x="576" y="89"/>
                  </a:cxn>
                  <a:cxn ang="0">
                    <a:pos x="614" y="77"/>
                  </a:cxn>
                  <a:cxn ang="0">
                    <a:pos x="653" y="63"/>
                  </a:cxn>
                  <a:cxn ang="0">
                    <a:pos x="691" y="50"/>
                  </a:cxn>
                  <a:cxn ang="0">
                    <a:pos x="730" y="36"/>
                  </a:cxn>
                  <a:cxn ang="0">
                    <a:pos x="752" y="26"/>
                  </a:cxn>
                  <a:cxn ang="0">
                    <a:pos x="771" y="20"/>
                  </a:cxn>
                  <a:cxn ang="0">
                    <a:pos x="787" y="15"/>
                  </a:cxn>
                  <a:cxn ang="0">
                    <a:pos x="802" y="13"/>
                  </a:cxn>
                  <a:cxn ang="0">
                    <a:pos x="815" y="12"/>
                  </a:cxn>
                  <a:cxn ang="0">
                    <a:pos x="828" y="13"/>
                  </a:cxn>
                  <a:cxn ang="0">
                    <a:pos x="840" y="16"/>
                  </a:cxn>
                  <a:cxn ang="0">
                    <a:pos x="855" y="20"/>
                  </a:cxn>
                  <a:cxn ang="0">
                    <a:pos x="839" y="10"/>
                  </a:cxn>
                  <a:cxn ang="0">
                    <a:pos x="824" y="3"/>
                  </a:cxn>
                  <a:cxn ang="0">
                    <a:pos x="810" y="1"/>
                  </a:cxn>
                  <a:cxn ang="0">
                    <a:pos x="796" y="1"/>
                  </a:cxn>
                  <a:cxn ang="0">
                    <a:pos x="780" y="4"/>
                  </a:cxn>
                  <a:cxn ang="0">
                    <a:pos x="762" y="9"/>
                  </a:cxn>
                  <a:cxn ang="0">
                    <a:pos x="741" y="17"/>
                  </a:cxn>
                  <a:cxn ang="0">
                    <a:pos x="716" y="26"/>
                  </a:cxn>
                  <a:cxn ang="0">
                    <a:pos x="680" y="40"/>
                  </a:cxn>
                  <a:cxn ang="0">
                    <a:pos x="644" y="52"/>
                  </a:cxn>
                  <a:cxn ang="0">
                    <a:pos x="609" y="64"/>
                  </a:cxn>
                  <a:cxn ang="0">
                    <a:pos x="572" y="75"/>
                  </a:cxn>
                  <a:cxn ang="0">
                    <a:pos x="536" y="86"/>
                  </a:cxn>
                  <a:cxn ang="0">
                    <a:pos x="499" y="97"/>
                  </a:cxn>
                  <a:cxn ang="0">
                    <a:pos x="463" y="108"/>
                  </a:cxn>
                  <a:cxn ang="0">
                    <a:pos x="426" y="118"/>
                  </a:cxn>
                  <a:cxn ang="0">
                    <a:pos x="390" y="127"/>
                  </a:cxn>
                  <a:cxn ang="0">
                    <a:pos x="353" y="137"/>
                  </a:cxn>
                  <a:cxn ang="0">
                    <a:pos x="316" y="147"/>
                  </a:cxn>
                  <a:cxn ang="0">
                    <a:pos x="279" y="157"/>
                  </a:cxn>
                  <a:cxn ang="0">
                    <a:pos x="243" y="167"/>
                  </a:cxn>
                  <a:cxn ang="0">
                    <a:pos x="206" y="177"/>
                  </a:cxn>
                  <a:cxn ang="0">
                    <a:pos x="169" y="187"/>
                  </a:cxn>
                  <a:cxn ang="0">
                    <a:pos x="133" y="197"/>
                  </a:cxn>
                  <a:cxn ang="0">
                    <a:pos x="31" y="224"/>
                  </a:cxn>
                  <a:cxn ang="0">
                    <a:pos x="11" y="245"/>
                  </a:cxn>
                  <a:cxn ang="0">
                    <a:pos x="1" y="272"/>
                  </a:cxn>
                  <a:cxn ang="0">
                    <a:pos x="3" y="304"/>
                  </a:cxn>
                  <a:cxn ang="0">
                    <a:pos x="21" y="337"/>
                  </a:cxn>
                  <a:cxn ang="0">
                    <a:pos x="33" y="324"/>
                  </a:cxn>
                  <a:cxn ang="0">
                    <a:pos x="16" y="294"/>
                  </a:cxn>
                  <a:cxn ang="0">
                    <a:pos x="18" y="268"/>
                  </a:cxn>
                  <a:cxn ang="0">
                    <a:pos x="36" y="243"/>
                  </a:cxn>
                </a:cxnLst>
                <a:rect l="0" t="0" r="r" b="b"/>
                <a:pathLst>
                  <a:path w="855" h="341">
                    <a:moveTo>
                      <a:pt x="52" y="231"/>
                    </a:moveTo>
                    <a:lnTo>
                      <a:pt x="106" y="217"/>
                    </a:lnTo>
                    <a:lnTo>
                      <a:pt x="126" y="212"/>
                    </a:lnTo>
                    <a:lnTo>
                      <a:pt x="145" y="207"/>
                    </a:lnTo>
                    <a:lnTo>
                      <a:pt x="165" y="202"/>
                    </a:lnTo>
                    <a:lnTo>
                      <a:pt x="185" y="197"/>
                    </a:lnTo>
                    <a:lnTo>
                      <a:pt x="204" y="191"/>
                    </a:lnTo>
                    <a:lnTo>
                      <a:pt x="224" y="186"/>
                    </a:lnTo>
                    <a:lnTo>
                      <a:pt x="244" y="181"/>
                    </a:lnTo>
                    <a:lnTo>
                      <a:pt x="263" y="176"/>
                    </a:lnTo>
                    <a:lnTo>
                      <a:pt x="283" y="171"/>
                    </a:lnTo>
                    <a:lnTo>
                      <a:pt x="303" y="165"/>
                    </a:lnTo>
                    <a:lnTo>
                      <a:pt x="322" y="160"/>
                    </a:lnTo>
                    <a:lnTo>
                      <a:pt x="342" y="155"/>
                    </a:lnTo>
                    <a:lnTo>
                      <a:pt x="361" y="150"/>
                    </a:lnTo>
                    <a:lnTo>
                      <a:pt x="381" y="145"/>
                    </a:lnTo>
                    <a:lnTo>
                      <a:pt x="400" y="139"/>
                    </a:lnTo>
                    <a:lnTo>
                      <a:pt x="420" y="134"/>
                    </a:lnTo>
                    <a:lnTo>
                      <a:pt x="440" y="129"/>
                    </a:lnTo>
                    <a:lnTo>
                      <a:pt x="459" y="123"/>
                    </a:lnTo>
                    <a:lnTo>
                      <a:pt x="479" y="118"/>
                    </a:lnTo>
                    <a:lnTo>
                      <a:pt x="498" y="112"/>
                    </a:lnTo>
                    <a:lnTo>
                      <a:pt x="517" y="107"/>
                    </a:lnTo>
                    <a:lnTo>
                      <a:pt x="537" y="101"/>
                    </a:lnTo>
                    <a:lnTo>
                      <a:pt x="556" y="95"/>
                    </a:lnTo>
                    <a:lnTo>
                      <a:pt x="576" y="89"/>
                    </a:lnTo>
                    <a:lnTo>
                      <a:pt x="595" y="82"/>
                    </a:lnTo>
                    <a:lnTo>
                      <a:pt x="614" y="77"/>
                    </a:lnTo>
                    <a:lnTo>
                      <a:pt x="634" y="70"/>
                    </a:lnTo>
                    <a:lnTo>
                      <a:pt x="653" y="63"/>
                    </a:lnTo>
                    <a:lnTo>
                      <a:pt x="672" y="57"/>
                    </a:lnTo>
                    <a:lnTo>
                      <a:pt x="691" y="50"/>
                    </a:lnTo>
                    <a:lnTo>
                      <a:pt x="711" y="43"/>
                    </a:lnTo>
                    <a:lnTo>
                      <a:pt x="730" y="36"/>
                    </a:lnTo>
                    <a:lnTo>
                      <a:pt x="741" y="31"/>
                    </a:lnTo>
                    <a:lnTo>
                      <a:pt x="752" y="26"/>
                    </a:lnTo>
                    <a:lnTo>
                      <a:pt x="762" y="22"/>
                    </a:lnTo>
                    <a:lnTo>
                      <a:pt x="771" y="20"/>
                    </a:lnTo>
                    <a:lnTo>
                      <a:pt x="779" y="17"/>
                    </a:lnTo>
                    <a:lnTo>
                      <a:pt x="787" y="15"/>
                    </a:lnTo>
                    <a:lnTo>
                      <a:pt x="794" y="13"/>
                    </a:lnTo>
                    <a:lnTo>
                      <a:pt x="802" y="13"/>
                    </a:lnTo>
                    <a:lnTo>
                      <a:pt x="808" y="12"/>
                    </a:lnTo>
                    <a:lnTo>
                      <a:pt x="815" y="12"/>
                    </a:lnTo>
                    <a:lnTo>
                      <a:pt x="821" y="13"/>
                    </a:lnTo>
                    <a:lnTo>
                      <a:pt x="828" y="13"/>
                    </a:lnTo>
                    <a:lnTo>
                      <a:pt x="834" y="14"/>
                    </a:lnTo>
                    <a:lnTo>
                      <a:pt x="840" y="16"/>
                    </a:lnTo>
                    <a:lnTo>
                      <a:pt x="847" y="18"/>
                    </a:lnTo>
                    <a:lnTo>
                      <a:pt x="855" y="20"/>
                    </a:lnTo>
                    <a:lnTo>
                      <a:pt x="847" y="14"/>
                    </a:lnTo>
                    <a:lnTo>
                      <a:pt x="839" y="10"/>
                    </a:lnTo>
                    <a:lnTo>
                      <a:pt x="831" y="6"/>
                    </a:lnTo>
                    <a:lnTo>
                      <a:pt x="824" y="3"/>
                    </a:lnTo>
                    <a:lnTo>
                      <a:pt x="817" y="2"/>
                    </a:lnTo>
                    <a:lnTo>
                      <a:pt x="810" y="1"/>
                    </a:lnTo>
                    <a:lnTo>
                      <a:pt x="803" y="0"/>
                    </a:lnTo>
                    <a:lnTo>
                      <a:pt x="796" y="1"/>
                    </a:lnTo>
                    <a:lnTo>
                      <a:pt x="788" y="2"/>
                    </a:lnTo>
                    <a:lnTo>
                      <a:pt x="780" y="4"/>
                    </a:lnTo>
                    <a:lnTo>
                      <a:pt x="771" y="6"/>
                    </a:lnTo>
                    <a:lnTo>
                      <a:pt x="762" y="9"/>
                    </a:lnTo>
                    <a:lnTo>
                      <a:pt x="752" y="13"/>
                    </a:lnTo>
                    <a:lnTo>
                      <a:pt x="741" y="17"/>
                    </a:lnTo>
                    <a:lnTo>
                      <a:pt x="729" y="22"/>
                    </a:lnTo>
                    <a:lnTo>
                      <a:pt x="716" y="26"/>
                    </a:lnTo>
                    <a:lnTo>
                      <a:pt x="698" y="33"/>
                    </a:lnTo>
                    <a:lnTo>
                      <a:pt x="680" y="40"/>
                    </a:lnTo>
                    <a:lnTo>
                      <a:pt x="662" y="46"/>
                    </a:lnTo>
                    <a:lnTo>
                      <a:pt x="644" y="52"/>
                    </a:lnTo>
                    <a:lnTo>
                      <a:pt x="626" y="58"/>
                    </a:lnTo>
                    <a:lnTo>
                      <a:pt x="609" y="64"/>
                    </a:lnTo>
                    <a:lnTo>
                      <a:pt x="590" y="70"/>
                    </a:lnTo>
                    <a:lnTo>
                      <a:pt x="572" y="75"/>
                    </a:lnTo>
                    <a:lnTo>
                      <a:pt x="554" y="81"/>
                    </a:lnTo>
                    <a:lnTo>
                      <a:pt x="536" y="86"/>
                    </a:lnTo>
                    <a:lnTo>
                      <a:pt x="518" y="92"/>
                    </a:lnTo>
                    <a:lnTo>
                      <a:pt x="499" y="97"/>
                    </a:lnTo>
                    <a:lnTo>
                      <a:pt x="481" y="103"/>
                    </a:lnTo>
                    <a:lnTo>
                      <a:pt x="463" y="108"/>
                    </a:lnTo>
                    <a:lnTo>
                      <a:pt x="445" y="112"/>
                    </a:lnTo>
                    <a:lnTo>
                      <a:pt x="426" y="118"/>
                    </a:lnTo>
                    <a:lnTo>
                      <a:pt x="408" y="123"/>
                    </a:lnTo>
                    <a:lnTo>
                      <a:pt x="390" y="127"/>
                    </a:lnTo>
                    <a:lnTo>
                      <a:pt x="371" y="133"/>
                    </a:lnTo>
                    <a:lnTo>
                      <a:pt x="353" y="137"/>
                    </a:lnTo>
                    <a:lnTo>
                      <a:pt x="334" y="142"/>
                    </a:lnTo>
                    <a:lnTo>
                      <a:pt x="316" y="147"/>
                    </a:lnTo>
                    <a:lnTo>
                      <a:pt x="298" y="152"/>
                    </a:lnTo>
                    <a:lnTo>
                      <a:pt x="279" y="157"/>
                    </a:lnTo>
                    <a:lnTo>
                      <a:pt x="261" y="162"/>
                    </a:lnTo>
                    <a:lnTo>
                      <a:pt x="243" y="167"/>
                    </a:lnTo>
                    <a:lnTo>
                      <a:pt x="225" y="172"/>
                    </a:lnTo>
                    <a:lnTo>
                      <a:pt x="206" y="177"/>
                    </a:lnTo>
                    <a:lnTo>
                      <a:pt x="188" y="182"/>
                    </a:lnTo>
                    <a:lnTo>
                      <a:pt x="169" y="187"/>
                    </a:lnTo>
                    <a:lnTo>
                      <a:pt x="152" y="192"/>
                    </a:lnTo>
                    <a:lnTo>
                      <a:pt x="133" y="197"/>
                    </a:lnTo>
                    <a:lnTo>
                      <a:pt x="69" y="211"/>
                    </a:lnTo>
                    <a:lnTo>
                      <a:pt x="31" y="224"/>
                    </a:lnTo>
                    <a:lnTo>
                      <a:pt x="20" y="233"/>
                    </a:lnTo>
                    <a:lnTo>
                      <a:pt x="11" y="245"/>
                    </a:lnTo>
                    <a:lnTo>
                      <a:pt x="5" y="258"/>
                    </a:lnTo>
                    <a:lnTo>
                      <a:pt x="1" y="272"/>
                    </a:lnTo>
                    <a:lnTo>
                      <a:pt x="0" y="288"/>
                    </a:lnTo>
                    <a:lnTo>
                      <a:pt x="3" y="304"/>
                    </a:lnTo>
                    <a:lnTo>
                      <a:pt x="10" y="321"/>
                    </a:lnTo>
                    <a:lnTo>
                      <a:pt x="21" y="337"/>
                    </a:lnTo>
                    <a:lnTo>
                      <a:pt x="48" y="341"/>
                    </a:lnTo>
                    <a:lnTo>
                      <a:pt x="33" y="324"/>
                    </a:lnTo>
                    <a:lnTo>
                      <a:pt x="23" y="308"/>
                    </a:lnTo>
                    <a:lnTo>
                      <a:pt x="16" y="294"/>
                    </a:lnTo>
                    <a:lnTo>
                      <a:pt x="15" y="280"/>
                    </a:lnTo>
                    <a:lnTo>
                      <a:pt x="18" y="268"/>
                    </a:lnTo>
                    <a:lnTo>
                      <a:pt x="24" y="255"/>
                    </a:lnTo>
                    <a:lnTo>
                      <a:pt x="36" y="243"/>
                    </a:lnTo>
                    <a:lnTo>
                      <a:pt x="52" y="231"/>
                    </a:lnTo>
                    <a:close/>
                  </a:path>
                </a:pathLst>
              </a:custGeom>
              <a:solidFill>
                <a:srgbClr val="91A5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2" name="Freeform 263"/>
              <p:cNvSpPr>
                <a:spLocks/>
              </p:cNvSpPr>
              <p:nvPr/>
            </p:nvSpPr>
            <p:spPr bwMode="auto">
              <a:xfrm>
                <a:off x="3362523" y="4826397"/>
                <a:ext cx="84336" cy="94258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51" y="1"/>
                  </a:cxn>
                  <a:cxn ang="0">
                    <a:pos x="59" y="3"/>
                  </a:cxn>
                  <a:cxn ang="0">
                    <a:pos x="66" y="8"/>
                  </a:cxn>
                  <a:cxn ang="0">
                    <a:pos x="72" y="13"/>
                  </a:cxn>
                  <a:cxn ang="0">
                    <a:pos x="78" y="21"/>
                  </a:cxn>
                  <a:cxn ang="0">
                    <a:pos x="82" y="29"/>
                  </a:cxn>
                  <a:cxn ang="0">
                    <a:pos x="85" y="38"/>
                  </a:cxn>
                  <a:cxn ang="0">
                    <a:pos x="85" y="48"/>
                  </a:cxn>
                  <a:cxn ang="0">
                    <a:pos x="85" y="57"/>
                  </a:cxn>
                  <a:cxn ang="0">
                    <a:pos x="82" y="66"/>
                  </a:cxn>
                  <a:cxn ang="0">
                    <a:pos x="78" y="74"/>
                  </a:cxn>
                  <a:cxn ang="0">
                    <a:pos x="72" y="82"/>
                  </a:cxn>
                  <a:cxn ang="0">
                    <a:pos x="66" y="87"/>
                  </a:cxn>
                  <a:cxn ang="0">
                    <a:pos x="59" y="91"/>
                  </a:cxn>
                  <a:cxn ang="0">
                    <a:pos x="51" y="94"/>
                  </a:cxn>
                  <a:cxn ang="0">
                    <a:pos x="43" y="95"/>
                  </a:cxn>
                  <a:cxn ang="0">
                    <a:pos x="34" y="94"/>
                  </a:cxn>
                  <a:cxn ang="0">
                    <a:pos x="26" y="91"/>
                  </a:cxn>
                  <a:cxn ang="0">
                    <a:pos x="19" y="87"/>
                  </a:cxn>
                  <a:cxn ang="0">
                    <a:pos x="13" y="82"/>
                  </a:cxn>
                  <a:cxn ang="0">
                    <a:pos x="8" y="74"/>
                  </a:cxn>
                  <a:cxn ang="0">
                    <a:pos x="4" y="66"/>
                  </a:cxn>
                  <a:cxn ang="0">
                    <a:pos x="1" y="57"/>
                  </a:cxn>
                  <a:cxn ang="0">
                    <a:pos x="0" y="48"/>
                  </a:cxn>
                  <a:cxn ang="0">
                    <a:pos x="1" y="38"/>
                  </a:cxn>
                  <a:cxn ang="0">
                    <a:pos x="4" y="29"/>
                  </a:cxn>
                  <a:cxn ang="0">
                    <a:pos x="8" y="21"/>
                  </a:cxn>
                  <a:cxn ang="0">
                    <a:pos x="13" y="13"/>
                  </a:cxn>
                  <a:cxn ang="0">
                    <a:pos x="19" y="8"/>
                  </a:cxn>
                  <a:cxn ang="0">
                    <a:pos x="26" y="3"/>
                  </a:cxn>
                  <a:cxn ang="0">
                    <a:pos x="34" y="1"/>
                  </a:cxn>
                  <a:cxn ang="0">
                    <a:pos x="43" y="0"/>
                  </a:cxn>
                </a:cxnLst>
                <a:rect l="0" t="0" r="r" b="b"/>
                <a:pathLst>
                  <a:path w="85" h="95">
                    <a:moveTo>
                      <a:pt x="43" y="0"/>
                    </a:moveTo>
                    <a:lnTo>
                      <a:pt x="51" y="1"/>
                    </a:lnTo>
                    <a:lnTo>
                      <a:pt x="59" y="3"/>
                    </a:lnTo>
                    <a:lnTo>
                      <a:pt x="66" y="8"/>
                    </a:lnTo>
                    <a:lnTo>
                      <a:pt x="72" y="13"/>
                    </a:lnTo>
                    <a:lnTo>
                      <a:pt x="78" y="21"/>
                    </a:lnTo>
                    <a:lnTo>
                      <a:pt x="82" y="29"/>
                    </a:lnTo>
                    <a:lnTo>
                      <a:pt x="85" y="38"/>
                    </a:lnTo>
                    <a:lnTo>
                      <a:pt x="85" y="48"/>
                    </a:lnTo>
                    <a:lnTo>
                      <a:pt x="85" y="57"/>
                    </a:lnTo>
                    <a:lnTo>
                      <a:pt x="82" y="66"/>
                    </a:lnTo>
                    <a:lnTo>
                      <a:pt x="78" y="74"/>
                    </a:lnTo>
                    <a:lnTo>
                      <a:pt x="72" y="82"/>
                    </a:lnTo>
                    <a:lnTo>
                      <a:pt x="66" y="87"/>
                    </a:lnTo>
                    <a:lnTo>
                      <a:pt x="59" y="91"/>
                    </a:lnTo>
                    <a:lnTo>
                      <a:pt x="51" y="94"/>
                    </a:lnTo>
                    <a:lnTo>
                      <a:pt x="43" y="95"/>
                    </a:lnTo>
                    <a:lnTo>
                      <a:pt x="34" y="94"/>
                    </a:lnTo>
                    <a:lnTo>
                      <a:pt x="26" y="91"/>
                    </a:lnTo>
                    <a:lnTo>
                      <a:pt x="19" y="87"/>
                    </a:lnTo>
                    <a:lnTo>
                      <a:pt x="13" y="82"/>
                    </a:lnTo>
                    <a:lnTo>
                      <a:pt x="8" y="74"/>
                    </a:lnTo>
                    <a:lnTo>
                      <a:pt x="4" y="66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8"/>
                    </a:lnTo>
                    <a:lnTo>
                      <a:pt x="4" y="29"/>
                    </a:lnTo>
                    <a:lnTo>
                      <a:pt x="8" y="21"/>
                    </a:lnTo>
                    <a:lnTo>
                      <a:pt x="13" y="13"/>
                    </a:lnTo>
                    <a:lnTo>
                      <a:pt x="19" y="8"/>
                    </a:lnTo>
                    <a:lnTo>
                      <a:pt x="26" y="3"/>
                    </a:lnTo>
                    <a:lnTo>
                      <a:pt x="34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2D476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3" name="Freeform 264"/>
              <p:cNvSpPr>
                <a:spLocks/>
              </p:cNvSpPr>
              <p:nvPr/>
            </p:nvSpPr>
            <p:spPr bwMode="auto">
              <a:xfrm>
                <a:off x="3372445" y="4826397"/>
                <a:ext cx="84336" cy="94258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52" y="1"/>
                  </a:cxn>
                  <a:cxn ang="0">
                    <a:pos x="59" y="3"/>
                  </a:cxn>
                  <a:cxn ang="0">
                    <a:pos x="67" y="8"/>
                  </a:cxn>
                  <a:cxn ang="0">
                    <a:pos x="73" y="13"/>
                  </a:cxn>
                  <a:cxn ang="0">
                    <a:pos x="77" y="21"/>
                  </a:cxn>
                  <a:cxn ang="0">
                    <a:pos x="81" y="29"/>
                  </a:cxn>
                  <a:cxn ang="0">
                    <a:pos x="84" y="38"/>
                  </a:cxn>
                  <a:cxn ang="0">
                    <a:pos x="85" y="48"/>
                  </a:cxn>
                  <a:cxn ang="0">
                    <a:pos x="84" y="57"/>
                  </a:cxn>
                  <a:cxn ang="0">
                    <a:pos x="81" y="66"/>
                  </a:cxn>
                  <a:cxn ang="0">
                    <a:pos x="77" y="74"/>
                  </a:cxn>
                  <a:cxn ang="0">
                    <a:pos x="73" y="82"/>
                  </a:cxn>
                  <a:cxn ang="0">
                    <a:pos x="67" y="87"/>
                  </a:cxn>
                  <a:cxn ang="0">
                    <a:pos x="59" y="91"/>
                  </a:cxn>
                  <a:cxn ang="0">
                    <a:pos x="52" y="94"/>
                  </a:cxn>
                  <a:cxn ang="0">
                    <a:pos x="43" y="95"/>
                  </a:cxn>
                  <a:cxn ang="0">
                    <a:pos x="34" y="94"/>
                  </a:cxn>
                  <a:cxn ang="0">
                    <a:pos x="26" y="91"/>
                  </a:cxn>
                  <a:cxn ang="0">
                    <a:pos x="19" y="87"/>
                  </a:cxn>
                  <a:cxn ang="0">
                    <a:pos x="13" y="82"/>
                  </a:cxn>
                  <a:cxn ang="0">
                    <a:pos x="8" y="74"/>
                  </a:cxn>
                  <a:cxn ang="0">
                    <a:pos x="4" y="66"/>
                  </a:cxn>
                  <a:cxn ang="0">
                    <a:pos x="1" y="57"/>
                  </a:cxn>
                  <a:cxn ang="0">
                    <a:pos x="0" y="48"/>
                  </a:cxn>
                  <a:cxn ang="0">
                    <a:pos x="1" y="38"/>
                  </a:cxn>
                  <a:cxn ang="0">
                    <a:pos x="4" y="29"/>
                  </a:cxn>
                  <a:cxn ang="0">
                    <a:pos x="8" y="21"/>
                  </a:cxn>
                  <a:cxn ang="0">
                    <a:pos x="13" y="13"/>
                  </a:cxn>
                  <a:cxn ang="0">
                    <a:pos x="19" y="8"/>
                  </a:cxn>
                  <a:cxn ang="0">
                    <a:pos x="26" y="3"/>
                  </a:cxn>
                  <a:cxn ang="0">
                    <a:pos x="34" y="1"/>
                  </a:cxn>
                  <a:cxn ang="0">
                    <a:pos x="43" y="0"/>
                  </a:cxn>
                </a:cxnLst>
                <a:rect l="0" t="0" r="r" b="b"/>
                <a:pathLst>
                  <a:path w="85" h="95">
                    <a:moveTo>
                      <a:pt x="43" y="0"/>
                    </a:moveTo>
                    <a:lnTo>
                      <a:pt x="52" y="1"/>
                    </a:lnTo>
                    <a:lnTo>
                      <a:pt x="59" y="3"/>
                    </a:lnTo>
                    <a:lnTo>
                      <a:pt x="67" y="8"/>
                    </a:lnTo>
                    <a:lnTo>
                      <a:pt x="73" y="13"/>
                    </a:lnTo>
                    <a:lnTo>
                      <a:pt x="77" y="21"/>
                    </a:lnTo>
                    <a:lnTo>
                      <a:pt x="81" y="29"/>
                    </a:lnTo>
                    <a:lnTo>
                      <a:pt x="84" y="38"/>
                    </a:lnTo>
                    <a:lnTo>
                      <a:pt x="85" y="48"/>
                    </a:lnTo>
                    <a:lnTo>
                      <a:pt x="84" y="57"/>
                    </a:lnTo>
                    <a:lnTo>
                      <a:pt x="81" y="66"/>
                    </a:lnTo>
                    <a:lnTo>
                      <a:pt x="77" y="74"/>
                    </a:lnTo>
                    <a:lnTo>
                      <a:pt x="73" y="82"/>
                    </a:lnTo>
                    <a:lnTo>
                      <a:pt x="67" y="87"/>
                    </a:lnTo>
                    <a:lnTo>
                      <a:pt x="59" y="91"/>
                    </a:lnTo>
                    <a:lnTo>
                      <a:pt x="52" y="94"/>
                    </a:lnTo>
                    <a:lnTo>
                      <a:pt x="43" y="95"/>
                    </a:lnTo>
                    <a:lnTo>
                      <a:pt x="34" y="94"/>
                    </a:lnTo>
                    <a:lnTo>
                      <a:pt x="26" y="91"/>
                    </a:lnTo>
                    <a:lnTo>
                      <a:pt x="19" y="87"/>
                    </a:lnTo>
                    <a:lnTo>
                      <a:pt x="13" y="82"/>
                    </a:lnTo>
                    <a:lnTo>
                      <a:pt x="8" y="74"/>
                    </a:lnTo>
                    <a:lnTo>
                      <a:pt x="4" y="66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8"/>
                    </a:lnTo>
                    <a:lnTo>
                      <a:pt x="4" y="29"/>
                    </a:lnTo>
                    <a:lnTo>
                      <a:pt x="8" y="21"/>
                    </a:lnTo>
                    <a:lnTo>
                      <a:pt x="13" y="13"/>
                    </a:lnTo>
                    <a:lnTo>
                      <a:pt x="19" y="8"/>
                    </a:lnTo>
                    <a:lnTo>
                      <a:pt x="26" y="3"/>
                    </a:lnTo>
                    <a:lnTo>
                      <a:pt x="34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B5BA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4" name="Freeform 265"/>
              <p:cNvSpPr>
                <a:spLocks/>
              </p:cNvSpPr>
              <p:nvPr/>
            </p:nvSpPr>
            <p:spPr bwMode="auto">
              <a:xfrm>
                <a:off x="3639343" y="4724201"/>
                <a:ext cx="193477" cy="89297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195" y="0"/>
                  </a:cxn>
                  <a:cxn ang="0">
                    <a:pos x="195" y="37"/>
                  </a:cxn>
                  <a:cxn ang="0">
                    <a:pos x="6" y="90"/>
                  </a:cxn>
                  <a:cxn ang="0">
                    <a:pos x="0" y="53"/>
                  </a:cxn>
                </a:cxnLst>
                <a:rect l="0" t="0" r="r" b="b"/>
                <a:pathLst>
                  <a:path w="195" h="90">
                    <a:moveTo>
                      <a:pt x="0" y="53"/>
                    </a:moveTo>
                    <a:lnTo>
                      <a:pt x="195" y="0"/>
                    </a:lnTo>
                    <a:lnTo>
                      <a:pt x="195" y="37"/>
                    </a:lnTo>
                    <a:lnTo>
                      <a:pt x="6" y="9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5660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5" name="Freeform 266"/>
              <p:cNvSpPr>
                <a:spLocks/>
              </p:cNvSpPr>
              <p:nvPr/>
            </p:nvSpPr>
            <p:spPr bwMode="auto">
              <a:xfrm>
                <a:off x="4021336" y="4639865"/>
                <a:ext cx="88305" cy="57547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89" y="0"/>
                  </a:cxn>
                  <a:cxn ang="0">
                    <a:pos x="78" y="42"/>
                  </a:cxn>
                  <a:cxn ang="0">
                    <a:pos x="20" y="58"/>
                  </a:cxn>
                  <a:cxn ang="0">
                    <a:pos x="0" y="26"/>
                  </a:cxn>
                </a:cxnLst>
                <a:rect l="0" t="0" r="r" b="b"/>
                <a:pathLst>
                  <a:path w="89" h="58">
                    <a:moveTo>
                      <a:pt x="0" y="26"/>
                    </a:moveTo>
                    <a:lnTo>
                      <a:pt x="89" y="0"/>
                    </a:lnTo>
                    <a:lnTo>
                      <a:pt x="78" y="42"/>
                    </a:lnTo>
                    <a:lnTo>
                      <a:pt x="20" y="5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5660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2" name="Group 81"/>
            <p:cNvGrpSpPr/>
            <p:nvPr/>
          </p:nvGrpSpPr>
          <p:grpSpPr>
            <a:xfrm>
              <a:off x="6708719" y="5538176"/>
              <a:ext cx="671792" cy="401820"/>
              <a:chOff x="3048000" y="4345186"/>
              <a:chExt cx="1119187" cy="594320"/>
            </a:xfrm>
          </p:grpSpPr>
          <p:sp>
            <p:nvSpPr>
              <p:cNvPr id="962" name="Freeform 240"/>
              <p:cNvSpPr>
                <a:spLocks/>
              </p:cNvSpPr>
              <p:nvPr/>
            </p:nvSpPr>
            <p:spPr bwMode="auto">
              <a:xfrm>
                <a:off x="3048000" y="4350147"/>
                <a:ext cx="1115219" cy="583406"/>
              </a:xfrm>
              <a:custGeom>
                <a:avLst/>
                <a:gdLst/>
                <a:ahLst/>
                <a:cxnLst>
                  <a:cxn ang="0">
                    <a:pos x="88" y="181"/>
                  </a:cxn>
                  <a:cxn ang="0">
                    <a:pos x="132" y="172"/>
                  </a:cxn>
                  <a:cxn ang="0">
                    <a:pos x="176" y="162"/>
                  </a:cxn>
                  <a:cxn ang="0">
                    <a:pos x="219" y="153"/>
                  </a:cxn>
                  <a:cxn ang="0">
                    <a:pos x="261" y="143"/>
                  </a:cxn>
                  <a:cxn ang="0">
                    <a:pos x="302" y="133"/>
                  </a:cxn>
                  <a:cxn ang="0">
                    <a:pos x="343" y="123"/>
                  </a:cxn>
                  <a:cxn ang="0">
                    <a:pos x="384" y="112"/>
                  </a:cxn>
                  <a:cxn ang="0">
                    <a:pos x="424" y="102"/>
                  </a:cxn>
                  <a:cxn ang="0">
                    <a:pos x="465" y="91"/>
                  </a:cxn>
                  <a:cxn ang="0">
                    <a:pos x="506" y="79"/>
                  </a:cxn>
                  <a:cxn ang="0">
                    <a:pos x="546" y="68"/>
                  </a:cxn>
                  <a:cxn ang="0">
                    <a:pos x="588" y="56"/>
                  </a:cxn>
                  <a:cxn ang="0">
                    <a:pos x="630" y="44"/>
                  </a:cxn>
                  <a:cxn ang="0">
                    <a:pos x="673" y="31"/>
                  </a:cxn>
                  <a:cxn ang="0">
                    <a:pos x="716" y="18"/>
                  </a:cxn>
                  <a:cxn ang="0">
                    <a:pos x="744" y="8"/>
                  </a:cxn>
                  <a:cxn ang="0">
                    <a:pos x="756" y="3"/>
                  </a:cxn>
                  <a:cxn ang="0">
                    <a:pos x="768" y="0"/>
                  </a:cxn>
                  <a:cxn ang="0">
                    <a:pos x="782" y="0"/>
                  </a:cxn>
                  <a:cxn ang="0">
                    <a:pos x="795" y="2"/>
                  </a:cxn>
                  <a:cxn ang="0">
                    <a:pos x="809" y="6"/>
                  </a:cxn>
                  <a:cxn ang="0">
                    <a:pos x="821" y="13"/>
                  </a:cxn>
                  <a:cxn ang="0">
                    <a:pos x="833" y="22"/>
                  </a:cxn>
                  <a:cxn ang="0">
                    <a:pos x="1112" y="228"/>
                  </a:cxn>
                  <a:cxn ang="0">
                    <a:pos x="1121" y="256"/>
                  </a:cxn>
                  <a:cxn ang="0">
                    <a:pos x="1124" y="274"/>
                  </a:cxn>
                  <a:cxn ang="0">
                    <a:pos x="1120" y="292"/>
                  </a:cxn>
                  <a:cxn ang="0">
                    <a:pos x="1107" y="318"/>
                  </a:cxn>
                  <a:cxn ang="0">
                    <a:pos x="260" y="562"/>
                  </a:cxn>
                  <a:cxn ang="0">
                    <a:pos x="219" y="538"/>
                  </a:cxn>
                  <a:cxn ang="0">
                    <a:pos x="184" y="514"/>
                  </a:cxn>
                  <a:cxn ang="0">
                    <a:pos x="153" y="489"/>
                  </a:cxn>
                  <a:cxn ang="0">
                    <a:pos x="123" y="462"/>
                  </a:cxn>
                  <a:cxn ang="0">
                    <a:pos x="96" y="434"/>
                  </a:cxn>
                  <a:cxn ang="0">
                    <a:pos x="68" y="402"/>
                  </a:cxn>
                  <a:cxn ang="0">
                    <a:pos x="39" y="367"/>
                  </a:cxn>
                  <a:cxn ang="0">
                    <a:pos x="7" y="329"/>
                  </a:cxn>
                  <a:cxn ang="0">
                    <a:pos x="0" y="284"/>
                  </a:cxn>
                  <a:cxn ang="0">
                    <a:pos x="4" y="244"/>
                  </a:cxn>
                  <a:cxn ang="0">
                    <a:pos x="24" y="210"/>
                  </a:cxn>
                  <a:cxn ang="0">
                    <a:pos x="65" y="186"/>
                  </a:cxn>
                </a:cxnLst>
                <a:rect l="0" t="0" r="r" b="b"/>
                <a:pathLst>
                  <a:path w="1124" h="588">
                    <a:moveTo>
                      <a:pt x="65" y="186"/>
                    </a:moveTo>
                    <a:lnTo>
                      <a:pt x="88" y="181"/>
                    </a:lnTo>
                    <a:lnTo>
                      <a:pt x="110" y="176"/>
                    </a:lnTo>
                    <a:lnTo>
                      <a:pt x="132" y="172"/>
                    </a:lnTo>
                    <a:lnTo>
                      <a:pt x="154" y="167"/>
                    </a:lnTo>
                    <a:lnTo>
                      <a:pt x="176" y="162"/>
                    </a:lnTo>
                    <a:lnTo>
                      <a:pt x="197" y="157"/>
                    </a:lnTo>
                    <a:lnTo>
                      <a:pt x="219" y="153"/>
                    </a:lnTo>
                    <a:lnTo>
                      <a:pt x="240" y="148"/>
                    </a:lnTo>
                    <a:lnTo>
                      <a:pt x="261" y="143"/>
                    </a:lnTo>
                    <a:lnTo>
                      <a:pt x="281" y="138"/>
                    </a:lnTo>
                    <a:lnTo>
                      <a:pt x="302" y="133"/>
                    </a:lnTo>
                    <a:lnTo>
                      <a:pt x="323" y="128"/>
                    </a:lnTo>
                    <a:lnTo>
                      <a:pt x="343" y="123"/>
                    </a:lnTo>
                    <a:lnTo>
                      <a:pt x="364" y="117"/>
                    </a:lnTo>
                    <a:lnTo>
                      <a:pt x="384" y="112"/>
                    </a:lnTo>
                    <a:lnTo>
                      <a:pt x="404" y="107"/>
                    </a:lnTo>
                    <a:lnTo>
                      <a:pt x="424" y="102"/>
                    </a:lnTo>
                    <a:lnTo>
                      <a:pt x="445" y="97"/>
                    </a:lnTo>
                    <a:lnTo>
                      <a:pt x="465" y="91"/>
                    </a:lnTo>
                    <a:lnTo>
                      <a:pt x="485" y="85"/>
                    </a:lnTo>
                    <a:lnTo>
                      <a:pt x="506" y="79"/>
                    </a:lnTo>
                    <a:lnTo>
                      <a:pt x="526" y="74"/>
                    </a:lnTo>
                    <a:lnTo>
                      <a:pt x="546" y="68"/>
                    </a:lnTo>
                    <a:lnTo>
                      <a:pt x="567" y="62"/>
                    </a:lnTo>
                    <a:lnTo>
                      <a:pt x="588" y="56"/>
                    </a:lnTo>
                    <a:lnTo>
                      <a:pt x="609" y="50"/>
                    </a:lnTo>
                    <a:lnTo>
                      <a:pt x="630" y="44"/>
                    </a:lnTo>
                    <a:lnTo>
                      <a:pt x="651" y="37"/>
                    </a:lnTo>
                    <a:lnTo>
                      <a:pt x="673" y="31"/>
                    </a:lnTo>
                    <a:lnTo>
                      <a:pt x="694" y="24"/>
                    </a:lnTo>
                    <a:lnTo>
                      <a:pt x="716" y="18"/>
                    </a:lnTo>
                    <a:lnTo>
                      <a:pt x="738" y="11"/>
                    </a:lnTo>
                    <a:lnTo>
                      <a:pt x="744" y="8"/>
                    </a:lnTo>
                    <a:lnTo>
                      <a:pt x="750" y="5"/>
                    </a:lnTo>
                    <a:lnTo>
                      <a:pt x="756" y="3"/>
                    </a:lnTo>
                    <a:lnTo>
                      <a:pt x="762" y="2"/>
                    </a:lnTo>
                    <a:lnTo>
                      <a:pt x="768" y="0"/>
                    </a:lnTo>
                    <a:lnTo>
                      <a:pt x="775" y="0"/>
                    </a:lnTo>
                    <a:lnTo>
                      <a:pt x="782" y="0"/>
                    </a:lnTo>
                    <a:lnTo>
                      <a:pt x="789" y="0"/>
                    </a:lnTo>
                    <a:lnTo>
                      <a:pt x="795" y="2"/>
                    </a:lnTo>
                    <a:lnTo>
                      <a:pt x="802" y="4"/>
                    </a:lnTo>
                    <a:lnTo>
                      <a:pt x="809" y="6"/>
                    </a:lnTo>
                    <a:lnTo>
                      <a:pt x="815" y="9"/>
                    </a:lnTo>
                    <a:lnTo>
                      <a:pt x="821" y="13"/>
                    </a:lnTo>
                    <a:lnTo>
                      <a:pt x="827" y="17"/>
                    </a:lnTo>
                    <a:lnTo>
                      <a:pt x="833" y="22"/>
                    </a:lnTo>
                    <a:lnTo>
                      <a:pt x="839" y="27"/>
                    </a:lnTo>
                    <a:lnTo>
                      <a:pt x="1112" y="228"/>
                    </a:lnTo>
                    <a:lnTo>
                      <a:pt x="1117" y="244"/>
                    </a:lnTo>
                    <a:lnTo>
                      <a:pt x="1121" y="256"/>
                    </a:lnTo>
                    <a:lnTo>
                      <a:pt x="1124" y="266"/>
                    </a:lnTo>
                    <a:lnTo>
                      <a:pt x="1124" y="274"/>
                    </a:lnTo>
                    <a:lnTo>
                      <a:pt x="1123" y="282"/>
                    </a:lnTo>
                    <a:lnTo>
                      <a:pt x="1120" y="292"/>
                    </a:lnTo>
                    <a:lnTo>
                      <a:pt x="1115" y="303"/>
                    </a:lnTo>
                    <a:lnTo>
                      <a:pt x="1107" y="318"/>
                    </a:lnTo>
                    <a:lnTo>
                      <a:pt x="318" y="588"/>
                    </a:lnTo>
                    <a:lnTo>
                      <a:pt x="260" y="562"/>
                    </a:lnTo>
                    <a:lnTo>
                      <a:pt x="239" y="551"/>
                    </a:lnTo>
                    <a:lnTo>
                      <a:pt x="219" y="538"/>
                    </a:lnTo>
                    <a:lnTo>
                      <a:pt x="201" y="527"/>
                    </a:lnTo>
                    <a:lnTo>
                      <a:pt x="184" y="514"/>
                    </a:lnTo>
                    <a:lnTo>
                      <a:pt x="168" y="502"/>
                    </a:lnTo>
                    <a:lnTo>
                      <a:pt x="153" y="489"/>
                    </a:lnTo>
                    <a:lnTo>
                      <a:pt x="138" y="476"/>
                    </a:lnTo>
                    <a:lnTo>
                      <a:pt x="123" y="462"/>
                    </a:lnTo>
                    <a:lnTo>
                      <a:pt x="109" y="449"/>
                    </a:lnTo>
                    <a:lnTo>
                      <a:pt x="96" y="434"/>
                    </a:lnTo>
                    <a:lnTo>
                      <a:pt x="82" y="418"/>
                    </a:lnTo>
                    <a:lnTo>
                      <a:pt x="68" y="402"/>
                    </a:lnTo>
                    <a:lnTo>
                      <a:pt x="54" y="385"/>
                    </a:lnTo>
                    <a:lnTo>
                      <a:pt x="39" y="367"/>
                    </a:lnTo>
                    <a:lnTo>
                      <a:pt x="23" y="349"/>
                    </a:lnTo>
                    <a:lnTo>
                      <a:pt x="7" y="329"/>
                    </a:lnTo>
                    <a:lnTo>
                      <a:pt x="2" y="306"/>
                    </a:lnTo>
                    <a:lnTo>
                      <a:pt x="0" y="284"/>
                    </a:lnTo>
                    <a:lnTo>
                      <a:pt x="0" y="263"/>
                    </a:lnTo>
                    <a:lnTo>
                      <a:pt x="4" y="244"/>
                    </a:lnTo>
                    <a:lnTo>
                      <a:pt x="12" y="226"/>
                    </a:lnTo>
                    <a:lnTo>
                      <a:pt x="24" y="210"/>
                    </a:lnTo>
                    <a:lnTo>
                      <a:pt x="42" y="197"/>
                    </a:lnTo>
                    <a:lnTo>
                      <a:pt x="65" y="186"/>
                    </a:lnTo>
                    <a:close/>
                  </a:path>
                </a:pathLst>
              </a:custGeom>
              <a:solidFill>
                <a:srgbClr val="A0A5A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3" name="Freeform 241"/>
              <p:cNvSpPr>
                <a:spLocks/>
              </p:cNvSpPr>
              <p:nvPr/>
            </p:nvSpPr>
            <p:spPr bwMode="auto">
              <a:xfrm>
                <a:off x="3091656" y="4345186"/>
                <a:ext cx="1038820" cy="463352"/>
              </a:xfrm>
              <a:custGeom>
                <a:avLst/>
                <a:gdLst/>
                <a:ahLst/>
                <a:cxnLst>
                  <a:cxn ang="0">
                    <a:pos x="0" y="212"/>
                  </a:cxn>
                  <a:cxn ang="0">
                    <a:pos x="20" y="251"/>
                  </a:cxn>
                  <a:cxn ang="0">
                    <a:pos x="45" y="287"/>
                  </a:cxn>
                  <a:cxn ang="0">
                    <a:pos x="76" y="323"/>
                  </a:cxn>
                  <a:cxn ang="0">
                    <a:pos x="109" y="357"/>
                  </a:cxn>
                  <a:cxn ang="0">
                    <a:pos x="145" y="388"/>
                  </a:cxn>
                  <a:cxn ang="0">
                    <a:pos x="183" y="417"/>
                  </a:cxn>
                  <a:cxn ang="0">
                    <a:pos x="221" y="444"/>
                  </a:cxn>
                  <a:cxn ang="0">
                    <a:pos x="258" y="467"/>
                  </a:cxn>
                  <a:cxn ang="0">
                    <a:pos x="1047" y="228"/>
                  </a:cxn>
                  <a:cxn ang="0">
                    <a:pos x="1016" y="199"/>
                  </a:cxn>
                  <a:cxn ang="0">
                    <a:pos x="983" y="169"/>
                  </a:cxn>
                  <a:cxn ang="0">
                    <a:pos x="947" y="140"/>
                  </a:cxn>
                  <a:cxn ang="0">
                    <a:pos x="909" y="112"/>
                  </a:cxn>
                  <a:cxn ang="0">
                    <a:pos x="870" y="83"/>
                  </a:cxn>
                  <a:cxn ang="0">
                    <a:pos x="830" y="56"/>
                  </a:cxn>
                  <a:cxn ang="0">
                    <a:pos x="789" y="27"/>
                  </a:cxn>
                  <a:cxn ang="0">
                    <a:pos x="747" y="0"/>
                  </a:cxn>
                  <a:cxn ang="0">
                    <a:pos x="727" y="0"/>
                  </a:cxn>
                  <a:cxn ang="0">
                    <a:pos x="711" y="1"/>
                  </a:cxn>
                  <a:cxn ang="0">
                    <a:pos x="698" y="4"/>
                  </a:cxn>
                  <a:cxn ang="0">
                    <a:pos x="686" y="7"/>
                  </a:cxn>
                  <a:cxn ang="0">
                    <a:pos x="675" y="12"/>
                  </a:cxn>
                  <a:cxn ang="0">
                    <a:pos x="662" y="19"/>
                  </a:cxn>
                  <a:cxn ang="0">
                    <a:pos x="648" y="27"/>
                  </a:cxn>
                  <a:cxn ang="0">
                    <a:pos x="631" y="37"/>
                  </a:cxn>
                  <a:cxn ang="0">
                    <a:pos x="590" y="51"/>
                  </a:cxn>
                  <a:cxn ang="0">
                    <a:pos x="550" y="64"/>
                  </a:cxn>
                  <a:cxn ang="0">
                    <a:pos x="509" y="76"/>
                  </a:cxn>
                  <a:cxn ang="0">
                    <a:pos x="470" y="87"/>
                  </a:cxn>
                  <a:cxn ang="0">
                    <a:pos x="431" y="97"/>
                  </a:cxn>
                  <a:cxn ang="0">
                    <a:pos x="393" y="106"/>
                  </a:cxn>
                  <a:cxn ang="0">
                    <a:pos x="355" y="115"/>
                  </a:cxn>
                  <a:cxn ang="0">
                    <a:pos x="318" y="124"/>
                  </a:cxn>
                  <a:cxn ang="0">
                    <a:pos x="281" y="132"/>
                  </a:cxn>
                  <a:cxn ang="0">
                    <a:pos x="244" y="139"/>
                  </a:cxn>
                  <a:cxn ang="0">
                    <a:pos x="208" y="147"/>
                  </a:cxn>
                  <a:cxn ang="0">
                    <a:pos x="172" y="154"/>
                  </a:cxn>
                  <a:cxn ang="0">
                    <a:pos x="137" y="162"/>
                  </a:cxn>
                  <a:cxn ang="0">
                    <a:pos x="102" y="169"/>
                  </a:cxn>
                  <a:cxn ang="0">
                    <a:pos x="67" y="177"/>
                  </a:cxn>
                  <a:cxn ang="0">
                    <a:pos x="32" y="185"/>
                  </a:cxn>
                </a:cxnLst>
                <a:rect l="0" t="0" r="r" b="b"/>
                <a:pathLst>
                  <a:path w="1047" h="467">
                    <a:moveTo>
                      <a:pt x="32" y="185"/>
                    </a:moveTo>
                    <a:lnTo>
                      <a:pt x="0" y="212"/>
                    </a:lnTo>
                    <a:lnTo>
                      <a:pt x="9" y="231"/>
                    </a:lnTo>
                    <a:lnTo>
                      <a:pt x="20" y="251"/>
                    </a:lnTo>
                    <a:lnTo>
                      <a:pt x="32" y="269"/>
                    </a:lnTo>
                    <a:lnTo>
                      <a:pt x="45" y="287"/>
                    </a:lnTo>
                    <a:lnTo>
                      <a:pt x="60" y="305"/>
                    </a:lnTo>
                    <a:lnTo>
                      <a:pt x="76" y="323"/>
                    </a:lnTo>
                    <a:lnTo>
                      <a:pt x="92" y="340"/>
                    </a:lnTo>
                    <a:lnTo>
                      <a:pt x="109" y="357"/>
                    </a:lnTo>
                    <a:lnTo>
                      <a:pt x="127" y="373"/>
                    </a:lnTo>
                    <a:lnTo>
                      <a:pt x="145" y="388"/>
                    </a:lnTo>
                    <a:lnTo>
                      <a:pt x="164" y="403"/>
                    </a:lnTo>
                    <a:lnTo>
                      <a:pt x="183" y="417"/>
                    </a:lnTo>
                    <a:lnTo>
                      <a:pt x="202" y="431"/>
                    </a:lnTo>
                    <a:lnTo>
                      <a:pt x="221" y="444"/>
                    </a:lnTo>
                    <a:lnTo>
                      <a:pt x="239" y="456"/>
                    </a:lnTo>
                    <a:lnTo>
                      <a:pt x="258" y="467"/>
                    </a:lnTo>
                    <a:lnTo>
                      <a:pt x="1036" y="270"/>
                    </a:lnTo>
                    <a:lnTo>
                      <a:pt x="1047" y="228"/>
                    </a:lnTo>
                    <a:lnTo>
                      <a:pt x="1032" y="213"/>
                    </a:lnTo>
                    <a:lnTo>
                      <a:pt x="1016" y="199"/>
                    </a:lnTo>
                    <a:lnTo>
                      <a:pt x="999" y="184"/>
                    </a:lnTo>
                    <a:lnTo>
                      <a:pt x="983" y="169"/>
                    </a:lnTo>
                    <a:lnTo>
                      <a:pt x="965" y="155"/>
                    </a:lnTo>
                    <a:lnTo>
                      <a:pt x="947" y="140"/>
                    </a:lnTo>
                    <a:lnTo>
                      <a:pt x="928" y="126"/>
                    </a:lnTo>
                    <a:lnTo>
                      <a:pt x="909" y="112"/>
                    </a:lnTo>
                    <a:lnTo>
                      <a:pt x="890" y="98"/>
                    </a:lnTo>
                    <a:lnTo>
                      <a:pt x="870" y="83"/>
                    </a:lnTo>
                    <a:lnTo>
                      <a:pt x="850" y="69"/>
                    </a:lnTo>
                    <a:lnTo>
                      <a:pt x="830" y="56"/>
                    </a:lnTo>
                    <a:lnTo>
                      <a:pt x="809" y="41"/>
                    </a:lnTo>
                    <a:lnTo>
                      <a:pt x="789" y="27"/>
                    </a:lnTo>
                    <a:lnTo>
                      <a:pt x="768" y="14"/>
                    </a:lnTo>
                    <a:lnTo>
                      <a:pt x="747" y="0"/>
                    </a:lnTo>
                    <a:lnTo>
                      <a:pt x="736" y="0"/>
                    </a:lnTo>
                    <a:lnTo>
                      <a:pt x="727" y="0"/>
                    </a:lnTo>
                    <a:lnTo>
                      <a:pt x="719" y="1"/>
                    </a:lnTo>
                    <a:lnTo>
                      <a:pt x="711" y="1"/>
                    </a:lnTo>
                    <a:lnTo>
                      <a:pt x="704" y="3"/>
                    </a:lnTo>
                    <a:lnTo>
                      <a:pt x="698" y="4"/>
                    </a:lnTo>
                    <a:lnTo>
                      <a:pt x="692" y="5"/>
                    </a:lnTo>
                    <a:lnTo>
                      <a:pt x="686" y="7"/>
                    </a:lnTo>
                    <a:lnTo>
                      <a:pt x="681" y="9"/>
                    </a:lnTo>
                    <a:lnTo>
                      <a:pt x="675" y="12"/>
                    </a:lnTo>
                    <a:lnTo>
                      <a:pt x="669" y="15"/>
                    </a:lnTo>
                    <a:lnTo>
                      <a:pt x="662" y="19"/>
                    </a:lnTo>
                    <a:lnTo>
                      <a:pt x="656" y="23"/>
                    </a:lnTo>
                    <a:lnTo>
                      <a:pt x="648" y="27"/>
                    </a:lnTo>
                    <a:lnTo>
                      <a:pt x="640" y="32"/>
                    </a:lnTo>
                    <a:lnTo>
                      <a:pt x="631" y="37"/>
                    </a:lnTo>
                    <a:lnTo>
                      <a:pt x="611" y="44"/>
                    </a:lnTo>
                    <a:lnTo>
                      <a:pt x="590" y="51"/>
                    </a:lnTo>
                    <a:lnTo>
                      <a:pt x="570" y="58"/>
                    </a:lnTo>
                    <a:lnTo>
                      <a:pt x="550" y="64"/>
                    </a:lnTo>
                    <a:lnTo>
                      <a:pt x="529" y="70"/>
                    </a:lnTo>
                    <a:lnTo>
                      <a:pt x="509" y="76"/>
                    </a:lnTo>
                    <a:lnTo>
                      <a:pt x="490" y="82"/>
                    </a:lnTo>
                    <a:lnTo>
                      <a:pt x="470" y="87"/>
                    </a:lnTo>
                    <a:lnTo>
                      <a:pt x="451" y="92"/>
                    </a:lnTo>
                    <a:lnTo>
                      <a:pt x="431" y="97"/>
                    </a:lnTo>
                    <a:lnTo>
                      <a:pt x="412" y="102"/>
                    </a:lnTo>
                    <a:lnTo>
                      <a:pt x="393" y="106"/>
                    </a:lnTo>
                    <a:lnTo>
                      <a:pt x="374" y="111"/>
                    </a:lnTo>
                    <a:lnTo>
                      <a:pt x="355" y="115"/>
                    </a:lnTo>
                    <a:lnTo>
                      <a:pt x="336" y="120"/>
                    </a:lnTo>
                    <a:lnTo>
                      <a:pt x="318" y="124"/>
                    </a:lnTo>
                    <a:lnTo>
                      <a:pt x="299" y="128"/>
                    </a:lnTo>
                    <a:lnTo>
                      <a:pt x="281" y="132"/>
                    </a:lnTo>
                    <a:lnTo>
                      <a:pt x="263" y="135"/>
                    </a:lnTo>
                    <a:lnTo>
                      <a:pt x="244" y="139"/>
                    </a:lnTo>
                    <a:lnTo>
                      <a:pt x="226" y="143"/>
                    </a:lnTo>
                    <a:lnTo>
                      <a:pt x="208" y="147"/>
                    </a:lnTo>
                    <a:lnTo>
                      <a:pt x="190" y="150"/>
                    </a:lnTo>
                    <a:lnTo>
                      <a:pt x="172" y="154"/>
                    </a:lnTo>
                    <a:lnTo>
                      <a:pt x="155" y="158"/>
                    </a:lnTo>
                    <a:lnTo>
                      <a:pt x="137" y="162"/>
                    </a:lnTo>
                    <a:lnTo>
                      <a:pt x="119" y="165"/>
                    </a:lnTo>
                    <a:lnTo>
                      <a:pt x="102" y="169"/>
                    </a:lnTo>
                    <a:lnTo>
                      <a:pt x="84" y="173"/>
                    </a:lnTo>
                    <a:lnTo>
                      <a:pt x="67" y="177"/>
                    </a:lnTo>
                    <a:lnTo>
                      <a:pt x="49" y="181"/>
                    </a:lnTo>
                    <a:lnTo>
                      <a:pt x="32" y="185"/>
                    </a:lnTo>
                    <a:close/>
                  </a:path>
                </a:pathLst>
              </a:custGeom>
              <a:solidFill>
                <a:srgbClr val="B5BA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4" name="Freeform 242"/>
              <p:cNvSpPr>
                <a:spLocks/>
              </p:cNvSpPr>
              <p:nvPr/>
            </p:nvSpPr>
            <p:spPr bwMode="auto">
              <a:xfrm>
                <a:off x="3124398" y="4346178"/>
                <a:ext cx="1007070" cy="453430"/>
              </a:xfrm>
              <a:custGeom>
                <a:avLst/>
                <a:gdLst/>
                <a:ahLst/>
                <a:cxnLst>
                  <a:cxn ang="0">
                    <a:pos x="30" y="179"/>
                  </a:cxn>
                  <a:cxn ang="0">
                    <a:pos x="22" y="186"/>
                  </a:cxn>
                  <a:cxn ang="0">
                    <a:pos x="13" y="192"/>
                  </a:cxn>
                  <a:cxn ang="0">
                    <a:pos x="4" y="199"/>
                  </a:cxn>
                  <a:cxn ang="0">
                    <a:pos x="9" y="221"/>
                  </a:cxn>
                  <a:cxn ang="0">
                    <a:pos x="32" y="259"/>
                  </a:cxn>
                  <a:cxn ang="0">
                    <a:pos x="61" y="296"/>
                  </a:cxn>
                  <a:cxn ang="0">
                    <a:pos x="93" y="330"/>
                  </a:cxn>
                  <a:cxn ang="0">
                    <a:pos x="129" y="363"/>
                  </a:cxn>
                  <a:cxn ang="0">
                    <a:pos x="166" y="393"/>
                  </a:cxn>
                  <a:cxn ang="0">
                    <a:pos x="204" y="421"/>
                  </a:cxn>
                  <a:cxn ang="0">
                    <a:pos x="241" y="446"/>
                  </a:cxn>
                  <a:cxn ang="0">
                    <a:pos x="283" y="451"/>
                  </a:cxn>
                  <a:cxn ang="0">
                    <a:pos x="329" y="439"/>
                  </a:cxn>
                  <a:cxn ang="0">
                    <a:pos x="376" y="428"/>
                  </a:cxn>
                  <a:cxn ang="0">
                    <a:pos x="422" y="416"/>
                  </a:cxn>
                  <a:cxn ang="0">
                    <a:pos x="469" y="404"/>
                  </a:cxn>
                  <a:cxn ang="0">
                    <a:pos x="515" y="393"/>
                  </a:cxn>
                  <a:cxn ang="0">
                    <a:pos x="561" y="381"/>
                  </a:cxn>
                  <a:cxn ang="0">
                    <a:pos x="608" y="369"/>
                  </a:cxn>
                  <a:cxn ang="0">
                    <a:pos x="655" y="357"/>
                  </a:cxn>
                  <a:cxn ang="0">
                    <a:pos x="701" y="345"/>
                  </a:cxn>
                  <a:cxn ang="0">
                    <a:pos x="748" y="334"/>
                  </a:cxn>
                  <a:cxn ang="0">
                    <a:pos x="794" y="322"/>
                  </a:cxn>
                  <a:cxn ang="0">
                    <a:pos x="840" y="310"/>
                  </a:cxn>
                  <a:cxn ang="0">
                    <a:pos x="887" y="299"/>
                  </a:cxn>
                  <a:cxn ang="0">
                    <a:pos x="933" y="287"/>
                  </a:cxn>
                  <a:cxn ang="0">
                    <a:pos x="980" y="275"/>
                  </a:cxn>
                  <a:cxn ang="0">
                    <a:pos x="1006" y="259"/>
                  </a:cxn>
                  <a:cxn ang="0">
                    <a:pos x="1012" y="237"/>
                  </a:cxn>
                  <a:cxn ang="0">
                    <a:pos x="1000" y="212"/>
                  </a:cxn>
                  <a:cxn ang="0">
                    <a:pos x="967" y="183"/>
                  </a:cxn>
                  <a:cxn ang="0">
                    <a:pos x="932" y="154"/>
                  </a:cxn>
                  <a:cxn ang="0">
                    <a:pos x="895" y="125"/>
                  </a:cxn>
                  <a:cxn ang="0">
                    <a:pos x="857" y="97"/>
                  </a:cxn>
                  <a:cxn ang="0">
                    <a:pos x="817" y="68"/>
                  </a:cxn>
                  <a:cxn ang="0">
                    <a:pos x="777" y="41"/>
                  </a:cxn>
                  <a:cxn ang="0">
                    <a:pos x="736" y="14"/>
                  </a:cxn>
                  <a:cxn ang="0">
                    <a:pos x="706" y="0"/>
                  </a:cxn>
                  <a:cxn ang="0">
                    <a:pos x="687" y="0"/>
                  </a:cxn>
                  <a:cxn ang="0">
                    <a:pos x="672" y="2"/>
                  </a:cxn>
                  <a:cxn ang="0">
                    <a:pos x="659" y="4"/>
                  </a:cxn>
                  <a:cxn ang="0">
                    <a:pos x="647" y="8"/>
                  </a:cxn>
                  <a:cxn ang="0">
                    <a:pos x="636" y="14"/>
                  </a:cxn>
                  <a:cxn ang="0">
                    <a:pos x="623" y="21"/>
                  </a:cxn>
                  <a:cxn ang="0">
                    <a:pos x="608" y="30"/>
                  </a:cxn>
                  <a:cxn ang="0">
                    <a:pos x="580" y="42"/>
                  </a:cxn>
                  <a:cxn ang="0">
                    <a:pos x="542" y="55"/>
                  </a:cxn>
                  <a:cxn ang="0">
                    <a:pos x="504" y="66"/>
                  </a:cxn>
                  <a:cxn ang="0">
                    <a:pos x="467" y="77"/>
                  </a:cxn>
                  <a:cxn ang="0">
                    <a:pos x="430" y="87"/>
                  </a:cxn>
                  <a:cxn ang="0">
                    <a:pos x="394" y="96"/>
                  </a:cxn>
                  <a:cxn ang="0">
                    <a:pos x="358" y="105"/>
                  </a:cxn>
                  <a:cxn ang="0">
                    <a:pos x="323" y="113"/>
                  </a:cxn>
                  <a:cxn ang="0">
                    <a:pos x="288" y="120"/>
                  </a:cxn>
                  <a:cxn ang="0">
                    <a:pos x="253" y="128"/>
                  </a:cxn>
                  <a:cxn ang="0">
                    <a:pos x="219" y="135"/>
                  </a:cxn>
                  <a:cxn ang="0">
                    <a:pos x="185" y="142"/>
                  </a:cxn>
                  <a:cxn ang="0">
                    <a:pos x="151" y="150"/>
                  </a:cxn>
                  <a:cxn ang="0">
                    <a:pos x="118" y="157"/>
                  </a:cxn>
                  <a:cxn ang="0">
                    <a:pos x="84" y="164"/>
                  </a:cxn>
                  <a:cxn ang="0">
                    <a:pos x="51" y="172"/>
                  </a:cxn>
                </a:cxnLst>
                <a:rect l="0" t="0" r="r" b="b"/>
                <a:pathLst>
                  <a:path w="1015" h="457">
                    <a:moveTo>
                      <a:pt x="34" y="176"/>
                    </a:moveTo>
                    <a:lnTo>
                      <a:pt x="30" y="179"/>
                    </a:lnTo>
                    <a:lnTo>
                      <a:pt x="26" y="183"/>
                    </a:lnTo>
                    <a:lnTo>
                      <a:pt x="22" y="186"/>
                    </a:lnTo>
                    <a:lnTo>
                      <a:pt x="18" y="189"/>
                    </a:lnTo>
                    <a:lnTo>
                      <a:pt x="13" y="192"/>
                    </a:lnTo>
                    <a:lnTo>
                      <a:pt x="9" y="196"/>
                    </a:lnTo>
                    <a:lnTo>
                      <a:pt x="4" y="199"/>
                    </a:lnTo>
                    <a:lnTo>
                      <a:pt x="0" y="202"/>
                    </a:lnTo>
                    <a:lnTo>
                      <a:pt x="9" y="221"/>
                    </a:lnTo>
                    <a:lnTo>
                      <a:pt x="20" y="240"/>
                    </a:lnTo>
                    <a:lnTo>
                      <a:pt x="32" y="259"/>
                    </a:lnTo>
                    <a:lnTo>
                      <a:pt x="46" y="278"/>
                    </a:lnTo>
                    <a:lnTo>
                      <a:pt x="61" y="296"/>
                    </a:lnTo>
                    <a:lnTo>
                      <a:pt x="76" y="313"/>
                    </a:lnTo>
                    <a:lnTo>
                      <a:pt x="93" y="330"/>
                    </a:lnTo>
                    <a:lnTo>
                      <a:pt x="110" y="347"/>
                    </a:lnTo>
                    <a:lnTo>
                      <a:pt x="129" y="363"/>
                    </a:lnTo>
                    <a:lnTo>
                      <a:pt x="147" y="378"/>
                    </a:lnTo>
                    <a:lnTo>
                      <a:pt x="166" y="393"/>
                    </a:lnTo>
                    <a:lnTo>
                      <a:pt x="185" y="408"/>
                    </a:lnTo>
                    <a:lnTo>
                      <a:pt x="204" y="421"/>
                    </a:lnTo>
                    <a:lnTo>
                      <a:pt x="223" y="434"/>
                    </a:lnTo>
                    <a:lnTo>
                      <a:pt x="241" y="446"/>
                    </a:lnTo>
                    <a:lnTo>
                      <a:pt x="260" y="457"/>
                    </a:lnTo>
                    <a:lnTo>
                      <a:pt x="283" y="451"/>
                    </a:lnTo>
                    <a:lnTo>
                      <a:pt x="306" y="446"/>
                    </a:lnTo>
                    <a:lnTo>
                      <a:pt x="329" y="439"/>
                    </a:lnTo>
                    <a:lnTo>
                      <a:pt x="353" y="433"/>
                    </a:lnTo>
                    <a:lnTo>
                      <a:pt x="376" y="428"/>
                    </a:lnTo>
                    <a:lnTo>
                      <a:pt x="399" y="422"/>
                    </a:lnTo>
                    <a:lnTo>
                      <a:pt x="422" y="416"/>
                    </a:lnTo>
                    <a:lnTo>
                      <a:pt x="445" y="410"/>
                    </a:lnTo>
                    <a:lnTo>
                      <a:pt x="469" y="404"/>
                    </a:lnTo>
                    <a:lnTo>
                      <a:pt x="492" y="398"/>
                    </a:lnTo>
                    <a:lnTo>
                      <a:pt x="515" y="393"/>
                    </a:lnTo>
                    <a:lnTo>
                      <a:pt x="538" y="387"/>
                    </a:lnTo>
                    <a:lnTo>
                      <a:pt x="561" y="381"/>
                    </a:lnTo>
                    <a:lnTo>
                      <a:pt x="585" y="375"/>
                    </a:lnTo>
                    <a:lnTo>
                      <a:pt x="608" y="369"/>
                    </a:lnTo>
                    <a:lnTo>
                      <a:pt x="632" y="363"/>
                    </a:lnTo>
                    <a:lnTo>
                      <a:pt x="655" y="357"/>
                    </a:lnTo>
                    <a:lnTo>
                      <a:pt x="678" y="352"/>
                    </a:lnTo>
                    <a:lnTo>
                      <a:pt x="701" y="345"/>
                    </a:lnTo>
                    <a:lnTo>
                      <a:pt x="724" y="339"/>
                    </a:lnTo>
                    <a:lnTo>
                      <a:pt x="748" y="334"/>
                    </a:lnTo>
                    <a:lnTo>
                      <a:pt x="771" y="328"/>
                    </a:lnTo>
                    <a:lnTo>
                      <a:pt x="794" y="322"/>
                    </a:lnTo>
                    <a:lnTo>
                      <a:pt x="817" y="316"/>
                    </a:lnTo>
                    <a:lnTo>
                      <a:pt x="840" y="310"/>
                    </a:lnTo>
                    <a:lnTo>
                      <a:pt x="864" y="304"/>
                    </a:lnTo>
                    <a:lnTo>
                      <a:pt x="887" y="299"/>
                    </a:lnTo>
                    <a:lnTo>
                      <a:pt x="910" y="293"/>
                    </a:lnTo>
                    <a:lnTo>
                      <a:pt x="933" y="287"/>
                    </a:lnTo>
                    <a:lnTo>
                      <a:pt x="956" y="281"/>
                    </a:lnTo>
                    <a:lnTo>
                      <a:pt x="980" y="275"/>
                    </a:lnTo>
                    <a:lnTo>
                      <a:pt x="1003" y="269"/>
                    </a:lnTo>
                    <a:lnTo>
                      <a:pt x="1006" y="259"/>
                    </a:lnTo>
                    <a:lnTo>
                      <a:pt x="1009" y="248"/>
                    </a:lnTo>
                    <a:lnTo>
                      <a:pt x="1012" y="237"/>
                    </a:lnTo>
                    <a:lnTo>
                      <a:pt x="1015" y="227"/>
                    </a:lnTo>
                    <a:lnTo>
                      <a:pt x="1000" y="212"/>
                    </a:lnTo>
                    <a:lnTo>
                      <a:pt x="983" y="198"/>
                    </a:lnTo>
                    <a:lnTo>
                      <a:pt x="967" y="183"/>
                    </a:lnTo>
                    <a:lnTo>
                      <a:pt x="950" y="168"/>
                    </a:lnTo>
                    <a:lnTo>
                      <a:pt x="932" y="154"/>
                    </a:lnTo>
                    <a:lnTo>
                      <a:pt x="914" y="139"/>
                    </a:lnTo>
                    <a:lnTo>
                      <a:pt x="895" y="125"/>
                    </a:lnTo>
                    <a:lnTo>
                      <a:pt x="877" y="111"/>
                    </a:lnTo>
                    <a:lnTo>
                      <a:pt x="857" y="97"/>
                    </a:lnTo>
                    <a:lnTo>
                      <a:pt x="837" y="82"/>
                    </a:lnTo>
                    <a:lnTo>
                      <a:pt x="817" y="68"/>
                    </a:lnTo>
                    <a:lnTo>
                      <a:pt x="797" y="55"/>
                    </a:lnTo>
                    <a:lnTo>
                      <a:pt x="777" y="41"/>
                    </a:lnTo>
                    <a:lnTo>
                      <a:pt x="757" y="27"/>
                    </a:lnTo>
                    <a:lnTo>
                      <a:pt x="736" y="14"/>
                    </a:lnTo>
                    <a:lnTo>
                      <a:pt x="716" y="0"/>
                    </a:lnTo>
                    <a:lnTo>
                      <a:pt x="706" y="0"/>
                    </a:lnTo>
                    <a:lnTo>
                      <a:pt x="696" y="0"/>
                    </a:lnTo>
                    <a:lnTo>
                      <a:pt x="687" y="0"/>
                    </a:lnTo>
                    <a:lnTo>
                      <a:pt x="680" y="0"/>
                    </a:lnTo>
                    <a:lnTo>
                      <a:pt x="672" y="2"/>
                    </a:lnTo>
                    <a:lnTo>
                      <a:pt x="666" y="3"/>
                    </a:lnTo>
                    <a:lnTo>
                      <a:pt x="659" y="4"/>
                    </a:lnTo>
                    <a:lnTo>
                      <a:pt x="653" y="6"/>
                    </a:lnTo>
                    <a:lnTo>
                      <a:pt x="647" y="8"/>
                    </a:lnTo>
                    <a:lnTo>
                      <a:pt x="641" y="11"/>
                    </a:lnTo>
                    <a:lnTo>
                      <a:pt x="636" y="14"/>
                    </a:lnTo>
                    <a:lnTo>
                      <a:pt x="629" y="18"/>
                    </a:lnTo>
                    <a:lnTo>
                      <a:pt x="623" y="21"/>
                    </a:lnTo>
                    <a:lnTo>
                      <a:pt x="615" y="25"/>
                    </a:lnTo>
                    <a:lnTo>
                      <a:pt x="608" y="30"/>
                    </a:lnTo>
                    <a:lnTo>
                      <a:pt x="600" y="35"/>
                    </a:lnTo>
                    <a:lnTo>
                      <a:pt x="580" y="42"/>
                    </a:lnTo>
                    <a:lnTo>
                      <a:pt x="561" y="48"/>
                    </a:lnTo>
                    <a:lnTo>
                      <a:pt x="542" y="55"/>
                    </a:lnTo>
                    <a:lnTo>
                      <a:pt x="523" y="60"/>
                    </a:lnTo>
                    <a:lnTo>
                      <a:pt x="504" y="66"/>
                    </a:lnTo>
                    <a:lnTo>
                      <a:pt x="486" y="71"/>
                    </a:lnTo>
                    <a:lnTo>
                      <a:pt x="467" y="77"/>
                    </a:lnTo>
                    <a:lnTo>
                      <a:pt x="448" y="82"/>
                    </a:lnTo>
                    <a:lnTo>
                      <a:pt x="430" y="87"/>
                    </a:lnTo>
                    <a:lnTo>
                      <a:pt x="412" y="92"/>
                    </a:lnTo>
                    <a:lnTo>
                      <a:pt x="394" y="96"/>
                    </a:lnTo>
                    <a:lnTo>
                      <a:pt x="376" y="100"/>
                    </a:lnTo>
                    <a:lnTo>
                      <a:pt x="358" y="105"/>
                    </a:lnTo>
                    <a:lnTo>
                      <a:pt x="340" y="109"/>
                    </a:lnTo>
                    <a:lnTo>
                      <a:pt x="323" y="113"/>
                    </a:lnTo>
                    <a:lnTo>
                      <a:pt x="305" y="117"/>
                    </a:lnTo>
                    <a:lnTo>
                      <a:pt x="288" y="120"/>
                    </a:lnTo>
                    <a:lnTo>
                      <a:pt x="270" y="124"/>
                    </a:lnTo>
                    <a:lnTo>
                      <a:pt x="253" y="128"/>
                    </a:lnTo>
                    <a:lnTo>
                      <a:pt x="236" y="132"/>
                    </a:lnTo>
                    <a:lnTo>
                      <a:pt x="219" y="135"/>
                    </a:lnTo>
                    <a:lnTo>
                      <a:pt x="202" y="139"/>
                    </a:lnTo>
                    <a:lnTo>
                      <a:pt x="185" y="142"/>
                    </a:lnTo>
                    <a:lnTo>
                      <a:pt x="168" y="146"/>
                    </a:lnTo>
                    <a:lnTo>
                      <a:pt x="151" y="150"/>
                    </a:lnTo>
                    <a:lnTo>
                      <a:pt x="134" y="153"/>
                    </a:lnTo>
                    <a:lnTo>
                      <a:pt x="118" y="157"/>
                    </a:lnTo>
                    <a:lnTo>
                      <a:pt x="101" y="161"/>
                    </a:lnTo>
                    <a:lnTo>
                      <a:pt x="84" y="164"/>
                    </a:lnTo>
                    <a:lnTo>
                      <a:pt x="68" y="168"/>
                    </a:lnTo>
                    <a:lnTo>
                      <a:pt x="51" y="172"/>
                    </a:lnTo>
                    <a:lnTo>
                      <a:pt x="34" y="176"/>
                    </a:lnTo>
                    <a:close/>
                  </a:path>
                </a:pathLst>
              </a:custGeom>
              <a:solidFill>
                <a:srgbClr val="B7BC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5" name="Freeform 243"/>
              <p:cNvSpPr>
                <a:spLocks/>
              </p:cNvSpPr>
              <p:nvPr/>
            </p:nvSpPr>
            <p:spPr bwMode="auto">
              <a:xfrm>
                <a:off x="3158133" y="4346178"/>
                <a:ext cx="974328" cy="444500"/>
              </a:xfrm>
              <a:custGeom>
                <a:avLst/>
                <a:gdLst/>
                <a:ahLst/>
                <a:cxnLst>
                  <a:cxn ang="0">
                    <a:pos x="32" y="171"/>
                  </a:cxn>
                  <a:cxn ang="0">
                    <a:pos x="23" y="177"/>
                  </a:cxn>
                  <a:cxn ang="0">
                    <a:pos x="13" y="183"/>
                  </a:cxn>
                  <a:cxn ang="0">
                    <a:pos x="4" y="190"/>
                  </a:cxn>
                  <a:cxn ang="0">
                    <a:pos x="9" y="212"/>
                  </a:cxn>
                  <a:cxn ang="0">
                    <a:pos x="32" y="250"/>
                  </a:cxn>
                  <a:cxn ang="0">
                    <a:pos x="60" y="286"/>
                  </a:cxn>
                  <a:cxn ang="0">
                    <a:pos x="93" y="321"/>
                  </a:cxn>
                  <a:cxn ang="0">
                    <a:pos x="128" y="354"/>
                  </a:cxn>
                  <a:cxn ang="0">
                    <a:pos x="166" y="384"/>
                  </a:cxn>
                  <a:cxn ang="0">
                    <a:pos x="204" y="412"/>
                  </a:cxn>
                  <a:cxn ang="0">
                    <a:pos x="242" y="437"/>
                  </a:cxn>
                  <a:cxn ang="0">
                    <a:pos x="283" y="442"/>
                  </a:cxn>
                  <a:cxn ang="0">
                    <a:pos x="327" y="431"/>
                  </a:cxn>
                  <a:cxn ang="0">
                    <a:pos x="372" y="420"/>
                  </a:cxn>
                  <a:cxn ang="0">
                    <a:pos x="416" y="409"/>
                  </a:cxn>
                  <a:cxn ang="0">
                    <a:pos x="460" y="398"/>
                  </a:cxn>
                  <a:cxn ang="0">
                    <a:pos x="504" y="387"/>
                  </a:cxn>
                  <a:cxn ang="0">
                    <a:pos x="549" y="375"/>
                  </a:cxn>
                  <a:cxn ang="0">
                    <a:pos x="593" y="364"/>
                  </a:cxn>
                  <a:cxn ang="0">
                    <a:pos x="637" y="353"/>
                  </a:cxn>
                  <a:cxn ang="0">
                    <a:pos x="681" y="342"/>
                  </a:cxn>
                  <a:cxn ang="0">
                    <a:pos x="725" y="330"/>
                  </a:cxn>
                  <a:cxn ang="0">
                    <a:pos x="769" y="319"/>
                  </a:cxn>
                  <a:cxn ang="0">
                    <a:pos x="814" y="308"/>
                  </a:cxn>
                  <a:cxn ang="0">
                    <a:pos x="858" y="297"/>
                  </a:cxn>
                  <a:cxn ang="0">
                    <a:pos x="902" y="286"/>
                  </a:cxn>
                  <a:cxn ang="0">
                    <a:pos x="947" y="275"/>
                  </a:cxn>
                  <a:cxn ang="0">
                    <a:pos x="972" y="259"/>
                  </a:cxn>
                  <a:cxn ang="0">
                    <a:pos x="979" y="237"/>
                  </a:cxn>
                  <a:cxn ang="0">
                    <a:pos x="966" y="212"/>
                  </a:cxn>
                  <a:cxn ang="0">
                    <a:pos x="934" y="183"/>
                  </a:cxn>
                  <a:cxn ang="0">
                    <a:pos x="899" y="154"/>
                  </a:cxn>
                  <a:cxn ang="0">
                    <a:pos x="862" y="125"/>
                  </a:cxn>
                  <a:cxn ang="0">
                    <a:pos x="824" y="96"/>
                  </a:cxn>
                  <a:cxn ang="0">
                    <a:pos x="784" y="68"/>
                  </a:cxn>
                  <a:cxn ang="0">
                    <a:pos x="744" y="41"/>
                  </a:cxn>
                  <a:cxn ang="0">
                    <a:pos x="704" y="14"/>
                  </a:cxn>
                  <a:cxn ang="0">
                    <a:pos x="674" y="0"/>
                  </a:cxn>
                  <a:cxn ang="0">
                    <a:pos x="655" y="0"/>
                  </a:cxn>
                  <a:cxn ang="0">
                    <a:pos x="640" y="1"/>
                  </a:cxn>
                  <a:cxn ang="0">
                    <a:pos x="626" y="4"/>
                  </a:cxn>
                  <a:cxn ang="0">
                    <a:pos x="614" y="8"/>
                  </a:cxn>
                  <a:cxn ang="0">
                    <a:pos x="602" y="14"/>
                  </a:cxn>
                  <a:cxn ang="0">
                    <a:pos x="589" y="21"/>
                  </a:cxn>
                  <a:cxn ang="0">
                    <a:pos x="575" y="30"/>
                  </a:cxn>
                  <a:cxn ang="0">
                    <a:pos x="549" y="41"/>
                  </a:cxn>
                  <a:cxn ang="0">
                    <a:pos x="513" y="52"/>
                  </a:cxn>
                  <a:cxn ang="0">
                    <a:pos x="478" y="63"/>
                  </a:cxn>
                  <a:cxn ang="0">
                    <a:pos x="443" y="73"/>
                  </a:cxn>
                  <a:cxn ang="0">
                    <a:pos x="408" y="82"/>
                  </a:cxn>
                  <a:cxn ang="0">
                    <a:pos x="375" y="91"/>
                  </a:cxn>
                  <a:cxn ang="0">
                    <a:pos x="341" y="99"/>
                  </a:cxn>
                  <a:cxn ang="0">
                    <a:pos x="307" y="107"/>
                  </a:cxn>
                  <a:cxn ang="0">
                    <a:pos x="274" y="114"/>
                  </a:cxn>
                  <a:cxn ang="0">
                    <a:pos x="242" y="121"/>
                  </a:cxn>
                  <a:cxn ang="0">
                    <a:pos x="210" y="128"/>
                  </a:cxn>
                  <a:cxn ang="0">
                    <a:pos x="178" y="135"/>
                  </a:cxn>
                  <a:cxn ang="0">
                    <a:pos x="146" y="142"/>
                  </a:cxn>
                  <a:cxn ang="0">
                    <a:pos x="115" y="149"/>
                  </a:cxn>
                  <a:cxn ang="0">
                    <a:pos x="84" y="156"/>
                  </a:cxn>
                  <a:cxn ang="0">
                    <a:pos x="52" y="164"/>
                  </a:cxn>
                </a:cxnLst>
                <a:rect l="0" t="0" r="r" b="b"/>
                <a:pathLst>
                  <a:path w="982" h="448">
                    <a:moveTo>
                      <a:pt x="36" y="168"/>
                    </a:moveTo>
                    <a:lnTo>
                      <a:pt x="32" y="171"/>
                    </a:lnTo>
                    <a:lnTo>
                      <a:pt x="27" y="174"/>
                    </a:lnTo>
                    <a:lnTo>
                      <a:pt x="23" y="177"/>
                    </a:lnTo>
                    <a:lnTo>
                      <a:pt x="18" y="180"/>
                    </a:lnTo>
                    <a:lnTo>
                      <a:pt x="13" y="183"/>
                    </a:lnTo>
                    <a:lnTo>
                      <a:pt x="9" y="187"/>
                    </a:lnTo>
                    <a:lnTo>
                      <a:pt x="4" y="190"/>
                    </a:lnTo>
                    <a:lnTo>
                      <a:pt x="0" y="193"/>
                    </a:lnTo>
                    <a:lnTo>
                      <a:pt x="9" y="212"/>
                    </a:lnTo>
                    <a:lnTo>
                      <a:pt x="19" y="231"/>
                    </a:lnTo>
                    <a:lnTo>
                      <a:pt x="32" y="250"/>
                    </a:lnTo>
                    <a:lnTo>
                      <a:pt x="45" y="269"/>
                    </a:lnTo>
                    <a:lnTo>
                      <a:pt x="60" y="286"/>
                    </a:lnTo>
                    <a:lnTo>
                      <a:pt x="76" y="304"/>
                    </a:lnTo>
                    <a:lnTo>
                      <a:pt x="93" y="321"/>
                    </a:lnTo>
                    <a:lnTo>
                      <a:pt x="111" y="338"/>
                    </a:lnTo>
                    <a:lnTo>
                      <a:pt x="128" y="354"/>
                    </a:lnTo>
                    <a:lnTo>
                      <a:pt x="147" y="369"/>
                    </a:lnTo>
                    <a:lnTo>
                      <a:pt x="166" y="384"/>
                    </a:lnTo>
                    <a:lnTo>
                      <a:pt x="185" y="399"/>
                    </a:lnTo>
                    <a:lnTo>
                      <a:pt x="204" y="412"/>
                    </a:lnTo>
                    <a:lnTo>
                      <a:pt x="223" y="425"/>
                    </a:lnTo>
                    <a:lnTo>
                      <a:pt x="242" y="437"/>
                    </a:lnTo>
                    <a:lnTo>
                      <a:pt x="261" y="448"/>
                    </a:lnTo>
                    <a:lnTo>
                      <a:pt x="283" y="442"/>
                    </a:lnTo>
                    <a:lnTo>
                      <a:pt x="305" y="437"/>
                    </a:lnTo>
                    <a:lnTo>
                      <a:pt x="327" y="431"/>
                    </a:lnTo>
                    <a:lnTo>
                      <a:pt x="349" y="425"/>
                    </a:lnTo>
                    <a:lnTo>
                      <a:pt x="372" y="420"/>
                    </a:lnTo>
                    <a:lnTo>
                      <a:pt x="393" y="414"/>
                    </a:lnTo>
                    <a:lnTo>
                      <a:pt x="416" y="409"/>
                    </a:lnTo>
                    <a:lnTo>
                      <a:pt x="438" y="403"/>
                    </a:lnTo>
                    <a:lnTo>
                      <a:pt x="460" y="398"/>
                    </a:lnTo>
                    <a:lnTo>
                      <a:pt x="482" y="392"/>
                    </a:lnTo>
                    <a:lnTo>
                      <a:pt x="504" y="387"/>
                    </a:lnTo>
                    <a:lnTo>
                      <a:pt x="526" y="381"/>
                    </a:lnTo>
                    <a:lnTo>
                      <a:pt x="549" y="375"/>
                    </a:lnTo>
                    <a:lnTo>
                      <a:pt x="571" y="369"/>
                    </a:lnTo>
                    <a:lnTo>
                      <a:pt x="593" y="364"/>
                    </a:lnTo>
                    <a:lnTo>
                      <a:pt x="615" y="359"/>
                    </a:lnTo>
                    <a:lnTo>
                      <a:pt x="637" y="353"/>
                    </a:lnTo>
                    <a:lnTo>
                      <a:pt x="659" y="348"/>
                    </a:lnTo>
                    <a:lnTo>
                      <a:pt x="681" y="342"/>
                    </a:lnTo>
                    <a:lnTo>
                      <a:pt x="703" y="336"/>
                    </a:lnTo>
                    <a:lnTo>
                      <a:pt x="725" y="330"/>
                    </a:lnTo>
                    <a:lnTo>
                      <a:pt x="748" y="325"/>
                    </a:lnTo>
                    <a:lnTo>
                      <a:pt x="769" y="319"/>
                    </a:lnTo>
                    <a:lnTo>
                      <a:pt x="792" y="314"/>
                    </a:lnTo>
                    <a:lnTo>
                      <a:pt x="814" y="308"/>
                    </a:lnTo>
                    <a:lnTo>
                      <a:pt x="836" y="303"/>
                    </a:lnTo>
                    <a:lnTo>
                      <a:pt x="858" y="297"/>
                    </a:lnTo>
                    <a:lnTo>
                      <a:pt x="880" y="292"/>
                    </a:lnTo>
                    <a:lnTo>
                      <a:pt x="902" y="286"/>
                    </a:lnTo>
                    <a:lnTo>
                      <a:pt x="925" y="280"/>
                    </a:lnTo>
                    <a:lnTo>
                      <a:pt x="947" y="275"/>
                    </a:lnTo>
                    <a:lnTo>
                      <a:pt x="969" y="269"/>
                    </a:lnTo>
                    <a:lnTo>
                      <a:pt x="972" y="259"/>
                    </a:lnTo>
                    <a:lnTo>
                      <a:pt x="975" y="248"/>
                    </a:lnTo>
                    <a:lnTo>
                      <a:pt x="979" y="237"/>
                    </a:lnTo>
                    <a:lnTo>
                      <a:pt x="982" y="227"/>
                    </a:lnTo>
                    <a:lnTo>
                      <a:pt x="966" y="212"/>
                    </a:lnTo>
                    <a:lnTo>
                      <a:pt x="951" y="198"/>
                    </a:lnTo>
                    <a:lnTo>
                      <a:pt x="934" y="183"/>
                    </a:lnTo>
                    <a:lnTo>
                      <a:pt x="917" y="168"/>
                    </a:lnTo>
                    <a:lnTo>
                      <a:pt x="899" y="154"/>
                    </a:lnTo>
                    <a:lnTo>
                      <a:pt x="880" y="139"/>
                    </a:lnTo>
                    <a:lnTo>
                      <a:pt x="862" y="125"/>
                    </a:lnTo>
                    <a:lnTo>
                      <a:pt x="843" y="111"/>
                    </a:lnTo>
                    <a:lnTo>
                      <a:pt x="824" y="96"/>
                    </a:lnTo>
                    <a:lnTo>
                      <a:pt x="804" y="82"/>
                    </a:lnTo>
                    <a:lnTo>
                      <a:pt x="784" y="68"/>
                    </a:lnTo>
                    <a:lnTo>
                      <a:pt x="764" y="55"/>
                    </a:lnTo>
                    <a:lnTo>
                      <a:pt x="744" y="41"/>
                    </a:lnTo>
                    <a:lnTo>
                      <a:pt x="724" y="27"/>
                    </a:lnTo>
                    <a:lnTo>
                      <a:pt x="704" y="14"/>
                    </a:lnTo>
                    <a:lnTo>
                      <a:pt x="684" y="2"/>
                    </a:lnTo>
                    <a:lnTo>
                      <a:pt x="674" y="0"/>
                    </a:lnTo>
                    <a:lnTo>
                      <a:pt x="664" y="0"/>
                    </a:lnTo>
                    <a:lnTo>
                      <a:pt x="655" y="0"/>
                    </a:lnTo>
                    <a:lnTo>
                      <a:pt x="647" y="0"/>
                    </a:lnTo>
                    <a:lnTo>
                      <a:pt x="640" y="1"/>
                    </a:lnTo>
                    <a:lnTo>
                      <a:pt x="633" y="2"/>
                    </a:lnTo>
                    <a:lnTo>
                      <a:pt x="626" y="4"/>
                    </a:lnTo>
                    <a:lnTo>
                      <a:pt x="619" y="6"/>
                    </a:lnTo>
                    <a:lnTo>
                      <a:pt x="614" y="8"/>
                    </a:lnTo>
                    <a:lnTo>
                      <a:pt x="607" y="11"/>
                    </a:lnTo>
                    <a:lnTo>
                      <a:pt x="602" y="14"/>
                    </a:lnTo>
                    <a:lnTo>
                      <a:pt x="595" y="18"/>
                    </a:lnTo>
                    <a:lnTo>
                      <a:pt x="589" y="21"/>
                    </a:lnTo>
                    <a:lnTo>
                      <a:pt x="582" y="25"/>
                    </a:lnTo>
                    <a:lnTo>
                      <a:pt x="575" y="30"/>
                    </a:lnTo>
                    <a:lnTo>
                      <a:pt x="568" y="34"/>
                    </a:lnTo>
                    <a:lnTo>
                      <a:pt x="549" y="41"/>
                    </a:lnTo>
                    <a:lnTo>
                      <a:pt x="531" y="47"/>
                    </a:lnTo>
                    <a:lnTo>
                      <a:pt x="513" y="52"/>
                    </a:lnTo>
                    <a:lnTo>
                      <a:pt x="495" y="58"/>
                    </a:lnTo>
                    <a:lnTo>
                      <a:pt x="478" y="63"/>
                    </a:lnTo>
                    <a:lnTo>
                      <a:pt x="460" y="68"/>
                    </a:lnTo>
                    <a:lnTo>
                      <a:pt x="443" y="73"/>
                    </a:lnTo>
                    <a:lnTo>
                      <a:pt x="426" y="78"/>
                    </a:lnTo>
                    <a:lnTo>
                      <a:pt x="408" y="82"/>
                    </a:lnTo>
                    <a:lnTo>
                      <a:pt x="391" y="87"/>
                    </a:lnTo>
                    <a:lnTo>
                      <a:pt x="375" y="91"/>
                    </a:lnTo>
                    <a:lnTo>
                      <a:pt x="357" y="95"/>
                    </a:lnTo>
                    <a:lnTo>
                      <a:pt x="341" y="99"/>
                    </a:lnTo>
                    <a:lnTo>
                      <a:pt x="324" y="103"/>
                    </a:lnTo>
                    <a:lnTo>
                      <a:pt x="307" y="107"/>
                    </a:lnTo>
                    <a:lnTo>
                      <a:pt x="291" y="111"/>
                    </a:lnTo>
                    <a:lnTo>
                      <a:pt x="274" y="114"/>
                    </a:lnTo>
                    <a:lnTo>
                      <a:pt x="258" y="118"/>
                    </a:lnTo>
                    <a:lnTo>
                      <a:pt x="242" y="121"/>
                    </a:lnTo>
                    <a:lnTo>
                      <a:pt x="226" y="125"/>
                    </a:lnTo>
                    <a:lnTo>
                      <a:pt x="210" y="128"/>
                    </a:lnTo>
                    <a:lnTo>
                      <a:pt x="194" y="132"/>
                    </a:lnTo>
                    <a:lnTo>
                      <a:pt x="178" y="135"/>
                    </a:lnTo>
                    <a:lnTo>
                      <a:pt x="162" y="139"/>
                    </a:lnTo>
                    <a:lnTo>
                      <a:pt x="146" y="142"/>
                    </a:lnTo>
                    <a:lnTo>
                      <a:pt x="131" y="146"/>
                    </a:lnTo>
                    <a:lnTo>
                      <a:pt x="115" y="149"/>
                    </a:lnTo>
                    <a:lnTo>
                      <a:pt x="99" y="153"/>
                    </a:lnTo>
                    <a:lnTo>
                      <a:pt x="84" y="156"/>
                    </a:lnTo>
                    <a:lnTo>
                      <a:pt x="67" y="160"/>
                    </a:lnTo>
                    <a:lnTo>
                      <a:pt x="52" y="164"/>
                    </a:lnTo>
                    <a:lnTo>
                      <a:pt x="36" y="168"/>
                    </a:lnTo>
                    <a:close/>
                  </a:path>
                </a:pathLst>
              </a:custGeom>
              <a:solidFill>
                <a:srgbClr val="B7BCC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6" name="Freeform 244"/>
              <p:cNvSpPr>
                <a:spLocks/>
              </p:cNvSpPr>
              <p:nvPr/>
            </p:nvSpPr>
            <p:spPr bwMode="auto">
              <a:xfrm>
                <a:off x="3189883" y="4346178"/>
                <a:ext cx="943570" cy="436563"/>
              </a:xfrm>
              <a:custGeom>
                <a:avLst/>
                <a:gdLst/>
                <a:ahLst/>
                <a:cxnLst>
                  <a:cxn ang="0">
                    <a:pos x="35" y="162"/>
                  </a:cxn>
                  <a:cxn ang="0">
                    <a:pos x="25" y="169"/>
                  </a:cxn>
                  <a:cxn ang="0">
                    <a:pos x="15" y="175"/>
                  </a:cxn>
                  <a:cxn ang="0">
                    <a:pos x="6" y="181"/>
                  </a:cxn>
                  <a:cxn ang="0">
                    <a:pos x="10" y="203"/>
                  </a:cxn>
                  <a:cxn ang="0">
                    <a:pos x="33" y="241"/>
                  </a:cxn>
                  <a:cxn ang="0">
                    <a:pos x="61" y="277"/>
                  </a:cxn>
                  <a:cxn ang="0">
                    <a:pos x="95" y="312"/>
                  </a:cxn>
                  <a:cxn ang="0">
                    <a:pos x="131" y="345"/>
                  </a:cxn>
                  <a:cxn ang="0">
                    <a:pos x="169" y="376"/>
                  </a:cxn>
                  <a:cxn ang="0">
                    <a:pos x="207" y="404"/>
                  </a:cxn>
                  <a:cxn ang="0">
                    <a:pos x="245" y="429"/>
                  </a:cxn>
                  <a:cxn ang="0">
                    <a:pos x="284" y="435"/>
                  </a:cxn>
                  <a:cxn ang="0">
                    <a:pos x="326" y="424"/>
                  </a:cxn>
                  <a:cxn ang="0">
                    <a:pos x="368" y="413"/>
                  </a:cxn>
                  <a:cxn ang="0">
                    <a:pos x="411" y="402"/>
                  </a:cxn>
                  <a:cxn ang="0">
                    <a:pos x="453" y="392"/>
                  </a:cxn>
                  <a:cxn ang="0">
                    <a:pos x="495" y="381"/>
                  </a:cxn>
                  <a:cxn ang="0">
                    <a:pos x="537" y="371"/>
                  </a:cxn>
                  <a:cxn ang="0">
                    <a:pos x="579" y="360"/>
                  </a:cxn>
                  <a:cxn ang="0">
                    <a:pos x="621" y="349"/>
                  </a:cxn>
                  <a:cxn ang="0">
                    <a:pos x="663" y="338"/>
                  </a:cxn>
                  <a:cxn ang="0">
                    <a:pos x="705" y="328"/>
                  </a:cxn>
                  <a:cxn ang="0">
                    <a:pos x="748" y="317"/>
                  </a:cxn>
                  <a:cxn ang="0">
                    <a:pos x="790" y="307"/>
                  </a:cxn>
                  <a:cxn ang="0">
                    <a:pos x="832" y="296"/>
                  </a:cxn>
                  <a:cxn ang="0">
                    <a:pos x="874" y="285"/>
                  </a:cxn>
                  <a:cxn ang="0">
                    <a:pos x="916" y="274"/>
                  </a:cxn>
                  <a:cxn ang="0">
                    <a:pos x="940" y="259"/>
                  </a:cxn>
                  <a:cxn ang="0">
                    <a:pos x="947" y="237"/>
                  </a:cxn>
                  <a:cxn ang="0">
                    <a:pos x="936" y="212"/>
                  </a:cxn>
                  <a:cxn ang="0">
                    <a:pos x="903" y="183"/>
                  </a:cxn>
                  <a:cxn ang="0">
                    <a:pos x="867" y="153"/>
                  </a:cxn>
                  <a:cxn ang="0">
                    <a:pos x="831" y="124"/>
                  </a:cxn>
                  <a:cxn ang="0">
                    <a:pos x="792" y="96"/>
                  </a:cxn>
                  <a:cxn ang="0">
                    <a:pos x="752" y="68"/>
                  </a:cxn>
                  <a:cxn ang="0">
                    <a:pos x="713" y="41"/>
                  </a:cxn>
                  <a:cxn ang="0">
                    <a:pos x="674" y="16"/>
                  </a:cxn>
                  <a:cxn ang="0">
                    <a:pos x="644" y="2"/>
                  </a:cxn>
                  <a:cxn ang="0">
                    <a:pos x="625" y="0"/>
                  </a:cxn>
                  <a:cxn ang="0">
                    <a:pos x="609" y="1"/>
                  </a:cxn>
                  <a:cxn ang="0">
                    <a:pos x="594" y="4"/>
                  </a:cxn>
                  <a:cxn ang="0">
                    <a:pos x="582" y="8"/>
                  </a:cxn>
                  <a:cxn ang="0">
                    <a:pos x="569" y="14"/>
                  </a:cxn>
                  <a:cxn ang="0">
                    <a:pos x="557" y="21"/>
                  </a:cxn>
                  <a:cxn ang="0">
                    <a:pos x="544" y="29"/>
                  </a:cxn>
                  <a:cxn ang="0">
                    <a:pos x="520" y="39"/>
                  </a:cxn>
                  <a:cxn ang="0">
                    <a:pos x="486" y="50"/>
                  </a:cxn>
                  <a:cxn ang="0">
                    <a:pos x="453" y="60"/>
                  </a:cxn>
                  <a:cxn ang="0">
                    <a:pos x="421" y="69"/>
                  </a:cxn>
                  <a:cxn ang="0">
                    <a:pos x="389" y="78"/>
                  </a:cxn>
                  <a:cxn ang="0">
                    <a:pos x="357" y="86"/>
                  </a:cxn>
                  <a:cxn ang="0">
                    <a:pos x="325" y="94"/>
                  </a:cxn>
                  <a:cxn ang="0">
                    <a:pos x="294" y="101"/>
                  </a:cxn>
                  <a:cxn ang="0">
                    <a:pos x="264" y="108"/>
                  </a:cxn>
                  <a:cxn ang="0">
                    <a:pos x="233" y="115"/>
                  </a:cxn>
                  <a:cxn ang="0">
                    <a:pos x="203" y="121"/>
                  </a:cxn>
                  <a:cxn ang="0">
                    <a:pos x="173" y="128"/>
                  </a:cxn>
                  <a:cxn ang="0">
                    <a:pos x="144" y="135"/>
                  </a:cxn>
                  <a:cxn ang="0">
                    <a:pos x="114" y="142"/>
                  </a:cxn>
                  <a:cxn ang="0">
                    <a:pos x="84" y="149"/>
                  </a:cxn>
                  <a:cxn ang="0">
                    <a:pos x="54" y="156"/>
                  </a:cxn>
                </a:cxnLst>
                <a:rect l="0" t="0" r="r" b="b"/>
                <a:pathLst>
                  <a:path w="951" h="440">
                    <a:moveTo>
                      <a:pt x="40" y="160"/>
                    </a:moveTo>
                    <a:lnTo>
                      <a:pt x="35" y="162"/>
                    </a:lnTo>
                    <a:lnTo>
                      <a:pt x="30" y="165"/>
                    </a:lnTo>
                    <a:lnTo>
                      <a:pt x="25" y="169"/>
                    </a:lnTo>
                    <a:lnTo>
                      <a:pt x="20" y="172"/>
                    </a:lnTo>
                    <a:lnTo>
                      <a:pt x="15" y="175"/>
                    </a:lnTo>
                    <a:lnTo>
                      <a:pt x="10" y="177"/>
                    </a:lnTo>
                    <a:lnTo>
                      <a:pt x="6" y="181"/>
                    </a:lnTo>
                    <a:lnTo>
                      <a:pt x="0" y="184"/>
                    </a:lnTo>
                    <a:lnTo>
                      <a:pt x="10" y="203"/>
                    </a:lnTo>
                    <a:lnTo>
                      <a:pt x="21" y="222"/>
                    </a:lnTo>
                    <a:lnTo>
                      <a:pt x="33" y="241"/>
                    </a:lnTo>
                    <a:lnTo>
                      <a:pt x="46" y="259"/>
                    </a:lnTo>
                    <a:lnTo>
                      <a:pt x="61" y="277"/>
                    </a:lnTo>
                    <a:lnTo>
                      <a:pt x="77" y="295"/>
                    </a:lnTo>
                    <a:lnTo>
                      <a:pt x="95" y="312"/>
                    </a:lnTo>
                    <a:lnTo>
                      <a:pt x="113" y="329"/>
                    </a:lnTo>
                    <a:lnTo>
                      <a:pt x="131" y="345"/>
                    </a:lnTo>
                    <a:lnTo>
                      <a:pt x="149" y="361"/>
                    </a:lnTo>
                    <a:lnTo>
                      <a:pt x="169" y="376"/>
                    </a:lnTo>
                    <a:lnTo>
                      <a:pt x="188" y="390"/>
                    </a:lnTo>
                    <a:lnTo>
                      <a:pt x="207" y="404"/>
                    </a:lnTo>
                    <a:lnTo>
                      <a:pt x="226" y="417"/>
                    </a:lnTo>
                    <a:lnTo>
                      <a:pt x="245" y="429"/>
                    </a:lnTo>
                    <a:lnTo>
                      <a:pt x="263" y="440"/>
                    </a:lnTo>
                    <a:lnTo>
                      <a:pt x="284" y="435"/>
                    </a:lnTo>
                    <a:lnTo>
                      <a:pt x="305" y="429"/>
                    </a:lnTo>
                    <a:lnTo>
                      <a:pt x="326" y="424"/>
                    </a:lnTo>
                    <a:lnTo>
                      <a:pt x="348" y="418"/>
                    </a:lnTo>
                    <a:lnTo>
                      <a:pt x="368" y="413"/>
                    </a:lnTo>
                    <a:lnTo>
                      <a:pt x="390" y="408"/>
                    </a:lnTo>
                    <a:lnTo>
                      <a:pt x="411" y="402"/>
                    </a:lnTo>
                    <a:lnTo>
                      <a:pt x="432" y="397"/>
                    </a:lnTo>
                    <a:lnTo>
                      <a:pt x="453" y="392"/>
                    </a:lnTo>
                    <a:lnTo>
                      <a:pt x="474" y="386"/>
                    </a:lnTo>
                    <a:lnTo>
                      <a:pt x="495" y="381"/>
                    </a:lnTo>
                    <a:lnTo>
                      <a:pt x="516" y="376"/>
                    </a:lnTo>
                    <a:lnTo>
                      <a:pt x="537" y="371"/>
                    </a:lnTo>
                    <a:lnTo>
                      <a:pt x="558" y="365"/>
                    </a:lnTo>
                    <a:lnTo>
                      <a:pt x="579" y="360"/>
                    </a:lnTo>
                    <a:lnTo>
                      <a:pt x="600" y="354"/>
                    </a:lnTo>
                    <a:lnTo>
                      <a:pt x="621" y="349"/>
                    </a:lnTo>
                    <a:lnTo>
                      <a:pt x="643" y="344"/>
                    </a:lnTo>
                    <a:lnTo>
                      <a:pt x="663" y="338"/>
                    </a:lnTo>
                    <a:lnTo>
                      <a:pt x="685" y="333"/>
                    </a:lnTo>
                    <a:lnTo>
                      <a:pt x="705" y="328"/>
                    </a:lnTo>
                    <a:lnTo>
                      <a:pt x="727" y="323"/>
                    </a:lnTo>
                    <a:lnTo>
                      <a:pt x="748" y="317"/>
                    </a:lnTo>
                    <a:lnTo>
                      <a:pt x="769" y="312"/>
                    </a:lnTo>
                    <a:lnTo>
                      <a:pt x="790" y="307"/>
                    </a:lnTo>
                    <a:lnTo>
                      <a:pt x="811" y="301"/>
                    </a:lnTo>
                    <a:lnTo>
                      <a:pt x="832" y="296"/>
                    </a:lnTo>
                    <a:lnTo>
                      <a:pt x="853" y="290"/>
                    </a:lnTo>
                    <a:lnTo>
                      <a:pt x="874" y="285"/>
                    </a:lnTo>
                    <a:lnTo>
                      <a:pt x="895" y="280"/>
                    </a:lnTo>
                    <a:lnTo>
                      <a:pt x="916" y="274"/>
                    </a:lnTo>
                    <a:lnTo>
                      <a:pt x="937" y="269"/>
                    </a:lnTo>
                    <a:lnTo>
                      <a:pt x="940" y="259"/>
                    </a:lnTo>
                    <a:lnTo>
                      <a:pt x="944" y="248"/>
                    </a:lnTo>
                    <a:lnTo>
                      <a:pt x="947" y="237"/>
                    </a:lnTo>
                    <a:lnTo>
                      <a:pt x="951" y="227"/>
                    </a:lnTo>
                    <a:lnTo>
                      <a:pt x="936" y="212"/>
                    </a:lnTo>
                    <a:lnTo>
                      <a:pt x="920" y="198"/>
                    </a:lnTo>
                    <a:lnTo>
                      <a:pt x="903" y="183"/>
                    </a:lnTo>
                    <a:lnTo>
                      <a:pt x="886" y="168"/>
                    </a:lnTo>
                    <a:lnTo>
                      <a:pt x="867" y="153"/>
                    </a:lnTo>
                    <a:lnTo>
                      <a:pt x="849" y="139"/>
                    </a:lnTo>
                    <a:lnTo>
                      <a:pt x="831" y="124"/>
                    </a:lnTo>
                    <a:lnTo>
                      <a:pt x="811" y="110"/>
                    </a:lnTo>
                    <a:lnTo>
                      <a:pt x="792" y="96"/>
                    </a:lnTo>
                    <a:lnTo>
                      <a:pt x="772" y="82"/>
                    </a:lnTo>
                    <a:lnTo>
                      <a:pt x="752" y="68"/>
                    </a:lnTo>
                    <a:lnTo>
                      <a:pt x="733" y="55"/>
                    </a:lnTo>
                    <a:lnTo>
                      <a:pt x="713" y="41"/>
                    </a:lnTo>
                    <a:lnTo>
                      <a:pt x="693" y="29"/>
                    </a:lnTo>
                    <a:lnTo>
                      <a:pt x="674" y="16"/>
                    </a:lnTo>
                    <a:lnTo>
                      <a:pt x="655" y="3"/>
                    </a:lnTo>
                    <a:lnTo>
                      <a:pt x="644" y="2"/>
                    </a:lnTo>
                    <a:lnTo>
                      <a:pt x="634" y="0"/>
                    </a:lnTo>
                    <a:lnTo>
                      <a:pt x="625" y="0"/>
                    </a:lnTo>
                    <a:lnTo>
                      <a:pt x="617" y="0"/>
                    </a:lnTo>
                    <a:lnTo>
                      <a:pt x="609" y="1"/>
                    </a:lnTo>
                    <a:lnTo>
                      <a:pt x="601" y="2"/>
                    </a:lnTo>
                    <a:lnTo>
                      <a:pt x="594" y="4"/>
                    </a:lnTo>
                    <a:lnTo>
                      <a:pt x="588" y="6"/>
                    </a:lnTo>
                    <a:lnTo>
                      <a:pt x="582" y="8"/>
                    </a:lnTo>
                    <a:lnTo>
                      <a:pt x="575" y="11"/>
                    </a:lnTo>
                    <a:lnTo>
                      <a:pt x="569" y="14"/>
                    </a:lnTo>
                    <a:lnTo>
                      <a:pt x="563" y="17"/>
                    </a:lnTo>
                    <a:lnTo>
                      <a:pt x="557" y="21"/>
                    </a:lnTo>
                    <a:lnTo>
                      <a:pt x="551" y="25"/>
                    </a:lnTo>
                    <a:lnTo>
                      <a:pt x="544" y="29"/>
                    </a:lnTo>
                    <a:lnTo>
                      <a:pt x="537" y="33"/>
                    </a:lnTo>
                    <a:lnTo>
                      <a:pt x="520" y="39"/>
                    </a:lnTo>
                    <a:lnTo>
                      <a:pt x="503" y="44"/>
                    </a:lnTo>
                    <a:lnTo>
                      <a:pt x="486" y="50"/>
                    </a:lnTo>
                    <a:lnTo>
                      <a:pt x="470" y="55"/>
                    </a:lnTo>
                    <a:lnTo>
                      <a:pt x="453" y="60"/>
                    </a:lnTo>
                    <a:lnTo>
                      <a:pt x="437" y="64"/>
                    </a:lnTo>
                    <a:lnTo>
                      <a:pt x="421" y="69"/>
                    </a:lnTo>
                    <a:lnTo>
                      <a:pt x="405" y="74"/>
                    </a:lnTo>
                    <a:lnTo>
                      <a:pt x="389" y="78"/>
                    </a:lnTo>
                    <a:lnTo>
                      <a:pt x="372" y="82"/>
                    </a:lnTo>
                    <a:lnTo>
                      <a:pt x="357" y="86"/>
                    </a:lnTo>
                    <a:lnTo>
                      <a:pt x="341" y="90"/>
                    </a:lnTo>
                    <a:lnTo>
                      <a:pt x="325" y="94"/>
                    </a:lnTo>
                    <a:lnTo>
                      <a:pt x="310" y="97"/>
                    </a:lnTo>
                    <a:lnTo>
                      <a:pt x="294" y="101"/>
                    </a:lnTo>
                    <a:lnTo>
                      <a:pt x="279" y="105"/>
                    </a:lnTo>
                    <a:lnTo>
                      <a:pt x="264" y="108"/>
                    </a:lnTo>
                    <a:lnTo>
                      <a:pt x="248" y="112"/>
                    </a:lnTo>
                    <a:lnTo>
                      <a:pt x="233" y="115"/>
                    </a:lnTo>
                    <a:lnTo>
                      <a:pt x="218" y="118"/>
                    </a:lnTo>
                    <a:lnTo>
                      <a:pt x="203" y="121"/>
                    </a:lnTo>
                    <a:lnTo>
                      <a:pt x="188" y="125"/>
                    </a:lnTo>
                    <a:lnTo>
                      <a:pt x="173" y="128"/>
                    </a:lnTo>
                    <a:lnTo>
                      <a:pt x="158" y="131"/>
                    </a:lnTo>
                    <a:lnTo>
                      <a:pt x="144" y="135"/>
                    </a:lnTo>
                    <a:lnTo>
                      <a:pt x="129" y="138"/>
                    </a:lnTo>
                    <a:lnTo>
                      <a:pt x="114" y="142"/>
                    </a:lnTo>
                    <a:lnTo>
                      <a:pt x="99" y="145"/>
                    </a:lnTo>
                    <a:lnTo>
                      <a:pt x="84" y="149"/>
                    </a:lnTo>
                    <a:lnTo>
                      <a:pt x="69" y="152"/>
                    </a:lnTo>
                    <a:lnTo>
                      <a:pt x="54" y="156"/>
                    </a:lnTo>
                    <a:lnTo>
                      <a:pt x="40" y="160"/>
                    </a:lnTo>
                    <a:close/>
                  </a:path>
                </a:pathLst>
              </a:custGeom>
              <a:solidFill>
                <a:srgbClr val="BABFC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7" name="Freeform 245"/>
              <p:cNvSpPr>
                <a:spLocks/>
              </p:cNvSpPr>
              <p:nvPr/>
            </p:nvSpPr>
            <p:spPr bwMode="auto">
              <a:xfrm>
                <a:off x="3223617" y="4346178"/>
                <a:ext cx="910828" cy="427633"/>
              </a:xfrm>
              <a:custGeom>
                <a:avLst/>
                <a:gdLst/>
                <a:ahLst/>
                <a:cxnLst>
                  <a:cxn ang="0">
                    <a:pos x="36" y="154"/>
                  </a:cxn>
                  <a:cxn ang="0">
                    <a:pos x="26" y="160"/>
                  </a:cxn>
                  <a:cxn ang="0">
                    <a:pos x="15" y="166"/>
                  </a:cxn>
                  <a:cxn ang="0">
                    <a:pos x="5" y="172"/>
                  </a:cxn>
                  <a:cxn ang="0">
                    <a:pos x="9" y="194"/>
                  </a:cxn>
                  <a:cxn ang="0">
                    <a:pos x="32" y="232"/>
                  </a:cxn>
                  <a:cxn ang="0">
                    <a:pos x="61" y="269"/>
                  </a:cxn>
                  <a:cxn ang="0">
                    <a:pos x="95" y="304"/>
                  </a:cxn>
                  <a:cxn ang="0">
                    <a:pos x="131" y="337"/>
                  </a:cxn>
                  <a:cxn ang="0">
                    <a:pos x="169" y="367"/>
                  </a:cxn>
                  <a:cxn ang="0">
                    <a:pos x="208" y="395"/>
                  </a:cxn>
                  <a:cxn ang="0">
                    <a:pos x="246" y="420"/>
                  </a:cxn>
                  <a:cxn ang="0">
                    <a:pos x="284" y="426"/>
                  </a:cxn>
                  <a:cxn ang="0">
                    <a:pos x="324" y="416"/>
                  </a:cxn>
                  <a:cxn ang="0">
                    <a:pos x="364" y="406"/>
                  </a:cxn>
                  <a:cxn ang="0">
                    <a:pos x="404" y="395"/>
                  </a:cxn>
                  <a:cxn ang="0">
                    <a:pos x="444" y="386"/>
                  </a:cxn>
                  <a:cxn ang="0">
                    <a:pos x="484" y="375"/>
                  </a:cxn>
                  <a:cxn ang="0">
                    <a:pos x="524" y="365"/>
                  </a:cxn>
                  <a:cxn ang="0">
                    <a:pos x="564" y="355"/>
                  </a:cxn>
                  <a:cxn ang="0">
                    <a:pos x="603" y="345"/>
                  </a:cxn>
                  <a:cxn ang="0">
                    <a:pos x="644" y="335"/>
                  </a:cxn>
                  <a:cxn ang="0">
                    <a:pos x="683" y="325"/>
                  </a:cxn>
                  <a:cxn ang="0">
                    <a:pos x="724" y="315"/>
                  </a:cxn>
                  <a:cxn ang="0">
                    <a:pos x="763" y="305"/>
                  </a:cxn>
                  <a:cxn ang="0">
                    <a:pos x="803" y="294"/>
                  </a:cxn>
                  <a:cxn ang="0">
                    <a:pos x="843" y="284"/>
                  </a:cxn>
                  <a:cxn ang="0">
                    <a:pos x="883" y="274"/>
                  </a:cxn>
                  <a:cxn ang="0">
                    <a:pos x="907" y="259"/>
                  </a:cxn>
                  <a:cxn ang="0">
                    <a:pos x="914" y="237"/>
                  </a:cxn>
                  <a:cxn ang="0">
                    <a:pos x="902" y="212"/>
                  </a:cxn>
                  <a:cxn ang="0">
                    <a:pos x="870" y="183"/>
                  </a:cxn>
                  <a:cxn ang="0">
                    <a:pos x="834" y="153"/>
                  </a:cxn>
                  <a:cxn ang="0">
                    <a:pos x="797" y="124"/>
                  </a:cxn>
                  <a:cxn ang="0">
                    <a:pos x="758" y="96"/>
                  </a:cxn>
                  <a:cxn ang="0">
                    <a:pos x="719" y="68"/>
                  </a:cxn>
                  <a:cxn ang="0">
                    <a:pos x="680" y="42"/>
                  </a:cxn>
                  <a:cxn ang="0">
                    <a:pos x="641" y="17"/>
                  </a:cxn>
                  <a:cxn ang="0">
                    <a:pos x="612" y="3"/>
                  </a:cxn>
                  <a:cxn ang="0">
                    <a:pos x="593" y="0"/>
                  </a:cxn>
                  <a:cxn ang="0">
                    <a:pos x="576" y="1"/>
                  </a:cxn>
                  <a:cxn ang="0">
                    <a:pos x="561" y="3"/>
                  </a:cxn>
                  <a:cxn ang="0">
                    <a:pos x="547" y="8"/>
                  </a:cxn>
                  <a:cxn ang="0">
                    <a:pos x="535" y="14"/>
                  </a:cxn>
                  <a:cxn ang="0">
                    <a:pos x="523" y="21"/>
                  </a:cxn>
                  <a:cxn ang="0">
                    <a:pos x="511" y="29"/>
                  </a:cxn>
                  <a:cxn ang="0">
                    <a:pos x="489" y="38"/>
                  </a:cxn>
                  <a:cxn ang="0">
                    <a:pos x="458" y="48"/>
                  </a:cxn>
                  <a:cxn ang="0">
                    <a:pos x="427" y="57"/>
                  </a:cxn>
                  <a:cxn ang="0">
                    <a:pos x="397" y="66"/>
                  </a:cxn>
                  <a:cxn ang="0">
                    <a:pos x="367" y="74"/>
                  </a:cxn>
                  <a:cxn ang="0">
                    <a:pos x="337" y="81"/>
                  </a:cxn>
                  <a:cxn ang="0">
                    <a:pos x="309" y="89"/>
                  </a:cxn>
                  <a:cxn ang="0">
                    <a:pos x="280" y="96"/>
                  </a:cxn>
                  <a:cxn ang="0">
                    <a:pos x="251" y="102"/>
                  </a:cxn>
                  <a:cxn ang="0">
                    <a:pos x="223" y="108"/>
                  </a:cxn>
                  <a:cxn ang="0">
                    <a:pos x="195" y="115"/>
                  </a:cxn>
                  <a:cxn ang="0">
                    <a:pos x="166" y="121"/>
                  </a:cxn>
                  <a:cxn ang="0">
                    <a:pos x="138" y="127"/>
                  </a:cxn>
                  <a:cxn ang="0">
                    <a:pos x="111" y="134"/>
                  </a:cxn>
                  <a:cxn ang="0">
                    <a:pos x="83" y="141"/>
                  </a:cxn>
                  <a:cxn ang="0">
                    <a:pos x="55" y="147"/>
                  </a:cxn>
                </a:cxnLst>
                <a:rect l="0" t="0" r="r" b="b"/>
                <a:pathLst>
                  <a:path w="918" h="431">
                    <a:moveTo>
                      <a:pt x="41" y="151"/>
                    </a:moveTo>
                    <a:lnTo>
                      <a:pt x="36" y="154"/>
                    </a:lnTo>
                    <a:lnTo>
                      <a:pt x="31" y="157"/>
                    </a:lnTo>
                    <a:lnTo>
                      <a:pt x="26" y="160"/>
                    </a:lnTo>
                    <a:lnTo>
                      <a:pt x="20" y="163"/>
                    </a:lnTo>
                    <a:lnTo>
                      <a:pt x="15" y="166"/>
                    </a:lnTo>
                    <a:lnTo>
                      <a:pt x="10" y="169"/>
                    </a:lnTo>
                    <a:lnTo>
                      <a:pt x="5" y="172"/>
                    </a:lnTo>
                    <a:lnTo>
                      <a:pt x="0" y="175"/>
                    </a:lnTo>
                    <a:lnTo>
                      <a:pt x="9" y="194"/>
                    </a:lnTo>
                    <a:lnTo>
                      <a:pt x="20" y="213"/>
                    </a:lnTo>
                    <a:lnTo>
                      <a:pt x="32" y="232"/>
                    </a:lnTo>
                    <a:lnTo>
                      <a:pt x="46" y="251"/>
                    </a:lnTo>
                    <a:lnTo>
                      <a:pt x="61" y="269"/>
                    </a:lnTo>
                    <a:lnTo>
                      <a:pt x="77" y="286"/>
                    </a:lnTo>
                    <a:lnTo>
                      <a:pt x="95" y="304"/>
                    </a:lnTo>
                    <a:lnTo>
                      <a:pt x="112" y="320"/>
                    </a:lnTo>
                    <a:lnTo>
                      <a:pt x="131" y="337"/>
                    </a:lnTo>
                    <a:lnTo>
                      <a:pt x="150" y="352"/>
                    </a:lnTo>
                    <a:lnTo>
                      <a:pt x="169" y="367"/>
                    </a:lnTo>
                    <a:lnTo>
                      <a:pt x="188" y="382"/>
                    </a:lnTo>
                    <a:lnTo>
                      <a:pt x="208" y="395"/>
                    </a:lnTo>
                    <a:lnTo>
                      <a:pt x="227" y="408"/>
                    </a:lnTo>
                    <a:lnTo>
                      <a:pt x="246" y="420"/>
                    </a:lnTo>
                    <a:lnTo>
                      <a:pt x="264" y="431"/>
                    </a:lnTo>
                    <a:lnTo>
                      <a:pt x="284" y="426"/>
                    </a:lnTo>
                    <a:lnTo>
                      <a:pt x="304" y="421"/>
                    </a:lnTo>
                    <a:lnTo>
                      <a:pt x="324" y="416"/>
                    </a:lnTo>
                    <a:lnTo>
                      <a:pt x="344" y="411"/>
                    </a:lnTo>
                    <a:lnTo>
                      <a:pt x="364" y="406"/>
                    </a:lnTo>
                    <a:lnTo>
                      <a:pt x="384" y="401"/>
                    </a:lnTo>
                    <a:lnTo>
                      <a:pt x="404" y="395"/>
                    </a:lnTo>
                    <a:lnTo>
                      <a:pt x="424" y="391"/>
                    </a:lnTo>
                    <a:lnTo>
                      <a:pt x="444" y="386"/>
                    </a:lnTo>
                    <a:lnTo>
                      <a:pt x="464" y="380"/>
                    </a:lnTo>
                    <a:lnTo>
                      <a:pt x="484" y="375"/>
                    </a:lnTo>
                    <a:lnTo>
                      <a:pt x="504" y="371"/>
                    </a:lnTo>
                    <a:lnTo>
                      <a:pt x="524" y="365"/>
                    </a:lnTo>
                    <a:lnTo>
                      <a:pt x="544" y="360"/>
                    </a:lnTo>
                    <a:lnTo>
                      <a:pt x="564" y="355"/>
                    </a:lnTo>
                    <a:lnTo>
                      <a:pt x="584" y="350"/>
                    </a:lnTo>
                    <a:lnTo>
                      <a:pt x="603" y="345"/>
                    </a:lnTo>
                    <a:lnTo>
                      <a:pt x="624" y="340"/>
                    </a:lnTo>
                    <a:lnTo>
                      <a:pt x="644" y="335"/>
                    </a:lnTo>
                    <a:lnTo>
                      <a:pt x="663" y="330"/>
                    </a:lnTo>
                    <a:lnTo>
                      <a:pt x="683" y="325"/>
                    </a:lnTo>
                    <a:lnTo>
                      <a:pt x="703" y="320"/>
                    </a:lnTo>
                    <a:lnTo>
                      <a:pt x="724" y="315"/>
                    </a:lnTo>
                    <a:lnTo>
                      <a:pt x="743" y="309"/>
                    </a:lnTo>
                    <a:lnTo>
                      <a:pt x="763" y="305"/>
                    </a:lnTo>
                    <a:lnTo>
                      <a:pt x="783" y="300"/>
                    </a:lnTo>
                    <a:lnTo>
                      <a:pt x="803" y="294"/>
                    </a:lnTo>
                    <a:lnTo>
                      <a:pt x="823" y="289"/>
                    </a:lnTo>
                    <a:lnTo>
                      <a:pt x="843" y="284"/>
                    </a:lnTo>
                    <a:lnTo>
                      <a:pt x="863" y="280"/>
                    </a:lnTo>
                    <a:lnTo>
                      <a:pt x="883" y="274"/>
                    </a:lnTo>
                    <a:lnTo>
                      <a:pt x="903" y="269"/>
                    </a:lnTo>
                    <a:lnTo>
                      <a:pt x="907" y="259"/>
                    </a:lnTo>
                    <a:lnTo>
                      <a:pt x="910" y="248"/>
                    </a:lnTo>
                    <a:lnTo>
                      <a:pt x="914" y="237"/>
                    </a:lnTo>
                    <a:lnTo>
                      <a:pt x="918" y="227"/>
                    </a:lnTo>
                    <a:lnTo>
                      <a:pt x="902" y="212"/>
                    </a:lnTo>
                    <a:lnTo>
                      <a:pt x="886" y="198"/>
                    </a:lnTo>
                    <a:lnTo>
                      <a:pt x="870" y="183"/>
                    </a:lnTo>
                    <a:lnTo>
                      <a:pt x="852" y="168"/>
                    </a:lnTo>
                    <a:lnTo>
                      <a:pt x="834" y="153"/>
                    </a:lnTo>
                    <a:lnTo>
                      <a:pt x="816" y="139"/>
                    </a:lnTo>
                    <a:lnTo>
                      <a:pt x="797" y="124"/>
                    </a:lnTo>
                    <a:lnTo>
                      <a:pt x="778" y="110"/>
                    </a:lnTo>
                    <a:lnTo>
                      <a:pt x="758" y="96"/>
                    </a:lnTo>
                    <a:lnTo>
                      <a:pt x="739" y="82"/>
                    </a:lnTo>
                    <a:lnTo>
                      <a:pt x="719" y="68"/>
                    </a:lnTo>
                    <a:lnTo>
                      <a:pt x="699" y="55"/>
                    </a:lnTo>
                    <a:lnTo>
                      <a:pt x="680" y="42"/>
                    </a:lnTo>
                    <a:lnTo>
                      <a:pt x="660" y="29"/>
                    </a:lnTo>
                    <a:lnTo>
                      <a:pt x="641" y="17"/>
                    </a:lnTo>
                    <a:lnTo>
                      <a:pt x="623" y="5"/>
                    </a:lnTo>
                    <a:lnTo>
                      <a:pt x="612" y="3"/>
                    </a:lnTo>
                    <a:lnTo>
                      <a:pt x="602" y="1"/>
                    </a:lnTo>
                    <a:lnTo>
                      <a:pt x="593" y="0"/>
                    </a:lnTo>
                    <a:lnTo>
                      <a:pt x="584" y="0"/>
                    </a:lnTo>
                    <a:lnTo>
                      <a:pt x="576" y="1"/>
                    </a:lnTo>
                    <a:lnTo>
                      <a:pt x="568" y="2"/>
                    </a:lnTo>
                    <a:lnTo>
                      <a:pt x="561" y="3"/>
                    </a:lnTo>
                    <a:lnTo>
                      <a:pt x="554" y="6"/>
                    </a:lnTo>
                    <a:lnTo>
                      <a:pt x="547" y="8"/>
                    </a:lnTo>
                    <a:lnTo>
                      <a:pt x="541" y="11"/>
                    </a:lnTo>
                    <a:lnTo>
                      <a:pt x="535" y="14"/>
                    </a:lnTo>
                    <a:lnTo>
                      <a:pt x="529" y="17"/>
                    </a:lnTo>
                    <a:lnTo>
                      <a:pt x="523" y="21"/>
                    </a:lnTo>
                    <a:lnTo>
                      <a:pt x="517" y="25"/>
                    </a:lnTo>
                    <a:lnTo>
                      <a:pt x="511" y="29"/>
                    </a:lnTo>
                    <a:lnTo>
                      <a:pt x="505" y="33"/>
                    </a:lnTo>
                    <a:lnTo>
                      <a:pt x="489" y="38"/>
                    </a:lnTo>
                    <a:lnTo>
                      <a:pt x="474" y="43"/>
                    </a:lnTo>
                    <a:lnTo>
                      <a:pt x="458" y="48"/>
                    </a:lnTo>
                    <a:lnTo>
                      <a:pt x="442" y="52"/>
                    </a:lnTo>
                    <a:lnTo>
                      <a:pt x="427" y="57"/>
                    </a:lnTo>
                    <a:lnTo>
                      <a:pt x="412" y="62"/>
                    </a:lnTo>
                    <a:lnTo>
                      <a:pt x="397" y="66"/>
                    </a:lnTo>
                    <a:lnTo>
                      <a:pt x="382" y="70"/>
                    </a:lnTo>
                    <a:lnTo>
                      <a:pt x="367" y="74"/>
                    </a:lnTo>
                    <a:lnTo>
                      <a:pt x="352" y="78"/>
                    </a:lnTo>
                    <a:lnTo>
                      <a:pt x="337" y="81"/>
                    </a:lnTo>
                    <a:lnTo>
                      <a:pt x="323" y="85"/>
                    </a:lnTo>
                    <a:lnTo>
                      <a:pt x="309" y="89"/>
                    </a:lnTo>
                    <a:lnTo>
                      <a:pt x="294" y="92"/>
                    </a:lnTo>
                    <a:lnTo>
                      <a:pt x="280" y="96"/>
                    </a:lnTo>
                    <a:lnTo>
                      <a:pt x="265" y="98"/>
                    </a:lnTo>
                    <a:lnTo>
                      <a:pt x="251" y="102"/>
                    </a:lnTo>
                    <a:lnTo>
                      <a:pt x="237" y="105"/>
                    </a:lnTo>
                    <a:lnTo>
                      <a:pt x="223" y="108"/>
                    </a:lnTo>
                    <a:lnTo>
                      <a:pt x="208" y="112"/>
                    </a:lnTo>
                    <a:lnTo>
                      <a:pt x="195" y="115"/>
                    </a:lnTo>
                    <a:lnTo>
                      <a:pt x="180" y="118"/>
                    </a:lnTo>
                    <a:lnTo>
                      <a:pt x="166" y="121"/>
                    </a:lnTo>
                    <a:lnTo>
                      <a:pt x="153" y="124"/>
                    </a:lnTo>
                    <a:lnTo>
                      <a:pt x="138" y="127"/>
                    </a:lnTo>
                    <a:lnTo>
                      <a:pt x="125" y="131"/>
                    </a:lnTo>
                    <a:lnTo>
                      <a:pt x="111" y="134"/>
                    </a:lnTo>
                    <a:lnTo>
                      <a:pt x="97" y="137"/>
                    </a:lnTo>
                    <a:lnTo>
                      <a:pt x="83" y="141"/>
                    </a:lnTo>
                    <a:lnTo>
                      <a:pt x="69" y="144"/>
                    </a:lnTo>
                    <a:lnTo>
                      <a:pt x="55" y="147"/>
                    </a:lnTo>
                    <a:lnTo>
                      <a:pt x="41" y="151"/>
                    </a:lnTo>
                    <a:close/>
                  </a:path>
                </a:pathLst>
              </a:custGeom>
              <a:solidFill>
                <a:srgbClr val="BCBF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8" name="Freeform 246"/>
              <p:cNvSpPr>
                <a:spLocks/>
              </p:cNvSpPr>
              <p:nvPr/>
            </p:nvSpPr>
            <p:spPr bwMode="auto">
              <a:xfrm>
                <a:off x="3256359" y="4346178"/>
                <a:ext cx="879078" cy="419695"/>
              </a:xfrm>
              <a:custGeom>
                <a:avLst/>
                <a:gdLst/>
                <a:ahLst/>
                <a:cxnLst>
                  <a:cxn ang="0">
                    <a:pos x="39" y="146"/>
                  </a:cxn>
                  <a:cxn ang="0">
                    <a:pos x="28" y="151"/>
                  </a:cxn>
                  <a:cxn ang="0">
                    <a:pos x="16" y="157"/>
                  </a:cxn>
                  <a:cxn ang="0">
                    <a:pos x="5" y="163"/>
                  </a:cxn>
                  <a:cxn ang="0">
                    <a:pos x="9" y="185"/>
                  </a:cxn>
                  <a:cxn ang="0">
                    <a:pos x="33" y="223"/>
                  </a:cxn>
                  <a:cxn ang="0">
                    <a:pos x="62" y="260"/>
                  </a:cxn>
                  <a:cxn ang="0">
                    <a:pos x="96" y="294"/>
                  </a:cxn>
                  <a:cxn ang="0">
                    <a:pos x="132" y="328"/>
                  </a:cxn>
                  <a:cxn ang="0">
                    <a:pos x="170" y="359"/>
                  </a:cxn>
                  <a:cxn ang="0">
                    <a:pos x="209" y="387"/>
                  </a:cxn>
                  <a:cxn ang="0">
                    <a:pos x="247" y="412"/>
                  </a:cxn>
                  <a:cxn ang="0">
                    <a:pos x="285" y="418"/>
                  </a:cxn>
                  <a:cxn ang="0">
                    <a:pos x="323" y="408"/>
                  </a:cxn>
                  <a:cxn ang="0">
                    <a:pos x="360" y="398"/>
                  </a:cxn>
                  <a:cxn ang="0">
                    <a:pos x="398" y="389"/>
                  </a:cxn>
                  <a:cxn ang="0">
                    <a:pos x="436" y="379"/>
                  </a:cxn>
                  <a:cxn ang="0">
                    <a:pos x="474" y="369"/>
                  </a:cxn>
                  <a:cxn ang="0">
                    <a:pos x="511" y="360"/>
                  </a:cxn>
                  <a:cxn ang="0">
                    <a:pos x="549" y="350"/>
                  </a:cxn>
                  <a:cxn ang="0">
                    <a:pos x="587" y="341"/>
                  </a:cxn>
                  <a:cxn ang="0">
                    <a:pos x="625" y="331"/>
                  </a:cxn>
                  <a:cxn ang="0">
                    <a:pos x="662" y="322"/>
                  </a:cxn>
                  <a:cxn ang="0">
                    <a:pos x="700" y="312"/>
                  </a:cxn>
                  <a:cxn ang="0">
                    <a:pos x="738" y="303"/>
                  </a:cxn>
                  <a:cxn ang="0">
                    <a:pos x="776" y="293"/>
                  </a:cxn>
                  <a:cxn ang="0">
                    <a:pos x="814" y="284"/>
                  </a:cxn>
                  <a:cxn ang="0">
                    <a:pos x="851" y="274"/>
                  </a:cxn>
                  <a:cxn ang="0">
                    <a:pos x="874" y="259"/>
                  </a:cxn>
                  <a:cxn ang="0">
                    <a:pos x="882" y="237"/>
                  </a:cxn>
                  <a:cxn ang="0">
                    <a:pos x="871" y="212"/>
                  </a:cxn>
                  <a:cxn ang="0">
                    <a:pos x="838" y="183"/>
                  </a:cxn>
                  <a:cxn ang="0">
                    <a:pos x="802" y="153"/>
                  </a:cxn>
                  <a:cxn ang="0">
                    <a:pos x="764" y="124"/>
                  </a:cxn>
                  <a:cxn ang="0">
                    <a:pos x="726" y="96"/>
                  </a:cxn>
                  <a:cxn ang="0">
                    <a:pos x="687" y="68"/>
                  </a:cxn>
                  <a:cxn ang="0">
                    <a:pos x="648" y="42"/>
                  </a:cxn>
                  <a:cxn ang="0">
                    <a:pos x="610" y="18"/>
                  </a:cxn>
                  <a:cxn ang="0">
                    <a:pos x="581" y="3"/>
                  </a:cxn>
                  <a:cxn ang="0">
                    <a:pos x="562" y="0"/>
                  </a:cxn>
                  <a:cxn ang="0">
                    <a:pos x="544" y="0"/>
                  </a:cxn>
                  <a:cxn ang="0">
                    <a:pos x="528" y="3"/>
                  </a:cxn>
                  <a:cxn ang="0">
                    <a:pos x="515" y="8"/>
                  </a:cxn>
                  <a:cxn ang="0">
                    <a:pos x="502" y="14"/>
                  </a:cxn>
                  <a:cxn ang="0">
                    <a:pos x="491" y="21"/>
                  </a:cxn>
                  <a:cxn ang="0">
                    <a:pos x="479" y="28"/>
                  </a:cxn>
                  <a:cxn ang="0">
                    <a:pos x="459" y="36"/>
                  </a:cxn>
                  <a:cxn ang="0">
                    <a:pos x="430" y="45"/>
                  </a:cxn>
                  <a:cxn ang="0">
                    <a:pos x="402" y="54"/>
                  </a:cxn>
                  <a:cxn ang="0">
                    <a:pos x="374" y="62"/>
                  </a:cxn>
                  <a:cxn ang="0">
                    <a:pos x="346" y="70"/>
                  </a:cxn>
                  <a:cxn ang="0">
                    <a:pos x="319" y="77"/>
                  </a:cxn>
                  <a:cxn ang="0">
                    <a:pos x="292" y="83"/>
                  </a:cxn>
                  <a:cxn ang="0">
                    <a:pos x="265" y="90"/>
                  </a:cxn>
                  <a:cxn ang="0">
                    <a:pos x="239" y="96"/>
                  </a:cxn>
                  <a:cxn ang="0">
                    <a:pos x="213" y="102"/>
                  </a:cxn>
                  <a:cxn ang="0">
                    <a:pos x="187" y="108"/>
                  </a:cxn>
                  <a:cxn ang="0">
                    <a:pos x="161" y="115"/>
                  </a:cxn>
                  <a:cxn ang="0">
                    <a:pos x="135" y="120"/>
                  </a:cxn>
                  <a:cxn ang="0">
                    <a:pos x="109" y="127"/>
                  </a:cxn>
                  <a:cxn ang="0">
                    <a:pos x="83" y="133"/>
                  </a:cxn>
                  <a:cxn ang="0">
                    <a:pos x="57" y="139"/>
                  </a:cxn>
                </a:cxnLst>
                <a:rect l="0" t="0" r="r" b="b"/>
                <a:pathLst>
                  <a:path w="886" h="423">
                    <a:moveTo>
                      <a:pt x="44" y="143"/>
                    </a:moveTo>
                    <a:lnTo>
                      <a:pt x="39" y="146"/>
                    </a:lnTo>
                    <a:lnTo>
                      <a:pt x="33" y="149"/>
                    </a:lnTo>
                    <a:lnTo>
                      <a:pt x="28" y="151"/>
                    </a:lnTo>
                    <a:lnTo>
                      <a:pt x="22" y="154"/>
                    </a:lnTo>
                    <a:lnTo>
                      <a:pt x="16" y="157"/>
                    </a:lnTo>
                    <a:lnTo>
                      <a:pt x="11" y="160"/>
                    </a:lnTo>
                    <a:lnTo>
                      <a:pt x="5" y="163"/>
                    </a:lnTo>
                    <a:lnTo>
                      <a:pt x="0" y="166"/>
                    </a:lnTo>
                    <a:lnTo>
                      <a:pt x="9" y="185"/>
                    </a:lnTo>
                    <a:lnTo>
                      <a:pt x="20" y="204"/>
                    </a:lnTo>
                    <a:lnTo>
                      <a:pt x="33" y="223"/>
                    </a:lnTo>
                    <a:lnTo>
                      <a:pt x="47" y="241"/>
                    </a:lnTo>
                    <a:lnTo>
                      <a:pt x="62" y="260"/>
                    </a:lnTo>
                    <a:lnTo>
                      <a:pt x="78" y="277"/>
                    </a:lnTo>
                    <a:lnTo>
                      <a:pt x="96" y="294"/>
                    </a:lnTo>
                    <a:lnTo>
                      <a:pt x="113" y="311"/>
                    </a:lnTo>
                    <a:lnTo>
                      <a:pt x="132" y="328"/>
                    </a:lnTo>
                    <a:lnTo>
                      <a:pt x="151" y="344"/>
                    </a:lnTo>
                    <a:lnTo>
                      <a:pt x="170" y="359"/>
                    </a:lnTo>
                    <a:lnTo>
                      <a:pt x="190" y="373"/>
                    </a:lnTo>
                    <a:lnTo>
                      <a:pt x="209" y="387"/>
                    </a:lnTo>
                    <a:lnTo>
                      <a:pt x="228" y="399"/>
                    </a:lnTo>
                    <a:lnTo>
                      <a:pt x="247" y="412"/>
                    </a:lnTo>
                    <a:lnTo>
                      <a:pt x="266" y="423"/>
                    </a:lnTo>
                    <a:lnTo>
                      <a:pt x="285" y="418"/>
                    </a:lnTo>
                    <a:lnTo>
                      <a:pt x="304" y="413"/>
                    </a:lnTo>
                    <a:lnTo>
                      <a:pt x="323" y="408"/>
                    </a:lnTo>
                    <a:lnTo>
                      <a:pt x="342" y="403"/>
                    </a:lnTo>
                    <a:lnTo>
                      <a:pt x="360" y="398"/>
                    </a:lnTo>
                    <a:lnTo>
                      <a:pt x="379" y="394"/>
                    </a:lnTo>
                    <a:lnTo>
                      <a:pt x="398" y="389"/>
                    </a:lnTo>
                    <a:lnTo>
                      <a:pt x="417" y="384"/>
                    </a:lnTo>
                    <a:lnTo>
                      <a:pt x="436" y="379"/>
                    </a:lnTo>
                    <a:lnTo>
                      <a:pt x="455" y="375"/>
                    </a:lnTo>
                    <a:lnTo>
                      <a:pt x="474" y="369"/>
                    </a:lnTo>
                    <a:lnTo>
                      <a:pt x="493" y="365"/>
                    </a:lnTo>
                    <a:lnTo>
                      <a:pt x="511" y="360"/>
                    </a:lnTo>
                    <a:lnTo>
                      <a:pt x="530" y="356"/>
                    </a:lnTo>
                    <a:lnTo>
                      <a:pt x="549" y="350"/>
                    </a:lnTo>
                    <a:lnTo>
                      <a:pt x="568" y="346"/>
                    </a:lnTo>
                    <a:lnTo>
                      <a:pt x="587" y="341"/>
                    </a:lnTo>
                    <a:lnTo>
                      <a:pt x="606" y="336"/>
                    </a:lnTo>
                    <a:lnTo>
                      <a:pt x="625" y="331"/>
                    </a:lnTo>
                    <a:lnTo>
                      <a:pt x="643" y="327"/>
                    </a:lnTo>
                    <a:lnTo>
                      <a:pt x="662" y="322"/>
                    </a:lnTo>
                    <a:lnTo>
                      <a:pt x="681" y="317"/>
                    </a:lnTo>
                    <a:lnTo>
                      <a:pt x="700" y="312"/>
                    </a:lnTo>
                    <a:lnTo>
                      <a:pt x="719" y="308"/>
                    </a:lnTo>
                    <a:lnTo>
                      <a:pt x="738" y="303"/>
                    </a:lnTo>
                    <a:lnTo>
                      <a:pt x="757" y="298"/>
                    </a:lnTo>
                    <a:lnTo>
                      <a:pt x="776" y="293"/>
                    </a:lnTo>
                    <a:lnTo>
                      <a:pt x="795" y="288"/>
                    </a:lnTo>
                    <a:lnTo>
                      <a:pt x="814" y="284"/>
                    </a:lnTo>
                    <a:lnTo>
                      <a:pt x="832" y="279"/>
                    </a:lnTo>
                    <a:lnTo>
                      <a:pt x="851" y="274"/>
                    </a:lnTo>
                    <a:lnTo>
                      <a:pt x="870" y="269"/>
                    </a:lnTo>
                    <a:lnTo>
                      <a:pt x="874" y="259"/>
                    </a:lnTo>
                    <a:lnTo>
                      <a:pt x="878" y="248"/>
                    </a:lnTo>
                    <a:lnTo>
                      <a:pt x="882" y="237"/>
                    </a:lnTo>
                    <a:lnTo>
                      <a:pt x="886" y="227"/>
                    </a:lnTo>
                    <a:lnTo>
                      <a:pt x="871" y="212"/>
                    </a:lnTo>
                    <a:lnTo>
                      <a:pt x="854" y="198"/>
                    </a:lnTo>
                    <a:lnTo>
                      <a:pt x="838" y="183"/>
                    </a:lnTo>
                    <a:lnTo>
                      <a:pt x="820" y="168"/>
                    </a:lnTo>
                    <a:lnTo>
                      <a:pt x="802" y="153"/>
                    </a:lnTo>
                    <a:lnTo>
                      <a:pt x="783" y="138"/>
                    </a:lnTo>
                    <a:lnTo>
                      <a:pt x="764" y="124"/>
                    </a:lnTo>
                    <a:lnTo>
                      <a:pt x="745" y="109"/>
                    </a:lnTo>
                    <a:lnTo>
                      <a:pt x="726" y="96"/>
                    </a:lnTo>
                    <a:lnTo>
                      <a:pt x="706" y="82"/>
                    </a:lnTo>
                    <a:lnTo>
                      <a:pt x="687" y="68"/>
                    </a:lnTo>
                    <a:lnTo>
                      <a:pt x="667" y="55"/>
                    </a:lnTo>
                    <a:lnTo>
                      <a:pt x="648" y="42"/>
                    </a:lnTo>
                    <a:lnTo>
                      <a:pt x="629" y="30"/>
                    </a:lnTo>
                    <a:lnTo>
                      <a:pt x="610" y="18"/>
                    </a:lnTo>
                    <a:lnTo>
                      <a:pt x="592" y="6"/>
                    </a:lnTo>
                    <a:lnTo>
                      <a:pt x="581" y="3"/>
                    </a:lnTo>
                    <a:lnTo>
                      <a:pt x="571" y="2"/>
                    </a:lnTo>
                    <a:lnTo>
                      <a:pt x="562" y="0"/>
                    </a:lnTo>
                    <a:lnTo>
                      <a:pt x="553" y="0"/>
                    </a:lnTo>
                    <a:lnTo>
                      <a:pt x="544" y="0"/>
                    </a:lnTo>
                    <a:lnTo>
                      <a:pt x="536" y="2"/>
                    </a:lnTo>
                    <a:lnTo>
                      <a:pt x="528" y="3"/>
                    </a:lnTo>
                    <a:lnTo>
                      <a:pt x="522" y="5"/>
                    </a:lnTo>
                    <a:lnTo>
                      <a:pt x="515" y="8"/>
                    </a:lnTo>
                    <a:lnTo>
                      <a:pt x="508" y="11"/>
                    </a:lnTo>
                    <a:lnTo>
                      <a:pt x="502" y="14"/>
                    </a:lnTo>
                    <a:lnTo>
                      <a:pt x="496" y="17"/>
                    </a:lnTo>
                    <a:lnTo>
                      <a:pt x="491" y="21"/>
                    </a:lnTo>
                    <a:lnTo>
                      <a:pt x="485" y="24"/>
                    </a:lnTo>
                    <a:lnTo>
                      <a:pt x="479" y="28"/>
                    </a:lnTo>
                    <a:lnTo>
                      <a:pt x="474" y="32"/>
                    </a:lnTo>
                    <a:lnTo>
                      <a:pt x="459" y="36"/>
                    </a:lnTo>
                    <a:lnTo>
                      <a:pt x="445" y="41"/>
                    </a:lnTo>
                    <a:lnTo>
                      <a:pt x="430" y="45"/>
                    </a:lnTo>
                    <a:lnTo>
                      <a:pt x="416" y="50"/>
                    </a:lnTo>
                    <a:lnTo>
                      <a:pt x="402" y="54"/>
                    </a:lnTo>
                    <a:lnTo>
                      <a:pt x="388" y="58"/>
                    </a:lnTo>
                    <a:lnTo>
                      <a:pt x="374" y="62"/>
                    </a:lnTo>
                    <a:lnTo>
                      <a:pt x="360" y="66"/>
                    </a:lnTo>
                    <a:lnTo>
                      <a:pt x="346" y="70"/>
                    </a:lnTo>
                    <a:lnTo>
                      <a:pt x="332" y="73"/>
                    </a:lnTo>
                    <a:lnTo>
                      <a:pt x="319" y="77"/>
                    </a:lnTo>
                    <a:lnTo>
                      <a:pt x="305" y="80"/>
                    </a:lnTo>
                    <a:lnTo>
                      <a:pt x="292" y="83"/>
                    </a:lnTo>
                    <a:lnTo>
                      <a:pt x="278" y="87"/>
                    </a:lnTo>
                    <a:lnTo>
                      <a:pt x="265" y="90"/>
                    </a:lnTo>
                    <a:lnTo>
                      <a:pt x="252" y="93"/>
                    </a:lnTo>
                    <a:lnTo>
                      <a:pt x="239" y="96"/>
                    </a:lnTo>
                    <a:lnTo>
                      <a:pt x="226" y="99"/>
                    </a:lnTo>
                    <a:lnTo>
                      <a:pt x="213" y="102"/>
                    </a:lnTo>
                    <a:lnTo>
                      <a:pt x="200" y="105"/>
                    </a:lnTo>
                    <a:lnTo>
                      <a:pt x="187" y="108"/>
                    </a:lnTo>
                    <a:lnTo>
                      <a:pt x="174" y="111"/>
                    </a:lnTo>
                    <a:lnTo>
                      <a:pt x="161" y="115"/>
                    </a:lnTo>
                    <a:lnTo>
                      <a:pt x="148" y="117"/>
                    </a:lnTo>
                    <a:lnTo>
                      <a:pt x="135" y="120"/>
                    </a:lnTo>
                    <a:lnTo>
                      <a:pt x="122" y="124"/>
                    </a:lnTo>
                    <a:lnTo>
                      <a:pt x="109" y="127"/>
                    </a:lnTo>
                    <a:lnTo>
                      <a:pt x="96" y="130"/>
                    </a:lnTo>
                    <a:lnTo>
                      <a:pt x="83" y="133"/>
                    </a:lnTo>
                    <a:lnTo>
                      <a:pt x="70" y="136"/>
                    </a:lnTo>
                    <a:lnTo>
                      <a:pt x="57" y="139"/>
                    </a:lnTo>
                    <a:lnTo>
                      <a:pt x="44" y="143"/>
                    </a:lnTo>
                    <a:close/>
                  </a:path>
                </a:pathLst>
              </a:custGeom>
              <a:solidFill>
                <a:srgbClr val="C1C4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9" name="Freeform 247"/>
              <p:cNvSpPr>
                <a:spLocks/>
              </p:cNvSpPr>
              <p:nvPr/>
            </p:nvSpPr>
            <p:spPr bwMode="auto">
              <a:xfrm>
                <a:off x="3289101" y="4346178"/>
                <a:ext cx="847328" cy="410766"/>
              </a:xfrm>
              <a:custGeom>
                <a:avLst/>
                <a:gdLst/>
                <a:ahLst/>
                <a:cxnLst>
                  <a:cxn ang="0">
                    <a:pos x="35" y="140"/>
                  </a:cxn>
                  <a:cxn ang="0">
                    <a:pos x="17" y="148"/>
                  </a:cxn>
                  <a:cxn ang="0">
                    <a:pos x="0" y="157"/>
                  </a:cxn>
                  <a:cxn ang="0">
                    <a:pos x="33" y="214"/>
                  </a:cxn>
                  <a:cxn ang="0">
                    <a:pos x="79" y="269"/>
                  </a:cxn>
                  <a:cxn ang="0">
                    <a:pos x="133" y="319"/>
                  </a:cxn>
                  <a:cxn ang="0">
                    <a:pos x="192" y="364"/>
                  </a:cxn>
                  <a:cxn ang="0">
                    <a:pos x="249" y="403"/>
                  </a:cxn>
                  <a:cxn ang="0">
                    <a:pos x="303" y="405"/>
                  </a:cxn>
                  <a:cxn ang="0">
                    <a:pos x="357" y="391"/>
                  </a:cxn>
                  <a:cxn ang="0">
                    <a:pos x="410" y="378"/>
                  </a:cxn>
                  <a:cxn ang="0">
                    <a:pos x="463" y="364"/>
                  </a:cxn>
                  <a:cxn ang="0">
                    <a:pos x="517" y="351"/>
                  </a:cxn>
                  <a:cxn ang="0">
                    <a:pos x="570" y="337"/>
                  </a:cxn>
                  <a:cxn ang="0">
                    <a:pos x="624" y="323"/>
                  </a:cxn>
                  <a:cxn ang="0">
                    <a:pos x="677" y="310"/>
                  </a:cxn>
                  <a:cxn ang="0">
                    <a:pos x="730" y="296"/>
                  </a:cxn>
                  <a:cxn ang="0">
                    <a:pos x="784" y="283"/>
                  </a:cxn>
                  <a:cxn ang="0">
                    <a:pos x="837" y="269"/>
                  </a:cxn>
                  <a:cxn ang="0">
                    <a:pos x="843" y="254"/>
                  </a:cxn>
                  <a:cxn ang="0">
                    <a:pos x="850" y="237"/>
                  </a:cxn>
                  <a:cxn ang="0">
                    <a:pos x="839" y="212"/>
                  </a:cxn>
                  <a:cxn ang="0">
                    <a:pos x="788" y="168"/>
                  </a:cxn>
                  <a:cxn ang="0">
                    <a:pos x="732" y="124"/>
                  </a:cxn>
                  <a:cxn ang="0">
                    <a:pos x="674" y="82"/>
                  </a:cxn>
                  <a:cxn ang="0">
                    <a:pos x="616" y="42"/>
                  </a:cxn>
                  <a:cxn ang="0">
                    <a:pos x="562" y="8"/>
                  </a:cxn>
                  <a:cxn ang="0">
                    <a:pos x="531" y="0"/>
                  </a:cxn>
                  <a:cxn ang="0">
                    <a:pos x="504" y="2"/>
                  </a:cxn>
                  <a:cxn ang="0">
                    <a:pos x="482" y="8"/>
                  </a:cxn>
                  <a:cxn ang="0">
                    <a:pos x="463" y="17"/>
                  </a:cxn>
                  <a:cxn ang="0">
                    <a:pos x="447" y="27"/>
                  </a:cxn>
                  <a:cxn ang="0">
                    <a:pos x="416" y="40"/>
                  </a:cxn>
                  <a:cxn ang="0">
                    <a:pos x="376" y="51"/>
                  </a:cxn>
                  <a:cxn ang="0">
                    <a:pos x="338" y="62"/>
                  </a:cxn>
                  <a:cxn ang="0">
                    <a:pos x="301" y="72"/>
                  </a:cxn>
                  <a:cxn ang="0">
                    <a:pos x="263" y="81"/>
                  </a:cxn>
                  <a:cxn ang="0">
                    <a:pos x="227" y="90"/>
                  </a:cxn>
                  <a:cxn ang="0">
                    <a:pos x="191" y="99"/>
                  </a:cxn>
                  <a:cxn ang="0">
                    <a:pos x="155" y="107"/>
                  </a:cxn>
                  <a:cxn ang="0">
                    <a:pos x="119" y="116"/>
                  </a:cxn>
                  <a:cxn ang="0">
                    <a:pos x="83" y="125"/>
                  </a:cxn>
                  <a:cxn ang="0">
                    <a:pos x="46" y="134"/>
                  </a:cxn>
                </a:cxnLst>
                <a:rect l="0" t="0" r="r" b="b"/>
                <a:pathLst>
                  <a:path w="854" h="414">
                    <a:moveTo>
                      <a:pt x="46" y="134"/>
                    </a:moveTo>
                    <a:lnTo>
                      <a:pt x="41" y="137"/>
                    </a:lnTo>
                    <a:lnTo>
                      <a:pt x="35" y="140"/>
                    </a:lnTo>
                    <a:lnTo>
                      <a:pt x="29" y="143"/>
                    </a:lnTo>
                    <a:lnTo>
                      <a:pt x="23" y="145"/>
                    </a:lnTo>
                    <a:lnTo>
                      <a:pt x="17" y="148"/>
                    </a:lnTo>
                    <a:lnTo>
                      <a:pt x="11" y="151"/>
                    </a:lnTo>
                    <a:lnTo>
                      <a:pt x="6" y="154"/>
                    </a:lnTo>
                    <a:lnTo>
                      <a:pt x="0" y="157"/>
                    </a:lnTo>
                    <a:lnTo>
                      <a:pt x="9" y="176"/>
                    </a:lnTo>
                    <a:lnTo>
                      <a:pt x="20" y="195"/>
                    </a:lnTo>
                    <a:lnTo>
                      <a:pt x="33" y="214"/>
                    </a:lnTo>
                    <a:lnTo>
                      <a:pt x="47" y="232"/>
                    </a:lnTo>
                    <a:lnTo>
                      <a:pt x="63" y="251"/>
                    </a:lnTo>
                    <a:lnTo>
                      <a:pt x="79" y="269"/>
                    </a:lnTo>
                    <a:lnTo>
                      <a:pt x="96" y="286"/>
                    </a:lnTo>
                    <a:lnTo>
                      <a:pt x="114" y="303"/>
                    </a:lnTo>
                    <a:lnTo>
                      <a:pt x="133" y="319"/>
                    </a:lnTo>
                    <a:lnTo>
                      <a:pt x="152" y="335"/>
                    </a:lnTo>
                    <a:lnTo>
                      <a:pt x="172" y="350"/>
                    </a:lnTo>
                    <a:lnTo>
                      <a:pt x="192" y="364"/>
                    </a:lnTo>
                    <a:lnTo>
                      <a:pt x="211" y="378"/>
                    </a:lnTo>
                    <a:lnTo>
                      <a:pt x="230" y="391"/>
                    </a:lnTo>
                    <a:lnTo>
                      <a:pt x="249" y="403"/>
                    </a:lnTo>
                    <a:lnTo>
                      <a:pt x="268" y="414"/>
                    </a:lnTo>
                    <a:lnTo>
                      <a:pt x="286" y="409"/>
                    </a:lnTo>
                    <a:lnTo>
                      <a:pt x="303" y="405"/>
                    </a:lnTo>
                    <a:lnTo>
                      <a:pt x="321" y="401"/>
                    </a:lnTo>
                    <a:lnTo>
                      <a:pt x="339" y="396"/>
                    </a:lnTo>
                    <a:lnTo>
                      <a:pt x="357" y="391"/>
                    </a:lnTo>
                    <a:lnTo>
                      <a:pt x="375" y="387"/>
                    </a:lnTo>
                    <a:lnTo>
                      <a:pt x="393" y="382"/>
                    </a:lnTo>
                    <a:lnTo>
                      <a:pt x="410" y="378"/>
                    </a:lnTo>
                    <a:lnTo>
                      <a:pt x="428" y="374"/>
                    </a:lnTo>
                    <a:lnTo>
                      <a:pt x="445" y="369"/>
                    </a:lnTo>
                    <a:lnTo>
                      <a:pt x="463" y="364"/>
                    </a:lnTo>
                    <a:lnTo>
                      <a:pt x="481" y="360"/>
                    </a:lnTo>
                    <a:lnTo>
                      <a:pt x="499" y="355"/>
                    </a:lnTo>
                    <a:lnTo>
                      <a:pt x="517" y="351"/>
                    </a:lnTo>
                    <a:lnTo>
                      <a:pt x="535" y="346"/>
                    </a:lnTo>
                    <a:lnTo>
                      <a:pt x="552" y="342"/>
                    </a:lnTo>
                    <a:lnTo>
                      <a:pt x="570" y="337"/>
                    </a:lnTo>
                    <a:lnTo>
                      <a:pt x="588" y="333"/>
                    </a:lnTo>
                    <a:lnTo>
                      <a:pt x="606" y="328"/>
                    </a:lnTo>
                    <a:lnTo>
                      <a:pt x="624" y="323"/>
                    </a:lnTo>
                    <a:lnTo>
                      <a:pt x="642" y="319"/>
                    </a:lnTo>
                    <a:lnTo>
                      <a:pt x="659" y="315"/>
                    </a:lnTo>
                    <a:lnTo>
                      <a:pt x="677" y="310"/>
                    </a:lnTo>
                    <a:lnTo>
                      <a:pt x="695" y="305"/>
                    </a:lnTo>
                    <a:lnTo>
                      <a:pt x="712" y="301"/>
                    </a:lnTo>
                    <a:lnTo>
                      <a:pt x="730" y="296"/>
                    </a:lnTo>
                    <a:lnTo>
                      <a:pt x="748" y="292"/>
                    </a:lnTo>
                    <a:lnTo>
                      <a:pt x="766" y="287"/>
                    </a:lnTo>
                    <a:lnTo>
                      <a:pt x="784" y="283"/>
                    </a:lnTo>
                    <a:lnTo>
                      <a:pt x="801" y="278"/>
                    </a:lnTo>
                    <a:lnTo>
                      <a:pt x="819" y="274"/>
                    </a:lnTo>
                    <a:lnTo>
                      <a:pt x="837" y="269"/>
                    </a:lnTo>
                    <a:lnTo>
                      <a:pt x="839" y="264"/>
                    </a:lnTo>
                    <a:lnTo>
                      <a:pt x="842" y="259"/>
                    </a:lnTo>
                    <a:lnTo>
                      <a:pt x="843" y="254"/>
                    </a:lnTo>
                    <a:lnTo>
                      <a:pt x="846" y="248"/>
                    </a:lnTo>
                    <a:lnTo>
                      <a:pt x="848" y="243"/>
                    </a:lnTo>
                    <a:lnTo>
                      <a:pt x="850" y="237"/>
                    </a:lnTo>
                    <a:lnTo>
                      <a:pt x="852" y="232"/>
                    </a:lnTo>
                    <a:lnTo>
                      <a:pt x="854" y="227"/>
                    </a:lnTo>
                    <a:lnTo>
                      <a:pt x="839" y="212"/>
                    </a:lnTo>
                    <a:lnTo>
                      <a:pt x="823" y="197"/>
                    </a:lnTo>
                    <a:lnTo>
                      <a:pt x="805" y="183"/>
                    </a:lnTo>
                    <a:lnTo>
                      <a:pt x="788" y="168"/>
                    </a:lnTo>
                    <a:lnTo>
                      <a:pt x="770" y="153"/>
                    </a:lnTo>
                    <a:lnTo>
                      <a:pt x="751" y="138"/>
                    </a:lnTo>
                    <a:lnTo>
                      <a:pt x="732" y="124"/>
                    </a:lnTo>
                    <a:lnTo>
                      <a:pt x="712" y="109"/>
                    </a:lnTo>
                    <a:lnTo>
                      <a:pt x="693" y="95"/>
                    </a:lnTo>
                    <a:lnTo>
                      <a:pt x="674" y="82"/>
                    </a:lnTo>
                    <a:lnTo>
                      <a:pt x="654" y="68"/>
                    </a:lnTo>
                    <a:lnTo>
                      <a:pt x="635" y="55"/>
                    </a:lnTo>
                    <a:lnTo>
                      <a:pt x="616" y="42"/>
                    </a:lnTo>
                    <a:lnTo>
                      <a:pt x="597" y="30"/>
                    </a:lnTo>
                    <a:lnTo>
                      <a:pt x="579" y="19"/>
                    </a:lnTo>
                    <a:lnTo>
                      <a:pt x="562" y="8"/>
                    </a:lnTo>
                    <a:lnTo>
                      <a:pt x="551" y="4"/>
                    </a:lnTo>
                    <a:lnTo>
                      <a:pt x="540" y="2"/>
                    </a:lnTo>
                    <a:lnTo>
                      <a:pt x="531" y="0"/>
                    </a:lnTo>
                    <a:lnTo>
                      <a:pt x="521" y="0"/>
                    </a:lnTo>
                    <a:lnTo>
                      <a:pt x="512" y="0"/>
                    </a:lnTo>
                    <a:lnTo>
                      <a:pt x="504" y="2"/>
                    </a:lnTo>
                    <a:lnTo>
                      <a:pt x="496" y="3"/>
                    </a:lnTo>
                    <a:lnTo>
                      <a:pt x="489" y="5"/>
                    </a:lnTo>
                    <a:lnTo>
                      <a:pt x="482" y="8"/>
                    </a:lnTo>
                    <a:lnTo>
                      <a:pt x="475" y="11"/>
                    </a:lnTo>
                    <a:lnTo>
                      <a:pt x="468" y="14"/>
                    </a:lnTo>
                    <a:lnTo>
                      <a:pt x="463" y="17"/>
                    </a:lnTo>
                    <a:lnTo>
                      <a:pt x="458" y="21"/>
                    </a:lnTo>
                    <a:lnTo>
                      <a:pt x="452" y="24"/>
                    </a:lnTo>
                    <a:lnTo>
                      <a:pt x="447" y="27"/>
                    </a:lnTo>
                    <a:lnTo>
                      <a:pt x="443" y="31"/>
                    </a:lnTo>
                    <a:lnTo>
                      <a:pt x="429" y="35"/>
                    </a:lnTo>
                    <a:lnTo>
                      <a:pt x="416" y="40"/>
                    </a:lnTo>
                    <a:lnTo>
                      <a:pt x="402" y="43"/>
                    </a:lnTo>
                    <a:lnTo>
                      <a:pt x="389" y="47"/>
                    </a:lnTo>
                    <a:lnTo>
                      <a:pt x="376" y="51"/>
                    </a:lnTo>
                    <a:lnTo>
                      <a:pt x="363" y="55"/>
                    </a:lnTo>
                    <a:lnTo>
                      <a:pt x="351" y="58"/>
                    </a:lnTo>
                    <a:lnTo>
                      <a:pt x="338" y="62"/>
                    </a:lnTo>
                    <a:lnTo>
                      <a:pt x="325" y="65"/>
                    </a:lnTo>
                    <a:lnTo>
                      <a:pt x="313" y="68"/>
                    </a:lnTo>
                    <a:lnTo>
                      <a:pt x="301" y="72"/>
                    </a:lnTo>
                    <a:lnTo>
                      <a:pt x="288" y="75"/>
                    </a:lnTo>
                    <a:lnTo>
                      <a:pt x="276" y="78"/>
                    </a:lnTo>
                    <a:lnTo>
                      <a:pt x="263" y="81"/>
                    </a:lnTo>
                    <a:lnTo>
                      <a:pt x="251" y="84"/>
                    </a:lnTo>
                    <a:lnTo>
                      <a:pt x="239" y="87"/>
                    </a:lnTo>
                    <a:lnTo>
                      <a:pt x="227" y="90"/>
                    </a:lnTo>
                    <a:lnTo>
                      <a:pt x="215" y="93"/>
                    </a:lnTo>
                    <a:lnTo>
                      <a:pt x="203" y="96"/>
                    </a:lnTo>
                    <a:lnTo>
                      <a:pt x="191" y="99"/>
                    </a:lnTo>
                    <a:lnTo>
                      <a:pt x="179" y="101"/>
                    </a:lnTo>
                    <a:lnTo>
                      <a:pt x="167" y="104"/>
                    </a:lnTo>
                    <a:lnTo>
                      <a:pt x="155" y="107"/>
                    </a:lnTo>
                    <a:lnTo>
                      <a:pt x="143" y="110"/>
                    </a:lnTo>
                    <a:lnTo>
                      <a:pt x="131" y="113"/>
                    </a:lnTo>
                    <a:lnTo>
                      <a:pt x="119" y="116"/>
                    </a:lnTo>
                    <a:lnTo>
                      <a:pt x="107" y="119"/>
                    </a:lnTo>
                    <a:lnTo>
                      <a:pt x="95" y="122"/>
                    </a:lnTo>
                    <a:lnTo>
                      <a:pt x="83" y="125"/>
                    </a:lnTo>
                    <a:lnTo>
                      <a:pt x="71" y="128"/>
                    </a:lnTo>
                    <a:lnTo>
                      <a:pt x="59" y="131"/>
                    </a:lnTo>
                    <a:lnTo>
                      <a:pt x="46" y="134"/>
                    </a:lnTo>
                    <a:close/>
                  </a:path>
                </a:pathLst>
              </a:custGeom>
              <a:solidFill>
                <a:srgbClr val="C1C6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0" name="Freeform 248"/>
              <p:cNvSpPr>
                <a:spLocks/>
              </p:cNvSpPr>
              <p:nvPr/>
            </p:nvSpPr>
            <p:spPr bwMode="auto">
              <a:xfrm>
                <a:off x="3321843" y="4346178"/>
                <a:ext cx="815578" cy="401836"/>
              </a:xfrm>
              <a:custGeom>
                <a:avLst/>
                <a:gdLst/>
                <a:ahLst/>
                <a:cxnLst>
                  <a:cxn ang="0">
                    <a:pos x="43" y="129"/>
                  </a:cxn>
                  <a:cxn ang="0">
                    <a:pos x="31" y="134"/>
                  </a:cxn>
                  <a:cxn ang="0">
                    <a:pos x="19" y="139"/>
                  </a:cxn>
                  <a:cxn ang="0">
                    <a:pos x="7" y="145"/>
                  </a:cxn>
                  <a:cxn ang="0">
                    <a:pos x="9" y="167"/>
                  </a:cxn>
                  <a:cxn ang="0">
                    <a:pos x="33" y="205"/>
                  </a:cxn>
                  <a:cxn ang="0">
                    <a:pos x="63" y="241"/>
                  </a:cxn>
                  <a:cxn ang="0">
                    <a:pos x="97" y="277"/>
                  </a:cxn>
                  <a:cxn ang="0">
                    <a:pos x="134" y="310"/>
                  </a:cxn>
                  <a:cxn ang="0">
                    <a:pos x="173" y="341"/>
                  </a:cxn>
                  <a:cxn ang="0">
                    <a:pos x="213" y="369"/>
                  </a:cxn>
                  <a:cxn ang="0">
                    <a:pos x="251" y="394"/>
                  </a:cxn>
                  <a:cxn ang="0">
                    <a:pos x="287" y="401"/>
                  </a:cxn>
                  <a:cxn ang="0">
                    <a:pos x="320" y="393"/>
                  </a:cxn>
                  <a:cxn ang="0">
                    <a:pos x="353" y="384"/>
                  </a:cxn>
                  <a:cxn ang="0">
                    <a:pos x="387" y="376"/>
                  </a:cxn>
                  <a:cxn ang="0">
                    <a:pos x="420" y="367"/>
                  </a:cxn>
                  <a:cxn ang="0">
                    <a:pos x="453" y="359"/>
                  </a:cxn>
                  <a:cxn ang="0">
                    <a:pos x="487" y="350"/>
                  </a:cxn>
                  <a:cxn ang="0">
                    <a:pos x="520" y="342"/>
                  </a:cxn>
                  <a:cxn ang="0">
                    <a:pos x="554" y="333"/>
                  </a:cxn>
                  <a:cxn ang="0">
                    <a:pos x="587" y="324"/>
                  </a:cxn>
                  <a:cxn ang="0">
                    <a:pos x="621" y="316"/>
                  </a:cxn>
                  <a:cxn ang="0">
                    <a:pos x="654" y="308"/>
                  </a:cxn>
                  <a:cxn ang="0">
                    <a:pos x="687" y="299"/>
                  </a:cxn>
                  <a:cxn ang="0">
                    <a:pos x="721" y="290"/>
                  </a:cxn>
                  <a:cxn ang="0">
                    <a:pos x="754" y="282"/>
                  </a:cxn>
                  <a:cxn ang="0">
                    <a:pos x="787" y="273"/>
                  </a:cxn>
                  <a:cxn ang="0">
                    <a:pos x="806" y="264"/>
                  </a:cxn>
                  <a:cxn ang="0">
                    <a:pos x="811" y="254"/>
                  </a:cxn>
                  <a:cxn ang="0">
                    <a:pos x="816" y="243"/>
                  </a:cxn>
                  <a:cxn ang="0">
                    <a:pos x="820" y="232"/>
                  </a:cxn>
                  <a:cxn ang="0">
                    <a:pos x="807" y="212"/>
                  </a:cxn>
                  <a:cxn ang="0">
                    <a:pos x="774" y="182"/>
                  </a:cxn>
                  <a:cxn ang="0">
                    <a:pos x="737" y="153"/>
                  </a:cxn>
                  <a:cxn ang="0">
                    <a:pos x="699" y="123"/>
                  </a:cxn>
                  <a:cxn ang="0">
                    <a:pos x="661" y="95"/>
                  </a:cxn>
                  <a:cxn ang="0">
                    <a:pos x="622" y="68"/>
                  </a:cxn>
                  <a:cxn ang="0">
                    <a:pos x="584" y="42"/>
                  </a:cxn>
                  <a:cxn ang="0">
                    <a:pos x="548" y="19"/>
                  </a:cxn>
                  <a:cxn ang="0">
                    <a:pos x="520" y="5"/>
                  </a:cxn>
                  <a:cxn ang="0">
                    <a:pos x="499" y="1"/>
                  </a:cxn>
                  <a:cxn ang="0">
                    <a:pos x="480" y="0"/>
                  </a:cxn>
                  <a:cxn ang="0">
                    <a:pos x="464" y="3"/>
                  </a:cxn>
                  <a:cxn ang="0">
                    <a:pos x="449" y="7"/>
                  </a:cxn>
                  <a:cxn ang="0">
                    <a:pos x="436" y="14"/>
                  </a:cxn>
                  <a:cxn ang="0">
                    <a:pos x="425" y="21"/>
                  </a:cxn>
                  <a:cxn ang="0">
                    <a:pos x="415" y="27"/>
                  </a:cxn>
                  <a:cxn ang="0">
                    <a:pos x="387" y="37"/>
                  </a:cxn>
                  <a:cxn ang="0">
                    <a:pos x="339" y="51"/>
                  </a:cxn>
                  <a:cxn ang="0">
                    <a:pos x="293" y="64"/>
                  </a:cxn>
                  <a:cxn ang="0">
                    <a:pos x="248" y="76"/>
                  </a:cxn>
                  <a:cxn ang="0">
                    <a:pos x="204" y="87"/>
                  </a:cxn>
                  <a:cxn ang="0">
                    <a:pos x="160" y="98"/>
                  </a:cxn>
                  <a:cxn ang="0">
                    <a:pos x="116" y="109"/>
                  </a:cxn>
                  <a:cxn ang="0">
                    <a:pos x="72" y="120"/>
                  </a:cxn>
                </a:cxnLst>
                <a:rect l="0" t="0" r="r" b="b"/>
                <a:pathLst>
                  <a:path w="822" h="405">
                    <a:moveTo>
                      <a:pt x="49" y="126"/>
                    </a:moveTo>
                    <a:lnTo>
                      <a:pt x="43" y="129"/>
                    </a:lnTo>
                    <a:lnTo>
                      <a:pt x="37" y="131"/>
                    </a:lnTo>
                    <a:lnTo>
                      <a:pt x="31" y="134"/>
                    </a:lnTo>
                    <a:lnTo>
                      <a:pt x="25" y="136"/>
                    </a:lnTo>
                    <a:lnTo>
                      <a:pt x="19" y="139"/>
                    </a:lnTo>
                    <a:lnTo>
                      <a:pt x="12" y="142"/>
                    </a:lnTo>
                    <a:lnTo>
                      <a:pt x="7" y="145"/>
                    </a:lnTo>
                    <a:lnTo>
                      <a:pt x="0" y="147"/>
                    </a:lnTo>
                    <a:lnTo>
                      <a:pt x="9" y="167"/>
                    </a:lnTo>
                    <a:lnTo>
                      <a:pt x="20" y="186"/>
                    </a:lnTo>
                    <a:lnTo>
                      <a:pt x="33" y="205"/>
                    </a:lnTo>
                    <a:lnTo>
                      <a:pt x="47" y="224"/>
                    </a:lnTo>
                    <a:lnTo>
                      <a:pt x="63" y="241"/>
                    </a:lnTo>
                    <a:lnTo>
                      <a:pt x="79" y="259"/>
                    </a:lnTo>
                    <a:lnTo>
                      <a:pt x="97" y="277"/>
                    </a:lnTo>
                    <a:lnTo>
                      <a:pt x="115" y="294"/>
                    </a:lnTo>
                    <a:lnTo>
                      <a:pt x="134" y="310"/>
                    </a:lnTo>
                    <a:lnTo>
                      <a:pt x="154" y="326"/>
                    </a:lnTo>
                    <a:lnTo>
                      <a:pt x="173" y="341"/>
                    </a:lnTo>
                    <a:lnTo>
                      <a:pt x="193" y="356"/>
                    </a:lnTo>
                    <a:lnTo>
                      <a:pt x="213" y="369"/>
                    </a:lnTo>
                    <a:lnTo>
                      <a:pt x="233" y="382"/>
                    </a:lnTo>
                    <a:lnTo>
                      <a:pt x="251" y="394"/>
                    </a:lnTo>
                    <a:lnTo>
                      <a:pt x="270" y="405"/>
                    </a:lnTo>
                    <a:lnTo>
                      <a:pt x="287" y="401"/>
                    </a:lnTo>
                    <a:lnTo>
                      <a:pt x="303" y="397"/>
                    </a:lnTo>
                    <a:lnTo>
                      <a:pt x="320" y="393"/>
                    </a:lnTo>
                    <a:lnTo>
                      <a:pt x="337" y="388"/>
                    </a:lnTo>
                    <a:lnTo>
                      <a:pt x="353" y="384"/>
                    </a:lnTo>
                    <a:lnTo>
                      <a:pt x="370" y="380"/>
                    </a:lnTo>
                    <a:lnTo>
                      <a:pt x="387" y="376"/>
                    </a:lnTo>
                    <a:lnTo>
                      <a:pt x="403" y="371"/>
                    </a:lnTo>
                    <a:lnTo>
                      <a:pt x="420" y="367"/>
                    </a:lnTo>
                    <a:lnTo>
                      <a:pt x="437" y="363"/>
                    </a:lnTo>
                    <a:lnTo>
                      <a:pt x="453" y="359"/>
                    </a:lnTo>
                    <a:lnTo>
                      <a:pt x="470" y="354"/>
                    </a:lnTo>
                    <a:lnTo>
                      <a:pt x="487" y="350"/>
                    </a:lnTo>
                    <a:lnTo>
                      <a:pt x="503" y="346"/>
                    </a:lnTo>
                    <a:lnTo>
                      <a:pt x="520" y="342"/>
                    </a:lnTo>
                    <a:lnTo>
                      <a:pt x="537" y="337"/>
                    </a:lnTo>
                    <a:lnTo>
                      <a:pt x="554" y="333"/>
                    </a:lnTo>
                    <a:lnTo>
                      <a:pt x="571" y="329"/>
                    </a:lnTo>
                    <a:lnTo>
                      <a:pt x="587" y="324"/>
                    </a:lnTo>
                    <a:lnTo>
                      <a:pt x="604" y="320"/>
                    </a:lnTo>
                    <a:lnTo>
                      <a:pt x="621" y="316"/>
                    </a:lnTo>
                    <a:lnTo>
                      <a:pt x="637" y="312"/>
                    </a:lnTo>
                    <a:lnTo>
                      <a:pt x="654" y="308"/>
                    </a:lnTo>
                    <a:lnTo>
                      <a:pt x="671" y="303"/>
                    </a:lnTo>
                    <a:lnTo>
                      <a:pt x="687" y="299"/>
                    </a:lnTo>
                    <a:lnTo>
                      <a:pt x="704" y="294"/>
                    </a:lnTo>
                    <a:lnTo>
                      <a:pt x="721" y="290"/>
                    </a:lnTo>
                    <a:lnTo>
                      <a:pt x="737" y="286"/>
                    </a:lnTo>
                    <a:lnTo>
                      <a:pt x="754" y="282"/>
                    </a:lnTo>
                    <a:lnTo>
                      <a:pt x="771" y="278"/>
                    </a:lnTo>
                    <a:lnTo>
                      <a:pt x="787" y="273"/>
                    </a:lnTo>
                    <a:lnTo>
                      <a:pt x="804" y="269"/>
                    </a:lnTo>
                    <a:lnTo>
                      <a:pt x="806" y="264"/>
                    </a:lnTo>
                    <a:lnTo>
                      <a:pt x="809" y="259"/>
                    </a:lnTo>
                    <a:lnTo>
                      <a:pt x="811" y="254"/>
                    </a:lnTo>
                    <a:lnTo>
                      <a:pt x="813" y="248"/>
                    </a:lnTo>
                    <a:lnTo>
                      <a:pt x="816" y="243"/>
                    </a:lnTo>
                    <a:lnTo>
                      <a:pt x="818" y="237"/>
                    </a:lnTo>
                    <a:lnTo>
                      <a:pt x="820" y="232"/>
                    </a:lnTo>
                    <a:lnTo>
                      <a:pt x="822" y="227"/>
                    </a:lnTo>
                    <a:lnTo>
                      <a:pt x="807" y="212"/>
                    </a:lnTo>
                    <a:lnTo>
                      <a:pt x="791" y="197"/>
                    </a:lnTo>
                    <a:lnTo>
                      <a:pt x="774" y="182"/>
                    </a:lnTo>
                    <a:lnTo>
                      <a:pt x="756" y="167"/>
                    </a:lnTo>
                    <a:lnTo>
                      <a:pt x="737" y="153"/>
                    </a:lnTo>
                    <a:lnTo>
                      <a:pt x="719" y="138"/>
                    </a:lnTo>
                    <a:lnTo>
                      <a:pt x="699" y="123"/>
                    </a:lnTo>
                    <a:lnTo>
                      <a:pt x="680" y="109"/>
                    </a:lnTo>
                    <a:lnTo>
                      <a:pt x="661" y="95"/>
                    </a:lnTo>
                    <a:lnTo>
                      <a:pt x="641" y="81"/>
                    </a:lnTo>
                    <a:lnTo>
                      <a:pt x="622" y="68"/>
                    </a:lnTo>
                    <a:lnTo>
                      <a:pt x="603" y="55"/>
                    </a:lnTo>
                    <a:lnTo>
                      <a:pt x="584" y="42"/>
                    </a:lnTo>
                    <a:lnTo>
                      <a:pt x="565" y="31"/>
                    </a:lnTo>
                    <a:lnTo>
                      <a:pt x="548" y="19"/>
                    </a:lnTo>
                    <a:lnTo>
                      <a:pt x="531" y="9"/>
                    </a:lnTo>
                    <a:lnTo>
                      <a:pt x="520" y="5"/>
                    </a:lnTo>
                    <a:lnTo>
                      <a:pt x="509" y="2"/>
                    </a:lnTo>
                    <a:lnTo>
                      <a:pt x="499" y="1"/>
                    </a:lnTo>
                    <a:lnTo>
                      <a:pt x="490" y="0"/>
                    </a:lnTo>
                    <a:lnTo>
                      <a:pt x="480" y="0"/>
                    </a:lnTo>
                    <a:lnTo>
                      <a:pt x="472" y="1"/>
                    </a:lnTo>
                    <a:lnTo>
                      <a:pt x="464" y="3"/>
                    </a:lnTo>
                    <a:lnTo>
                      <a:pt x="456" y="5"/>
                    </a:lnTo>
                    <a:lnTo>
                      <a:pt x="449" y="7"/>
                    </a:lnTo>
                    <a:lnTo>
                      <a:pt x="442" y="11"/>
                    </a:lnTo>
                    <a:lnTo>
                      <a:pt x="436" y="14"/>
                    </a:lnTo>
                    <a:lnTo>
                      <a:pt x="430" y="17"/>
                    </a:lnTo>
                    <a:lnTo>
                      <a:pt x="425" y="21"/>
                    </a:lnTo>
                    <a:lnTo>
                      <a:pt x="420" y="24"/>
                    </a:lnTo>
                    <a:lnTo>
                      <a:pt x="415" y="27"/>
                    </a:lnTo>
                    <a:lnTo>
                      <a:pt x="411" y="30"/>
                    </a:lnTo>
                    <a:lnTo>
                      <a:pt x="387" y="37"/>
                    </a:lnTo>
                    <a:lnTo>
                      <a:pt x="363" y="45"/>
                    </a:lnTo>
                    <a:lnTo>
                      <a:pt x="339" y="51"/>
                    </a:lnTo>
                    <a:lnTo>
                      <a:pt x="316" y="58"/>
                    </a:lnTo>
                    <a:lnTo>
                      <a:pt x="293" y="64"/>
                    </a:lnTo>
                    <a:lnTo>
                      <a:pt x="270" y="70"/>
                    </a:lnTo>
                    <a:lnTo>
                      <a:pt x="248" y="76"/>
                    </a:lnTo>
                    <a:lnTo>
                      <a:pt x="226" y="81"/>
                    </a:lnTo>
                    <a:lnTo>
                      <a:pt x="204" y="87"/>
                    </a:lnTo>
                    <a:lnTo>
                      <a:pt x="182" y="93"/>
                    </a:lnTo>
                    <a:lnTo>
                      <a:pt x="160" y="98"/>
                    </a:lnTo>
                    <a:lnTo>
                      <a:pt x="138" y="103"/>
                    </a:lnTo>
                    <a:lnTo>
                      <a:pt x="116" y="109"/>
                    </a:lnTo>
                    <a:lnTo>
                      <a:pt x="94" y="115"/>
                    </a:lnTo>
                    <a:lnTo>
                      <a:pt x="72" y="120"/>
                    </a:lnTo>
                    <a:lnTo>
                      <a:pt x="49" y="126"/>
                    </a:lnTo>
                    <a:close/>
                  </a:path>
                </a:pathLst>
              </a:custGeom>
              <a:solidFill>
                <a:srgbClr val="C4C6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1" name="Freeform 249"/>
              <p:cNvSpPr>
                <a:spLocks/>
              </p:cNvSpPr>
              <p:nvPr/>
            </p:nvSpPr>
            <p:spPr bwMode="auto">
              <a:xfrm>
                <a:off x="3354586" y="4346178"/>
                <a:ext cx="783828" cy="393899"/>
              </a:xfrm>
              <a:custGeom>
                <a:avLst/>
                <a:gdLst/>
                <a:ahLst/>
                <a:cxnLst>
                  <a:cxn ang="0">
                    <a:pos x="45" y="120"/>
                  </a:cxn>
                  <a:cxn ang="0">
                    <a:pos x="32" y="126"/>
                  </a:cxn>
                  <a:cxn ang="0">
                    <a:pos x="20" y="131"/>
                  </a:cxn>
                  <a:cxn ang="0">
                    <a:pos x="6" y="136"/>
                  </a:cxn>
                  <a:cxn ang="0">
                    <a:pos x="9" y="158"/>
                  </a:cxn>
                  <a:cxn ang="0">
                    <a:pos x="33" y="196"/>
                  </a:cxn>
                  <a:cxn ang="0">
                    <a:pos x="63" y="233"/>
                  </a:cxn>
                  <a:cxn ang="0">
                    <a:pos x="98" y="268"/>
                  </a:cxn>
                  <a:cxn ang="0">
                    <a:pos x="136" y="301"/>
                  </a:cxn>
                  <a:cxn ang="0">
                    <a:pos x="175" y="333"/>
                  </a:cxn>
                  <a:cxn ang="0">
                    <a:pos x="214" y="360"/>
                  </a:cxn>
                  <a:cxn ang="0">
                    <a:pos x="253" y="386"/>
                  </a:cxn>
                  <a:cxn ang="0">
                    <a:pos x="287" y="393"/>
                  </a:cxn>
                  <a:cxn ang="0">
                    <a:pos x="319" y="384"/>
                  </a:cxn>
                  <a:cxn ang="0">
                    <a:pos x="350" y="377"/>
                  </a:cxn>
                  <a:cxn ang="0">
                    <a:pos x="381" y="369"/>
                  </a:cxn>
                  <a:cxn ang="0">
                    <a:pos x="412" y="361"/>
                  </a:cxn>
                  <a:cxn ang="0">
                    <a:pos x="443" y="353"/>
                  </a:cxn>
                  <a:cxn ang="0">
                    <a:pos x="475" y="345"/>
                  </a:cxn>
                  <a:cxn ang="0">
                    <a:pos x="506" y="337"/>
                  </a:cxn>
                  <a:cxn ang="0">
                    <a:pos x="537" y="329"/>
                  </a:cxn>
                  <a:cxn ang="0">
                    <a:pos x="569" y="321"/>
                  </a:cxn>
                  <a:cxn ang="0">
                    <a:pos x="600" y="313"/>
                  </a:cxn>
                  <a:cxn ang="0">
                    <a:pos x="631" y="305"/>
                  </a:cxn>
                  <a:cxn ang="0">
                    <a:pos x="662" y="297"/>
                  </a:cxn>
                  <a:cxn ang="0">
                    <a:pos x="693" y="289"/>
                  </a:cxn>
                  <a:cxn ang="0">
                    <a:pos x="724" y="281"/>
                  </a:cxn>
                  <a:cxn ang="0">
                    <a:pos x="755" y="273"/>
                  </a:cxn>
                  <a:cxn ang="0">
                    <a:pos x="773" y="264"/>
                  </a:cxn>
                  <a:cxn ang="0">
                    <a:pos x="778" y="254"/>
                  </a:cxn>
                  <a:cxn ang="0">
                    <a:pos x="783" y="243"/>
                  </a:cxn>
                  <a:cxn ang="0">
                    <a:pos x="788" y="232"/>
                  </a:cxn>
                  <a:cxn ang="0">
                    <a:pos x="774" y="212"/>
                  </a:cxn>
                  <a:cxn ang="0">
                    <a:pos x="741" y="182"/>
                  </a:cxn>
                  <a:cxn ang="0">
                    <a:pos x="705" y="152"/>
                  </a:cxn>
                  <a:cxn ang="0">
                    <a:pos x="666" y="123"/>
                  </a:cxn>
                  <a:cxn ang="0">
                    <a:pos x="628" y="95"/>
                  </a:cxn>
                  <a:cxn ang="0">
                    <a:pos x="589" y="68"/>
                  </a:cxn>
                  <a:cxn ang="0">
                    <a:pos x="552" y="43"/>
                  </a:cxn>
                  <a:cxn ang="0">
                    <a:pos x="517" y="21"/>
                  </a:cxn>
                  <a:cxn ang="0">
                    <a:pos x="489" y="6"/>
                  </a:cxn>
                  <a:cxn ang="0">
                    <a:pos x="468" y="1"/>
                  </a:cxn>
                  <a:cxn ang="0">
                    <a:pos x="448" y="0"/>
                  </a:cxn>
                  <a:cxn ang="0">
                    <a:pos x="431" y="3"/>
                  </a:cxn>
                  <a:cxn ang="0">
                    <a:pos x="416" y="7"/>
                  </a:cxn>
                  <a:cxn ang="0">
                    <a:pos x="402" y="14"/>
                  </a:cxn>
                  <a:cxn ang="0">
                    <a:pos x="392" y="21"/>
                  </a:cxn>
                  <a:cxn ang="0">
                    <a:pos x="383" y="26"/>
                  </a:cxn>
                  <a:cxn ang="0">
                    <a:pos x="358" y="36"/>
                  </a:cxn>
                  <a:cxn ang="0">
                    <a:pos x="315" y="48"/>
                  </a:cxn>
                  <a:cxn ang="0">
                    <a:pos x="274" y="59"/>
                  </a:cxn>
                  <a:cxn ang="0">
                    <a:pos x="233" y="70"/>
                  </a:cxn>
                  <a:cxn ang="0">
                    <a:pos x="193" y="81"/>
                  </a:cxn>
                  <a:cxn ang="0">
                    <a:pos x="154" y="91"/>
                  </a:cxn>
                  <a:cxn ang="0">
                    <a:pos x="113" y="101"/>
                  </a:cxn>
                  <a:cxn ang="0">
                    <a:pos x="72" y="112"/>
                  </a:cxn>
                </a:cxnLst>
                <a:rect l="0" t="0" r="r" b="b"/>
                <a:pathLst>
                  <a:path w="790" h="397">
                    <a:moveTo>
                      <a:pt x="52" y="117"/>
                    </a:moveTo>
                    <a:lnTo>
                      <a:pt x="45" y="120"/>
                    </a:lnTo>
                    <a:lnTo>
                      <a:pt x="39" y="123"/>
                    </a:lnTo>
                    <a:lnTo>
                      <a:pt x="32" y="126"/>
                    </a:lnTo>
                    <a:lnTo>
                      <a:pt x="26" y="128"/>
                    </a:lnTo>
                    <a:lnTo>
                      <a:pt x="20" y="131"/>
                    </a:lnTo>
                    <a:lnTo>
                      <a:pt x="13" y="134"/>
                    </a:lnTo>
                    <a:lnTo>
                      <a:pt x="6" y="136"/>
                    </a:lnTo>
                    <a:lnTo>
                      <a:pt x="0" y="139"/>
                    </a:lnTo>
                    <a:lnTo>
                      <a:pt x="9" y="158"/>
                    </a:lnTo>
                    <a:lnTo>
                      <a:pt x="21" y="177"/>
                    </a:lnTo>
                    <a:lnTo>
                      <a:pt x="33" y="196"/>
                    </a:lnTo>
                    <a:lnTo>
                      <a:pt x="48" y="214"/>
                    </a:lnTo>
                    <a:lnTo>
                      <a:pt x="63" y="233"/>
                    </a:lnTo>
                    <a:lnTo>
                      <a:pt x="80" y="251"/>
                    </a:lnTo>
                    <a:lnTo>
                      <a:pt x="98" y="268"/>
                    </a:lnTo>
                    <a:lnTo>
                      <a:pt x="116" y="285"/>
                    </a:lnTo>
                    <a:lnTo>
                      <a:pt x="136" y="301"/>
                    </a:lnTo>
                    <a:lnTo>
                      <a:pt x="155" y="317"/>
                    </a:lnTo>
                    <a:lnTo>
                      <a:pt x="175" y="333"/>
                    </a:lnTo>
                    <a:lnTo>
                      <a:pt x="195" y="347"/>
                    </a:lnTo>
                    <a:lnTo>
                      <a:pt x="214" y="360"/>
                    </a:lnTo>
                    <a:lnTo>
                      <a:pt x="234" y="374"/>
                    </a:lnTo>
                    <a:lnTo>
                      <a:pt x="253" y="386"/>
                    </a:lnTo>
                    <a:lnTo>
                      <a:pt x="271" y="397"/>
                    </a:lnTo>
                    <a:lnTo>
                      <a:pt x="287" y="393"/>
                    </a:lnTo>
                    <a:lnTo>
                      <a:pt x="302" y="388"/>
                    </a:lnTo>
                    <a:lnTo>
                      <a:pt x="319" y="384"/>
                    </a:lnTo>
                    <a:lnTo>
                      <a:pt x="334" y="381"/>
                    </a:lnTo>
                    <a:lnTo>
                      <a:pt x="350" y="377"/>
                    </a:lnTo>
                    <a:lnTo>
                      <a:pt x="365" y="373"/>
                    </a:lnTo>
                    <a:lnTo>
                      <a:pt x="381" y="369"/>
                    </a:lnTo>
                    <a:lnTo>
                      <a:pt x="397" y="365"/>
                    </a:lnTo>
                    <a:lnTo>
                      <a:pt x="412" y="361"/>
                    </a:lnTo>
                    <a:lnTo>
                      <a:pt x="428" y="357"/>
                    </a:lnTo>
                    <a:lnTo>
                      <a:pt x="443" y="353"/>
                    </a:lnTo>
                    <a:lnTo>
                      <a:pt x="459" y="349"/>
                    </a:lnTo>
                    <a:lnTo>
                      <a:pt x="475" y="345"/>
                    </a:lnTo>
                    <a:lnTo>
                      <a:pt x="490" y="341"/>
                    </a:lnTo>
                    <a:lnTo>
                      <a:pt x="506" y="337"/>
                    </a:lnTo>
                    <a:lnTo>
                      <a:pt x="521" y="333"/>
                    </a:lnTo>
                    <a:lnTo>
                      <a:pt x="537" y="329"/>
                    </a:lnTo>
                    <a:lnTo>
                      <a:pt x="553" y="325"/>
                    </a:lnTo>
                    <a:lnTo>
                      <a:pt x="569" y="321"/>
                    </a:lnTo>
                    <a:lnTo>
                      <a:pt x="584" y="317"/>
                    </a:lnTo>
                    <a:lnTo>
                      <a:pt x="600" y="313"/>
                    </a:lnTo>
                    <a:lnTo>
                      <a:pt x="615" y="309"/>
                    </a:lnTo>
                    <a:lnTo>
                      <a:pt x="631" y="305"/>
                    </a:lnTo>
                    <a:lnTo>
                      <a:pt x="647" y="301"/>
                    </a:lnTo>
                    <a:lnTo>
                      <a:pt x="662" y="297"/>
                    </a:lnTo>
                    <a:lnTo>
                      <a:pt x="678" y="293"/>
                    </a:lnTo>
                    <a:lnTo>
                      <a:pt x="693" y="289"/>
                    </a:lnTo>
                    <a:lnTo>
                      <a:pt x="709" y="285"/>
                    </a:lnTo>
                    <a:lnTo>
                      <a:pt x="724" y="281"/>
                    </a:lnTo>
                    <a:lnTo>
                      <a:pt x="740" y="277"/>
                    </a:lnTo>
                    <a:lnTo>
                      <a:pt x="755" y="273"/>
                    </a:lnTo>
                    <a:lnTo>
                      <a:pt x="771" y="269"/>
                    </a:lnTo>
                    <a:lnTo>
                      <a:pt x="773" y="264"/>
                    </a:lnTo>
                    <a:lnTo>
                      <a:pt x="776" y="259"/>
                    </a:lnTo>
                    <a:lnTo>
                      <a:pt x="778" y="254"/>
                    </a:lnTo>
                    <a:lnTo>
                      <a:pt x="781" y="248"/>
                    </a:lnTo>
                    <a:lnTo>
                      <a:pt x="783" y="243"/>
                    </a:lnTo>
                    <a:lnTo>
                      <a:pt x="785" y="237"/>
                    </a:lnTo>
                    <a:lnTo>
                      <a:pt x="788" y="232"/>
                    </a:lnTo>
                    <a:lnTo>
                      <a:pt x="790" y="227"/>
                    </a:lnTo>
                    <a:lnTo>
                      <a:pt x="774" y="212"/>
                    </a:lnTo>
                    <a:lnTo>
                      <a:pt x="758" y="197"/>
                    </a:lnTo>
                    <a:lnTo>
                      <a:pt x="741" y="182"/>
                    </a:lnTo>
                    <a:lnTo>
                      <a:pt x="723" y="167"/>
                    </a:lnTo>
                    <a:lnTo>
                      <a:pt x="705" y="152"/>
                    </a:lnTo>
                    <a:lnTo>
                      <a:pt x="686" y="138"/>
                    </a:lnTo>
                    <a:lnTo>
                      <a:pt x="666" y="123"/>
                    </a:lnTo>
                    <a:lnTo>
                      <a:pt x="647" y="109"/>
                    </a:lnTo>
                    <a:lnTo>
                      <a:pt x="628" y="95"/>
                    </a:lnTo>
                    <a:lnTo>
                      <a:pt x="608" y="81"/>
                    </a:lnTo>
                    <a:lnTo>
                      <a:pt x="589" y="68"/>
                    </a:lnTo>
                    <a:lnTo>
                      <a:pt x="570" y="55"/>
                    </a:lnTo>
                    <a:lnTo>
                      <a:pt x="552" y="43"/>
                    </a:lnTo>
                    <a:lnTo>
                      <a:pt x="534" y="32"/>
                    </a:lnTo>
                    <a:lnTo>
                      <a:pt x="517" y="21"/>
                    </a:lnTo>
                    <a:lnTo>
                      <a:pt x="500" y="11"/>
                    </a:lnTo>
                    <a:lnTo>
                      <a:pt x="489" y="6"/>
                    </a:lnTo>
                    <a:lnTo>
                      <a:pt x="478" y="3"/>
                    </a:lnTo>
                    <a:lnTo>
                      <a:pt x="468" y="1"/>
                    </a:lnTo>
                    <a:lnTo>
                      <a:pt x="458" y="0"/>
                    </a:lnTo>
                    <a:lnTo>
                      <a:pt x="448" y="0"/>
                    </a:lnTo>
                    <a:lnTo>
                      <a:pt x="439" y="1"/>
                    </a:lnTo>
                    <a:lnTo>
                      <a:pt x="431" y="3"/>
                    </a:lnTo>
                    <a:lnTo>
                      <a:pt x="423" y="4"/>
                    </a:lnTo>
                    <a:lnTo>
                      <a:pt x="416" y="7"/>
                    </a:lnTo>
                    <a:lnTo>
                      <a:pt x="409" y="10"/>
                    </a:lnTo>
                    <a:lnTo>
                      <a:pt x="402" y="14"/>
                    </a:lnTo>
                    <a:lnTo>
                      <a:pt x="397" y="17"/>
                    </a:lnTo>
                    <a:lnTo>
                      <a:pt x="392" y="21"/>
                    </a:lnTo>
                    <a:lnTo>
                      <a:pt x="387" y="23"/>
                    </a:lnTo>
                    <a:lnTo>
                      <a:pt x="383" y="26"/>
                    </a:lnTo>
                    <a:lnTo>
                      <a:pt x="380" y="29"/>
                    </a:lnTo>
                    <a:lnTo>
                      <a:pt x="358" y="36"/>
                    </a:lnTo>
                    <a:lnTo>
                      <a:pt x="336" y="42"/>
                    </a:lnTo>
                    <a:lnTo>
                      <a:pt x="315" y="48"/>
                    </a:lnTo>
                    <a:lnTo>
                      <a:pt x="294" y="54"/>
                    </a:lnTo>
                    <a:lnTo>
                      <a:pt x="274" y="59"/>
                    </a:lnTo>
                    <a:lnTo>
                      <a:pt x="254" y="65"/>
                    </a:lnTo>
                    <a:lnTo>
                      <a:pt x="233" y="70"/>
                    </a:lnTo>
                    <a:lnTo>
                      <a:pt x="213" y="75"/>
                    </a:lnTo>
                    <a:lnTo>
                      <a:pt x="193" y="81"/>
                    </a:lnTo>
                    <a:lnTo>
                      <a:pt x="174" y="86"/>
                    </a:lnTo>
                    <a:lnTo>
                      <a:pt x="154" y="91"/>
                    </a:lnTo>
                    <a:lnTo>
                      <a:pt x="133" y="96"/>
                    </a:lnTo>
                    <a:lnTo>
                      <a:pt x="113" y="101"/>
                    </a:lnTo>
                    <a:lnTo>
                      <a:pt x="93" y="107"/>
                    </a:lnTo>
                    <a:lnTo>
                      <a:pt x="72" y="112"/>
                    </a:lnTo>
                    <a:lnTo>
                      <a:pt x="52" y="117"/>
                    </a:lnTo>
                    <a:close/>
                  </a:path>
                </a:pathLst>
              </a:custGeom>
              <a:solidFill>
                <a:srgbClr val="C6C9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2" name="Freeform 250"/>
              <p:cNvSpPr>
                <a:spLocks/>
              </p:cNvSpPr>
              <p:nvPr/>
            </p:nvSpPr>
            <p:spPr bwMode="auto">
              <a:xfrm>
                <a:off x="3387328" y="4346178"/>
                <a:ext cx="752078" cy="384969"/>
              </a:xfrm>
              <a:custGeom>
                <a:avLst/>
                <a:gdLst/>
                <a:ahLst/>
                <a:cxnLst>
                  <a:cxn ang="0">
                    <a:pos x="47" y="111"/>
                  </a:cxn>
                  <a:cxn ang="0">
                    <a:pos x="34" y="116"/>
                  </a:cxn>
                  <a:cxn ang="0">
                    <a:pos x="21" y="121"/>
                  </a:cxn>
                  <a:cxn ang="0">
                    <a:pos x="7" y="127"/>
                  </a:cxn>
                  <a:cxn ang="0">
                    <a:pos x="10" y="149"/>
                  </a:cxn>
                  <a:cxn ang="0">
                    <a:pos x="34" y="187"/>
                  </a:cxn>
                  <a:cxn ang="0">
                    <a:pos x="64" y="224"/>
                  </a:cxn>
                  <a:cxn ang="0">
                    <a:pos x="99" y="259"/>
                  </a:cxn>
                  <a:cxn ang="0">
                    <a:pos x="137" y="292"/>
                  </a:cxn>
                  <a:cxn ang="0">
                    <a:pos x="176" y="323"/>
                  </a:cxn>
                  <a:cxn ang="0">
                    <a:pos x="217" y="352"/>
                  </a:cxn>
                  <a:cxn ang="0">
                    <a:pos x="255" y="377"/>
                  </a:cxn>
                  <a:cxn ang="0">
                    <a:pos x="288" y="384"/>
                  </a:cxn>
                  <a:cxn ang="0">
                    <a:pos x="317" y="377"/>
                  </a:cxn>
                  <a:cxn ang="0">
                    <a:pos x="346" y="369"/>
                  </a:cxn>
                  <a:cxn ang="0">
                    <a:pos x="375" y="362"/>
                  </a:cxn>
                  <a:cxn ang="0">
                    <a:pos x="404" y="354"/>
                  </a:cxn>
                  <a:cxn ang="0">
                    <a:pos x="433" y="348"/>
                  </a:cxn>
                  <a:cxn ang="0">
                    <a:pos x="462" y="340"/>
                  </a:cxn>
                  <a:cxn ang="0">
                    <a:pos x="491" y="333"/>
                  </a:cxn>
                  <a:cxn ang="0">
                    <a:pos x="520" y="325"/>
                  </a:cxn>
                  <a:cxn ang="0">
                    <a:pos x="549" y="318"/>
                  </a:cxn>
                  <a:cxn ang="0">
                    <a:pos x="578" y="310"/>
                  </a:cxn>
                  <a:cxn ang="0">
                    <a:pos x="607" y="303"/>
                  </a:cxn>
                  <a:cxn ang="0">
                    <a:pos x="636" y="295"/>
                  </a:cxn>
                  <a:cxn ang="0">
                    <a:pos x="666" y="288"/>
                  </a:cxn>
                  <a:cxn ang="0">
                    <a:pos x="694" y="280"/>
                  </a:cxn>
                  <a:cxn ang="0">
                    <a:pos x="724" y="273"/>
                  </a:cxn>
                  <a:cxn ang="0">
                    <a:pos x="741" y="264"/>
                  </a:cxn>
                  <a:cxn ang="0">
                    <a:pos x="746" y="254"/>
                  </a:cxn>
                  <a:cxn ang="0">
                    <a:pos x="751" y="243"/>
                  </a:cxn>
                  <a:cxn ang="0">
                    <a:pos x="756" y="232"/>
                  </a:cxn>
                  <a:cxn ang="0">
                    <a:pos x="743" y="212"/>
                  </a:cxn>
                  <a:cxn ang="0">
                    <a:pos x="709" y="182"/>
                  </a:cxn>
                  <a:cxn ang="0">
                    <a:pos x="672" y="152"/>
                  </a:cxn>
                  <a:cxn ang="0">
                    <a:pos x="634" y="123"/>
                  </a:cxn>
                  <a:cxn ang="0">
                    <a:pos x="595" y="94"/>
                  </a:cxn>
                  <a:cxn ang="0">
                    <a:pos x="557" y="68"/>
                  </a:cxn>
                  <a:cxn ang="0">
                    <a:pos x="520" y="44"/>
                  </a:cxn>
                  <a:cxn ang="0">
                    <a:pos x="486" y="22"/>
                  </a:cxn>
                  <a:cxn ang="0">
                    <a:pos x="458" y="7"/>
                  </a:cxn>
                  <a:cxn ang="0">
                    <a:pos x="437" y="1"/>
                  </a:cxn>
                  <a:cxn ang="0">
                    <a:pos x="417" y="0"/>
                  </a:cxn>
                  <a:cxn ang="0">
                    <a:pos x="399" y="2"/>
                  </a:cxn>
                  <a:cxn ang="0">
                    <a:pos x="383" y="7"/>
                  </a:cxn>
                  <a:cxn ang="0">
                    <a:pos x="369" y="14"/>
                  </a:cxn>
                  <a:cxn ang="0">
                    <a:pos x="359" y="20"/>
                  </a:cxn>
                  <a:cxn ang="0">
                    <a:pos x="351" y="26"/>
                  </a:cxn>
                  <a:cxn ang="0">
                    <a:pos x="329" y="34"/>
                  </a:cxn>
                  <a:cxn ang="0">
                    <a:pos x="291" y="44"/>
                  </a:cxn>
                  <a:cxn ang="0">
                    <a:pos x="254" y="55"/>
                  </a:cxn>
                  <a:cxn ang="0">
                    <a:pos x="218" y="64"/>
                  </a:cxn>
                  <a:cxn ang="0">
                    <a:pos x="183" y="74"/>
                  </a:cxn>
                  <a:cxn ang="0">
                    <a:pos x="147" y="84"/>
                  </a:cxn>
                  <a:cxn ang="0">
                    <a:pos x="111" y="94"/>
                  </a:cxn>
                  <a:cxn ang="0">
                    <a:pos x="73" y="104"/>
                  </a:cxn>
                </a:cxnLst>
                <a:rect l="0" t="0" r="r" b="b"/>
                <a:pathLst>
                  <a:path w="758" h="388">
                    <a:moveTo>
                      <a:pt x="54" y="109"/>
                    </a:moveTo>
                    <a:lnTo>
                      <a:pt x="47" y="111"/>
                    </a:lnTo>
                    <a:lnTo>
                      <a:pt x="41" y="114"/>
                    </a:lnTo>
                    <a:lnTo>
                      <a:pt x="34" y="116"/>
                    </a:lnTo>
                    <a:lnTo>
                      <a:pt x="27" y="119"/>
                    </a:lnTo>
                    <a:lnTo>
                      <a:pt x="21" y="121"/>
                    </a:lnTo>
                    <a:lnTo>
                      <a:pt x="14" y="124"/>
                    </a:lnTo>
                    <a:lnTo>
                      <a:pt x="7" y="127"/>
                    </a:lnTo>
                    <a:lnTo>
                      <a:pt x="0" y="130"/>
                    </a:lnTo>
                    <a:lnTo>
                      <a:pt x="10" y="149"/>
                    </a:lnTo>
                    <a:lnTo>
                      <a:pt x="21" y="168"/>
                    </a:lnTo>
                    <a:lnTo>
                      <a:pt x="34" y="187"/>
                    </a:lnTo>
                    <a:lnTo>
                      <a:pt x="48" y="206"/>
                    </a:lnTo>
                    <a:lnTo>
                      <a:pt x="64" y="224"/>
                    </a:lnTo>
                    <a:lnTo>
                      <a:pt x="81" y="241"/>
                    </a:lnTo>
                    <a:lnTo>
                      <a:pt x="99" y="259"/>
                    </a:lnTo>
                    <a:lnTo>
                      <a:pt x="118" y="276"/>
                    </a:lnTo>
                    <a:lnTo>
                      <a:pt x="137" y="292"/>
                    </a:lnTo>
                    <a:lnTo>
                      <a:pt x="157" y="308"/>
                    </a:lnTo>
                    <a:lnTo>
                      <a:pt x="176" y="323"/>
                    </a:lnTo>
                    <a:lnTo>
                      <a:pt x="196" y="338"/>
                    </a:lnTo>
                    <a:lnTo>
                      <a:pt x="217" y="352"/>
                    </a:lnTo>
                    <a:lnTo>
                      <a:pt x="236" y="365"/>
                    </a:lnTo>
                    <a:lnTo>
                      <a:pt x="255" y="377"/>
                    </a:lnTo>
                    <a:lnTo>
                      <a:pt x="273" y="388"/>
                    </a:lnTo>
                    <a:lnTo>
                      <a:pt x="288" y="384"/>
                    </a:lnTo>
                    <a:lnTo>
                      <a:pt x="302" y="380"/>
                    </a:lnTo>
                    <a:lnTo>
                      <a:pt x="317" y="377"/>
                    </a:lnTo>
                    <a:lnTo>
                      <a:pt x="332" y="373"/>
                    </a:lnTo>
                    <a:lnTo>
                      <a:pt x="346" y="369"/>
                    </a:lnTo>
                    <a:lnTo>
                      <a:pt x="360" y="366"/>
                    </a:lnTo>
                    <a:lnTo>
                      <a:pt x="375" y="362"/>
                    </a:lnTo>
                    <a:lnTo>
                      <a:pt x="390" y="359"/>
                    </a:lnTo>
                    <a:lnTo>
                      <a:pt x="404" y="354"/>
                    </a:lnTo>
                    <a:lnTo>
                      <a:pt x="418" y="351"/>
                    </a:lnTo>
                    <a:lnTo>
                      <a:pt x="433" y="348"/>
                    </a:lnTo>
                    <a:lnTo>
                      <a:pt x="448" y="344"/>
                    </a:lnTo>
                    <a:lnTo>
                      <a:pt x="462" y="340"/>
                    </a:lnTo>
                    <a:lnTo>
                      <a:pt x="476" y="336"/>
                    </a:lnTo>
                    <a:lnTo>
                      <a:pt x="491" y="333"/>
                    </a:lnTo>
                    <a:lnTo>
                      <a:pt x="506" y="329"/>
                    </a:lnTo>
                    <a:lnTo>
                      <a:pt x="520" y="325"/>
                    </a:lnTo>
                    <a:lnTo>
                      <a:pt x="535" y="321"/>
                    </a:lnTo>
                    <a:lnTo>
                      <a:pt x="549" y="318"/>
                    </a:lnTo>
                    <a:lnTo>
                      <a:pt x="564" y="314"/>
                    </a:lnTo>
                    <a:lnTo>
                      <a:pt x="578" y="310"/>
                    </a:lnTo>
                    <a:lnTo>
                      <a:pt x="593" y="307"/>
                    </a:lnTo>
                    <a:lnTo>
                      <a:pt x="607" y="303"/>
                    </a:lnTo>
                    <a:lnTo>
                      <a:pt x="622" y="299"/>
                    </a:lnTo>
                    <a:lnTo>
                      <a:pt x="636" y="295"/>
                    </a:lnTo>
                    <a:lnTo>
                      <a:pt x="651" y="292"/>
                    </a:lnTo>
                    <a:lnTo>
                      <a:pt x="666" y="288"/>
                    </a:lnTo>
                    <a:lnTo>
                      <a:pt x="680" y="284"/>
                    </a:lnTo>
                    <a:lnTo>
                      <a:pt x="694" y="280"/>
                    </a:lnTo>
                    <a:lnTo>
                      <a:pt x="709" y="277"/>
                    </a:lnTo>
                    <a:lnTo>
                      <a:pt x="724" y="273"/>
                    </a:lnTo>
                    <a:lnTo>
                      <a:pt x="738" y="269"/>
                    </a:lnTo>
                    <a:lnTo>
                      <a:pt x="741" y="264"/>
                    </a:lnTo>
                    <a:lnTo>
                      <a:pt x="743" y="259"/>
                    </a:lnTo>
                    <a:lnTo>
                      <a:pt x="746" y="254"/>
                    </a:lnTo>
                    <a:lnTo>
                      <a:pt x="748" y="248"/>
                    </a:lnTo>
                    <a:lnTo>
                      <a:pt x="751" y="243"/>
                    </a:lnTo>
                    <a:lnTo>
                      <a:pt x="754" y="237"/>
                    </a:lnTo>
                    <a:lnTo>
                      <a:pt x="756" y="232"/>
                    </a:lnTo>
                    <a:lnTo>
                      <a:pt x="758" y="227"/>
                    </a:lnTo>
                    <a:lnTo>
                      <a:pt x="743" y="212"/>
                    </a:lnTo>
                    <a:lnTo>
                      <a:pt x="727" y="197"/>
                    </a:lnTo>
                    <a:lnTo>
                      <a:pt x="709" y="182"/>
                    </a:lnTo>
                    <a:lnTo>
                      <a:pt x="691" y="167"/>
                    </a:lnTo>
                    <a:lnTo>
                      <a:pt x="672" y="152"/>
                    </a:lnTo>
                    <a:lnTo>
                      <a:pt x="653" y="137"/>
                    </a:lnTo>
                    <a:lnTo>
                      <a:pt x="634" y="123"/>
                    </a:lnTo>
                    <a:lnTo>
                      <a:pt x="615" y="108"/>
                    </a:lnTo>
                    <a:lnTo>
                      <a:pt x="595" y="94"/>
                    </a:lnTo>
                    <a:lnTo>
                      <a:pt x="576" y="81"/>
                    </a:lnTo>
                    <a:lnTo>
                      <a:pt x="557" y="68"/>
                    </a:lnTo>
                    <a:lnTo>
                      <a:pt x="538" y="55"/>
                    </a:lnTo>
                    <a:lnTo>
                      <a:pt x="520" y="44"/>
                    </a:lnTo>
                    <a:lnTo>
                      <a:pt x="502" y="32"/>
                    </a:lnTo>
                    <a:lnTo>
                      <a:pt x="486" y="22"/>
                    </a:lnTo>
                    <a:lnTo>
                      <a:pt x="470" y="12"/>
                    </a:lnTo>
                    <a:lnTo>
                      <a:pt x="458" y="7"/>
                    </a:lnTo>
                    <a:lnTo>
                      <a:pt x="447" y="3"/>
                    </a:lnTo>
                    <a:lnTo>
                      <a:pt x="437" y="1"/>
                    </a:lnTo>
                    <a:lnTo>
                      <a:pt x="426" y="0"/>
                    </a:lnTo>
                    <a:lnTo>
                      <a:pt x="417" y="0"/>
                    </a:lnTo>
                    <a:lnTo>
                      <a:pt x="407" y="0"/>
                    </a:lnTo>
                    <a:lnTo>
                      <a:pt x="399" y="2"/>
                    </a:lnTo>
                    <a:lnTo>
                      <a:pt x="390" y="4"/>
                    </a:lnTo>
                    <a:lnTo>
                      <a:pt x="383" y="7"/>
                    </a:lnTo>
                    <a:lnTo>
                      <a:pt x="376" y="10"/>
                    </a:lnTo>
                    <a:lnTo>
                      <a:pt x="369" y="14"/>
                    </a:lnTo>
                    <a:lnTo>
                      <a:pt x="364" y="17"/>
                    </a:lnTo>
                    <a:lnTo>
                      <a:pt x="359" y="20"/>
                    </a:lnTo>
                    <a:lnTo>
                      <a:pt x="355" y="23"/>
                    </a:lnTo>
                    <a:lnTo>
                      <a:pt x="351" y="26"/>
                    </a:lnTo>
                    <a:lnTo>
                      <a:pt x="349" y="28"/>
                    </a:lnTo>
                    <a:lnTo>
                      <a:pt x="329" y="34"/>
                    </a:lnTo>
                    <a:lnTo>
                      <a:pt x="310" y="39"/>
                    </a:lnTo>
                    <a:lnTo>
                      <a:pt x="291" y="44"/>
                    </a:lnTo>
                    <a:lnTo>
                      <a:pt x="272" y="49"/>
                    </a:lnTo>
                    <a:lnTo>
                      <a:pt x="254" y="55"/>
                    </a:lnTo>
                    <a:lnTo>
                      <a:pt x="236" y="60"/>
                    </a:lnTo>
                    <a:lnTo>
                      <a:pt x="218" y="64"/>
                    </a:lnTo>
                    <a:lnTo>
                      <a:pt x="200" y="70"/>
                    </a:lnTo>
                    <a:lnTo>
                      <a:pt x="183" y="74"/>
                    </a:lnTo>
                    <a:lnTo>
                      <a:pt x="165" y="79"/>
                    </a:lnTo>
                    <a:lnTo>
                      <a:pt x="147" y="84"/>
                    </a:lnTo>
                    <a:lnTo>
                      <a:pt x="129" y="89"/>
                    </a:lnTo>
                    <a:lnTo>
                      <a:pt x="111" y="94"/>
                    </a:lnTo>
                    <a:lnTo>
                      <a:pt x="92" y="98"/>
                    </a:lnTo>
                    <a:lnTo>
                      <a:pt x="73" y="104"/>
                    </a:lnTo>
                    <a:lnTo>
                      <a:pt x="54" y="109"/>
                    </a:lnTo>
                    <a:close/>
                  </a:path>
                </a:pathLst>
              </a:custGeom>
              <a:solidFill>
                <a:srgbClr val="C9CC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3" name="Freeform 251"/>
              <p:cNvSpPr>
                <a:spLocks/>
              </p:cNvSpPr>
              <p:nvPr/>
            </p:nvSpPr>
            <p:spPr bwMode="auto">
              <a:xfrm>
                <a:off x="3421062" y="4346178"/>
                <a:ext cx="719336" cy="376039"/>
              </a:xfrm>
              <a:custGeom>
                <a:avLst/>
                <a:gdLst/>
                <a:ahLst/>
                <a:cxnLst>
                  <a:cxn ang="0">
                    <a:pos x="49" y="103"/>
                  </a:cxn>
                  <a:cxn ang="0">
                    <a:pos x="35" y="108"/>
                  </a:cxn>
                  <a:cxn ang="0">
                    <a:pos x="21" y="113"/>
                  </a:cxn>
                  <a:cxn ang="0">
                    <a:pos x="7" y="118"/>
                  </a:cxn>
                  <a:cxn ang="0">
                    <a:pos x="9" y="140"/>
                  </a:cxn>
                  <a:cxn ang="0">
                    <a:pos x="33" y="178"/>
                  </a:cxn>
                  <a:cxn ang="0">
                    <a:pos x="64" y="215"/>
                  </a:cxn>
                  <a:cxn ang="0">
                    <a:pos x="99" y="250"/>
                  </a:cxn>
                  <a:cxn ang="0">
                    <a:pos x="137" y="284"/>
                  </a:cxn>
                  <a:cxn ang="0">
                    <a:pos x="177" y="315"/>
                  </a:cxn>
                  <a:cxn ang="0">
                    <a:pos x="217" y="343"/>
                  </a:cxn>
                  <a:cxn ang="0">
                    <a:pos x="256" y="368"/>
                  </a:cxn>
                  <a:cxn ang="0">
                    <a:pos x="288" y="376"/>
                  </a:cxn>
                  <a:cxn ang="0">
                    <a:pos x="315" y="369"/>
                  </a:cxn>
                  <a:cxn ang="0">
                    <a:pos x="342" y="362"/>
                  </a:cxn>
                  <a:cxn ang="0">
                    <a:pos x="368" y="356"/>
                  </a:cxn>
                  <a:cxn ang="0">
                    <a:pos x="395" y="349"/>
                  </a:cxn>
                  <a:cxn ang="0">
                    <a:pos x="422" y="342"/>
                  </a:cxn>
                  <a:cxn ang="0">
                    <a:pos x="449" y="335"/>
                  </a:cxn>
                  <a:cxn ang="0">
                    <a:pos x="476" y="328"/>
                  </a:cxn>
                  <a:cxn ang="0">
                    <a:pos x="503" y="321"/>
                  </a:cxn>
                  <a:cxn ang="0">
                    <a:pos x="530" y="314"/>
                  </a:cxn>
                  <a:cxn ang="0">
                    <a:pos x="556" y="307"/>
                  </a:cxn>
                  <a:cxn ang="0">
                    <a:pos x="583" y="300"/>
                  </a:cxn>
                  <a:cxn ang="0">
                    <a:pos x="610" y="293"/>
                  </a:cxn>
                  <a:cxn ang="0">
                    <a:pos x="637" y="286"/>
                  </a:cxn>
                  <a:cxn ang="0">
                    <a:pos x="664" y="280"/>
                  </a:cxn>
                  <a:cxn ang="0">
                    <a:pos x="691" y="273"/>
                  </a:cxn>
                  <a:cxn ang="0">
                    <a:pos x="707" y="264"/>
                  </a:cxn>
                  <a:cxn ang="0">
                    <a:pos x="712" y="254"/>
                  </a:cxn>
                  <a:cxn ang="0">
                    <a:pos x="717" y="243"/>
                  </a:cxn>
                  <a:cxn ang="0">
                    <a:pos x="722" y="232"/>
                  </a:cxn>
                  <a:cxn ang="0">
                    <a:pos x="710" y="212"/>
                  </a:cxn>
                  <a:cxn ang="0">
                    <a:pos x="676" y="182"/>
                  </a:cxn>
                  <a:cxn ang="0">
                    <a:pos x="640" y="152"/>
                  </a:cxn>
                  <a:cxn ang="0">
                    <a:pos x="601" y="123"/>
                  </a:cxn>
                  <a:cxn ang="0">
                    <a:pos x="562" y="94"/>
                  </a:cxn>
                  <a:cxn ang="0">
                    <a:pos x="523" y="68"/>
                  </a:cxn>
                  <a:cxn ang="0">
                    <a:pos x="487" y="44"/>
                  </a:cxn>
                  <a:cxn ang="0">
                    <a:pos x="453" y="23"/>
                  </a:cxn>
                  <a:cxn ang="0">
                    <a:pos x="426" y="8"/>
                  </a:cxn>
                  <a:cxn ang="0">
                    <a:pos x="404" y="1"/>
                  </a:cxn>
                  <a:cxn ang="0">
                    <a:pos x="384" y="0"/>
                  </a:cxn>
                  <a:cxn ang="0">
                    <a:pos x="365" y="2"/>
                  </a:cxn>
                  <a:cxn ang="0">
                    <a:pos x="349" y="7"/>
                  </a:cxn>
                  <a:cxn ang="0">
                    <a:pos x="335" y="14"/>
                  </a:cxn>
                  <a:cxn ang="0">
                    <a:pos x="325" y="20"/>
                  </a:cxn>
                  <a:cxn ang="0">
                    <a:pos x="318" y="26"/>
                  </a:cxn>
                  <a:cxn ang="0">
                    <a:pos x="299" y="32"/>
                  </a:cxn>
                  <a:cxn ang="0">
                    <a:pos x="266" y="41"/>
                  </a:cxn>
                  <a:cxn ang="0">
                    <a:pos x="234" y="50"/>
                  </a:cxn>
                  <a:cxn ang="0">
                    <a:pos x="202" y="59"/>
                  </a:cxn>
                  <a:cxn ang="0">
                    <a:pos x="170" y="68"/>
                  </a:cxn>
                  <a:cxn ang="0">
                    <a:pos x="139" y="77"/>
                  </a:cxn>
                  <a:cxn ang="0">
                    <a:pos x="107" y="86"/>
                  </a:cxn>
                  <a:cxn ang="0">
                    <a:pos x="73" y="96"/>
                  </a:cxn>
                </a:cxnLst>
                <a:rect l="0" t="0" r="r" b="b"/>
                <a:pathLst>
                  <a:path w="725" h="379">
                    <a:moveTo>
                      <a:pt x="56" y="101"/>
                    </a:moveTo>
                    <a:lnTo>
                      <a:pt x="49" y="103"/>
                    </a:lnTo>
                    <a:lnTo>
                      <a:pt x="42" y="105"/>
                    </a:lnTo>
                    <a:lnTo>
                      <a:pt x="35" y="108"/>
                    </a:lnTo>
                    <a:lnTo>
                      <a:pt x="28" y="111"/>
                    </a:lnTo>
                    <a:lnTo>
                      <a:pt x="21" y="113"/>
                    </a:lnTo>
                    <a:lnTo>
                      <a:pt x="14" y="116"/>
                    </a:lnTo>
                    <a:lnTo>
                      <a:pt x="7" y="118"/>
                    </a:lnTo>
                    <a:lnTo>
                      <a:pt x="0" y="120"/>
                    </a:lnTo>
                    <a:lnTo>
                      <a:pt x="9" y="140"/>
                    </a:lnTo>
                    <a:lnTo>
                      <a:pt x="20" y="159"/>
                    </a:lnTo>
                    <a:lnTo>
                      <a:pt x="33" y="178"/>
                    </a:lnTo>
                    <a:lnTo>
                      <a:pt x="47" y="196"/>
                    </a:lnTo>
                    <a:lnTo>
                      <a:pt x="64" y="215"/>
                    </a:lnTo>
                    <a:lnTo>
                      <a:pt x="80" y="233"/>
                    </a:lnTo>
                    <a:lnTo>
                      <a:pt x="99" y="250"/>
                    </a:lnTo>
                    <a:lnTo>
                      <a:pt x="118" y="267"/>
                    </a:lnTo>
                    <a:lnTo>
                      <a:pt x="137" y="284"/>
                    </a:lnTo>
                    <a:lnTo>
                      <a:pt x="157" y="300"/>
                    </a:lnTo>
                    <a:lnTo>
                      <a:pt x="177" y="315"/>
                    </a:lnTo>
                    <a:lnTo>
                      <a:pt x="197" y="329"/>
                    </a:lnTo>
                    <a:lnTo>
                      <a:pt x="217" y="343"/>
                    </a:lnTo>
                    <a:lnTo>
                      <a:pt x="237" y="356"/>
                    </a:lnTo>
                    <a:lnTo>
                      <a:pt x="256" y="368"/>
                    </a:lnTo>
                    <a:lnTo>
                      <a:pt x="275" y="379"/>
                    </a:lnTo>
                    <a:lnTo>
                      <a:pt x="288" y="376"/>
                    </a:lnTo>
                    <a:lnTo>
                      <a:pt x="302" y="372"/>
                    </a:lnTo>
                    <a:lnTo>
                      <a:pt x="315" y="369"/>
                    </a:lnTo>
                    <a:lnTo>
                      <a:pt x="328" y="365"/>
                    </a:lnTo>
                    <a:lnTo>
                      <a:pt x="342" y="362"/>
                    </a:lnTo>
                    <a:lnTo>
                      <a:pt x="355" y="359"/>
                    </a:lnTo>
                    <a:lnTo>
                      <a:pt x="368" y="356"/>
                    </a:lnTo>
                    <a:lnTo>
                      <a:pt x="382" y="352"/>
                    </a:lnTo>
                    <a:lnTo>
                      <a:pt x="395" y="349"/>
                    </a:lnTo>
                    <a:lnTo>
                      <a:pt x="408" y="345"/>
                    </a:lnTo>
                    <a:lnTo>
                      <a:pt x="422" y="342"/>
                    </a:lnTo>
                    <a:lnTo>
                      <a:pt x="436" y="338"/>
                    </a:lnTo>
                    <a:lnTo>
                      <a:pt x="449" y="335"/>
                    </a:lnTo>
                    <a:lnTo>
                      <a:pt x="463" y="331"/>
                    </a:lnTo>
                    <a:lnTo>
                      <a:pt x="476" y="328"/>
                    </a:lnTo>
                    <a:lnTo>
                      <a:pt x="490" y="324"/>
                    </a:lnTo>
                    <a:lnTo>
                      <a:pt x="503" y="321"/>
                    </a:lnTo>
                    <a:lnTo>
                      <a:pt x="516" y="318"/>
                    </a:lnTo>
                    <a:lnTo>
                      <a:pt x="530" y="314"/>
                    </a:lnTo>
                    <a:lnTo>
                      <a:pt x="543" y="311"/>
                    </a:lnTo>
                    <a:lnTo>
                      <a:pt x="556" y="307"/>
                    </a:lnTo>
                    <a:lnTo>
                      <a:pt x="570" y="304"/>
                    </a:lnTo>
                    <a:lnTo>
                      <a:pt x="583" y="300"/>
                    </a:lnTo>
                    <a:lnTo>
                      <a:pt x="596" y="297"/>
                    </a:lnTo>
                    <a:lnTo>
                      <a:pt x="610" y="293"/>
                    </a:lnTo>
                    <a:lnTo>
                      <a:pt x="624" y="290"/>
                    </a:lnTo>
                    <a:lnTo>
                      <a:pt x="637" y="286"/>
                    </a:lnTo>
                    <a:lnTo>
                      <a:pt x="651" y="283"/>
                    </a:lnTo>
                    <a:lnTo>
                      <a:pt x="664" y="280"/>
                    </a:lnTo>
                    <a:lnTo>
                      <a:pt x="677" y="276"/>
                    </a:lnTo>
                    <a:lnTo>
                      <a:pt x="691" y="273"/>
                    </a:lnTo>
                    <a:lnTo>
                      <a:pt x="704" y="269"/>
                    </a:lnTo>
                    <a:lnTo>
                      <a:pt x="707" y="264"/>
                    </a:lnTo>
                    <a:lnTo>
                      <a:pt x="710" y="259"/>
                    </a:lnTo>
                    <a:lnTo>
                      <a:pt x="712" y="254"/>
                    </a:lnTo>
                    <a:lnTo>
                      <a:pt x="715" y="248"/>
                    </a:lnTo>
                    <a:lnTo>
                      <a:pt x="717" y="243"/>
                    </a:lnTo>
                    <a:lnTo>
                      <a:pt x="720" y="237"/>
                    </a:lnTo>
                    <a:lnTo>
                      <a:pt x="722" y="232"/>
                    </a:lnTo>
                    <a:lnTo>
                      <a:pt x="725" y="227"/>
                    </a:lnTo>
                    <a:lnTo>
                      <a:pt x="710" y="212"/>
                    </a:lnTo>
                    <a:lnTo>
                      <a:pt x="694" y="197"/>
                    </a:lnTo>
                    <a:lnTo>
                      <a:pt x="676" y="182"/>
                    </a:lnTo>
                    <a:lnTo>
                      <a:pt x="658" y="167"/>
                    </a:lnTo>
                    <a:lnTo>
                      <a:pt x="640" y="152"/>
                    </a:lnTo>
                    <a:lnTo>
                      <a:pt x="620" y="137"/>
                    </a:lnTo>
                    <a:lnTo>
                      <a:pt x="601" y="123"/>
                    </a:lnTo>
                    <a:lnTo>
                      <a:pt x="582" y="108"/>
                    </a:lnTo>
                    <a:lnTo>
                      <a:pt x="562" y="94"/>
                    </a:lnTo>
                    <a:lnTo>
                      <a:pt x="542" y="81"/>
                    </a:lnTo>
                    <a:lnTo>
                      <a:pt x="523" y="68"/>
                    </a:lnTo>
                    <a:lnTo>
                      <a:pt x="504" y="56"/>
                    </a:lnTo>
                    <a:lnTo>
                      <a:pt x="487" y="44"/>
                    </a:lnTo>
                    <a:lnTo>
                      <a:pt x="469" y="33"/>
                    </a:lnTo>
                    <a:lnTo>
                      <a:pt x="453" y="23"/>
                    </a:lnTo>
                    <a:lnTo>
                      <a:pt x="438" y="14"/>
                    </a:lnTo>
                    <a:lnTo>
                      <a:pt x="426" y="8"/>
                    </a:lnTo>
                    <a:lnTo>
                      <a:pt x="415" y="4"/>
                    </a:lnTo>
                    <a:lnTo>
                      <a:pt x="404" y="1"/>
                    </a:lnTo>
                    <a:lnTo>
                      <a:pt x="394" y="0"/>
                    </a:lnTo>
                    <a:lnTo>
                      <a:pt x="384" y="0"/>
                    </a:lnTo>
                    <a:lnTo>
                      <a:pt x="374" y="0"/>
                    </a:lnTo>
                    <a:lnTo>
                      <a:pt x="365" y="2"/>
                    </a:lnTo>
                    <a:lnTo>
                      <a:pt x="357" y="4"/>
                    </a:lnTo>
                    <a:lnTo>
                      <a:pt x="349" y="7"/>
                    </a:lnTo>
                    <a:lnTo>
                      <a:pt x="342" y="10"/>
                    </a:lnTo>
                    <a:lnTo>
                      <a:pt x="335" y="14"/>
                    </a:lnTo>
                    <a:lnTo>
                      <a:pt x="330" y="17"/>
                    </a:lnTo>
                    <a:lnTo>
                      <a:pt x="325" y="20"/>
                    </a:lnTo>
                    <a:lnTo>
                      <a:pt x="321" y="23"/>
                    </a:lnTo>
                    <a:lnTo>
                      <a:pt x="318" y="26"/>
                    </a:lnTo>
                    <a:lnTo>
                      <a:pt x="316" y="27"/>
                    </a:lnTo>
                    <a:lnTo>
                      <a:pt x="299" y="32"/>
                    </a:lnTo>
                    <a:lnTo>
                      <a:pt x="282" y="37"/>
                    </a:lnTo>
                    <a:lnTo>
                      <a:pt x="266" y="41"/>
                    </a:lnTo>
                    <a:lnTo>
                      <a:pt x="249" y="46"/>
                    </a:lnTo>
                    <a:lnTo>
                      <a:pt x="234" y="50"/>
                    </a:lnTo>
                    <a:lnTo>
                      <a:pt x="218" y="55"/>
                    </a:lnTo>
                    <a:lnTo>
                      <a:pt x="202" y="59"/>
                    </a:lnTo>
                    <a:lnTo>
                      <a:pt x="187" y="64"/>
                    </a:lnTo>
                    <a:lnTo>
                      <a:pt x="170" y="68"/>
                    </a:lnTo>
                    <a:lnTo>
                      <a:pt x="155" y="72"/>
                    </a:lnTo>
                    <a:lnTo>
                      <a:pt x="139" y="77"/>
                    </a:lnTo>
                    <a:lnTo>
                      <a:pt x="123" y="82"/>
                    </a:lnTo>
                    <a:lnTo>
                      <a:pt x="107" y="86"/>
                    </a:lnTo>
                    <a:lnTo>
                      <a:pt x="91" y="91"/>
                    </a:lnTo>
                    <a:lnTo>
                      <a:pt x="73" y="96"/>
                    </a:lnTo>
                    <a:lnTo>
                      <a:pt x="56" y="101"/>
                    </a:lnTo>
                    <a:close/>
                  </a:path>
                </a:pathLst>
              </a:custGeom>
              <a:solidFill>
                <a:srgbClr val="C9CCD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4" name="Freeform 252"/>
              <p:cNvSpPr>
                <a:spLocks/>
              </p:cNvSpPr>
              <p:nvPr/>
            </p:nvSpPr>
            <p:spPr bwMode="auto">
              <a:xfrm>
                <a:off x="3452812" y="4345186"/>
                <a:ext cx="688578" cy="369094"/>
              </a:xfrm>
              <a:custGeom>
                <a:avLst/>
                <a:gdLst/>
                <a:ahLst/>
                <a:cxnLst>
                  <a:cxn ang="0">
                    <a:pos x="52" y="95"/>
                  </a:cxn>
                  <a:cxn ang="0">
                    <a:pos x="38" y="101"/>
                  </a:cxn>
                  <a:cxn ang="0">
                    <a:pos x="23" y="105"/>
                  </a:cxn>
                  <a:cxn ang="0">
                    <a:pos x="8" y="110"/>
                  </a:cxn>
                  <a:cxn ang="0">
                    <a:pos x="10" y="132"/>
                  </a:cxn>
                  <a:cxn ang="0">
                    <a:pos x="34" y="170"/>
                  </a:cxn>
                  <a:cxn ang="0">
                    <a:pos x="65" y="207"/>
                  </a:cxn>
                  <a:cxn ang="0">
                    <a:pos x="101" y="242"/>
                  </a:cxn>
                  <a:cxn ang="0">
                    <a:pos x="139" y="276"/>
                  </a:cxn>
                  <a:cxn ang="0">
                    <a:pos x="179" y="307"/>
                  </a:cxn>
                  <a:cxn ang="0">
                    <a:pos x="220" y="335"/>
                  </a:cxn>
                  <a:cxn ang="0">
                    <a:pos x="259" y="361"/>
                  </a:cxn>
                  <a:cxn ang="0">
                    <a:pos x="289" y="369"/>
                  </a:cxn>
                  <a:cxn ang="0">
                    <a:pos x="314" y="362"/>
                  </a:cxn>
                  <a:cxn ang="0">
                    <a:pos x="339" y="356"/>
                  </a:cxn>
                  <a:cxn ang="0">
                    <a:pos x="363" y="350"/>
                  </a:cxn>
                  <a:cxn ang="0">
                    <a:pos x="388" y="343"/>
                  </a:cxn>
                  <a:cxn ang="0">
                    <a:pos x="413" y="337"/>
                  </a:cxn>
                  <a:cxn ang="0">
                    <a:pos x="437" y="331"/>
                  </a:cxn>
                  <a:cxn ang="0">
                    <a:pos x="462" y="324"/>
                  </a:cxn>
                  <a:cxn ang="0">
                    <a:pos x="487" y="318"/>
                  </a:cxn>
                  <a:cxn ang="0">
                    <a:pos x="512" y="312"/>
                  </a:cxn>
                  <a:cxn ang="0">
                    <a:pos x="536" y="305"/>
                  </a:cxn>
                  <a:cxn ang="0">
                    <a:pos x="561" y="299"/>
                  </a:cxn>
                  <a:cxn ang="0">
                    <a:pos x="586" y="293"/>
                  </a:cxn>
                  <a:cxn ang="0">
                    <a:pos x="610" y="286"/>
                  </a:cxn>
                  <a:cxn ang="0">
                    <a:pos x="635" y="280"/>
                  </a:cxn>
                  <a:cxn ang="0">
                    <a:pos x="660" y="274"/>
                  </a:cxn>
                  <a:cxn ang="0">
                    <a:pos x="675" y="265"/>
                  </a:cxn>
                  <a:cxn ang="0">
                    <a:pos x="681" y="255"/>
                  </a:cxn>
                  <a:cxn ang="0">
                    <a:pos x="686" y="244"/>
                  </a:cxn>
                  <a:cxn ang="0">
                    <a:pos x="692" y="233"/>
                  </a:cxn>
                  <a:cxn ang="0">
                    <a:pos x="679" y="213"/>
                  </a:cxn>
                  <a:cxn ang="0">
                    <a:pos x="645" y="183"/>
                  </a:cxn>
                  <a:cxn ang="0">
                    <a:pos x="608" y="152"/>
                  </a:cxn>
                  <a:cxn ang="0">
                    <a:pos x="569" y="123"/>
                  </a:cxn>
                  <a:cxn ang="0">
                    <a:pos x="530" y="95"/>
                  </a:cxn>
                  <a:cxn ang="0">
                    <a:pos x="492" y="69"/>
                  </a:cxn>
                  <a:cxn ang="0">
                    <a:pos x="456" y="45"/>
                  </a:cxn>
                  <a:cxn ang="0">
                    <a:pos x="423" y="24"/>
                  </a:cxn>
                  <a:cxn ang="0">
                    <a:pos x="397" y="9"/>
                  </a:cxn>
                  <a:cxn ang="0">
                    <a:pos x="374" y="2"/>
                  </a:cxn>
                  <a:cxn ang="0">
                    <a:pos x="353" y="0"/>
                  </a:cxn>
                  <a:cxn ang="0">
                    <a:pos x="333" y="3"/>
                  </a:cxn>
                  <a:cxn ang="0">
                    <a:pos x="317" y="8"/>
                  </a:cxn>
                  <a:cxn ang="0">
                    <a:pos x="303" y="15"/>
                  </a:cxn>
                  <a:cxn ang="0">
                    <a:pos x="293" y="21"/>
                  </a:cxn>
                  <a:cxn ang="0">
                    <a:pos x="287" y="26"/>
                  </a:cxn>
                  <a:cxn ang="0">
                    <a:pos x="271" y="31"/>
                  </a:cxn>
                  <a:cxn ang="0">
                    <a:pos x="243" y="39"/>
                  </a:cxn>
                  <a:cxn ang="0">
                    <a:pos x="215" y="47"/>
                  </a:cxn>
                  <a:cxn ang="0">
                    <a:pos x="188" y="55"/>
                  </a:cxn>
                  <a:cxn ang="0">
                    <a:pos x="161" y="63"/>
                  </a:cxn>
                  <a:cxn ang="0">
                    <a:pos x="133" y="71"/>
                  </a:cxn>
                  <a:cxn ang="0">
                    <a:pos x="105" y="80"/>
                  </a:cxn>
                  <a:cxn ang="0">
                    <a:pos x="75" y="88"/>
                  </a:cxn>
                </a:cxnLst>
                <a:rect l="0" t="0" r="r" b="b"/>
                <a:pathLst>
                  <a:path w="694" h="372">
                    <a:moveTo>
                      <a:pt x="60" y="93"/>
                    </a:moveTo>
                    <a:lnTo>
                      <a:pt x="52" y="95"/>
                    </a:lnTo>
                    <a:lnTo>
                      <a:pt x="45" y="98"/>
                    </a:lnTo>
                    <a:lnTo>
                      <a:pt x="38" y="101"/>
                    </a:lnTo>
                    <a:lnTo>
                      <a:pt x="30" y="103"/>
                    </a:lnTo>
                    <a:lnTo>
                      <a:pt x="23" y="105"/>
                    </a:lnTo>
                    <a:lnTo>
                      <a:pt x="15" y="108"/>
                    </a:lnTo>
                    <a:lnTo>
                      <a:pt x="8" y="110"/>
                    </a:lnTo>
                    <a:lnTo>
                      <a:pt x="0" y="113"/>
                    </a:lnTo>
                    <a:lnTo>
                      <a:pt x="10" y="132"/>
                    </a:lnTo>
                    <a:lnTo>
                      <a:pt x="21" y="151"/>
                    </a:lnTo>
                    <a:lnTo>
                      <a:pt x="34" y="170"/>
                    </a:lnTo>
                    <a:lnTo>
                      <a:pt x="49" y="189"/>
                    </a:lnTo>
                    <a:lnTo>
                      <a:pt x="65" y="207"/>
                    </a:lnTo>
                    <a:lnTo>
                      <a:pt x="82" y="225"/>
                    </a:lnTo>
                    <a:lnTo>
                      <a:pt x="101" y="242"/>
                    </a:lnTo>
                    <a:lnTo>
                      <a:pt x="119" y="259"/>
                    </a:lnTo>
                    <a:lnTo>
                      <a:pt x="139" y="276"/>
                    </a:lnTo>
                    <a:lnTo>
                      <a:pt x="159" y="292"/>
                    </a:lnTo>
                    <a:lnTo>
                      <a:pt x="179" y="307"/>
                    </a:lnTo>
                    <a:lnTo>
                      <a:pt x="199" y="321"/>
                    </a:lnTo>
                    <a:lnTo>
                      <a:pt x="220" y="335"/>
                    </a:lnTo>
                    <a:lnTo>
                      <a:pt x="240" y="349"/>
                    </a:lnTo>
                    <a:lnTo>
                      <a:pt x="259" y="361"/>
                    </a:lnTo>
                    <a:lnTo>
                      <a:pt x="277" y="372"/>
                    </a:lnTo>
                    <a:lnTo>
                      <a:pt x="289" y="369"/>
                    </a:lnTo>
                    <a:lnTo>
                      <a:pt x="302" y="365"/>
                    </a:lnTo>
                    <a:lnTo>
                      <a:pt x="314" y="362"/>
                    </a:lnTo>
                    <a:lnTo>
                      <a:pt x="326" y="359"/>
                    </a:lnTo>
                    <a:lnTo>
                      <a:pt x="339" y="356"/>
                    </a:lnTo>
                    <a:lnTo>
                      <a:pt x="351" y="353"/>
                    </a:lnTo>
                    <a:lnTo>
                      <a:pt x="363" y="350"/>
                    </a:lnTo>
                    <a:lnTo>
                      <a:pt x="376" y="346"/>
                    </a:lnTo>
                    <a:lnTo>
                      <a:pt x="388" y="343"/>
                    </a:lnTo>
                    <a:lnTo>
                      <a:pt x="401" y="340"/>
                    </a:lnTo>
                    <a:lnTo>
                      <a:pt x="413" y="337"/>
                    </a:lnTo>
                    <a:lnTo>
                      <a:pt x="425" y="334"/>
                    </a:lnTo>
                    <a:lnTo>
                      <a:pt x="437" y="331"/>
                    </a:lnTo>
                    <a:lnTo>
                      <a:pt x="450" y="327"/>
                    </a:lnTo>
                    <a:lnTo>
                      <a:pt x="462" y="324"/>
                    </a:lnTo>
                    <a:lnTo>
                      <a:pt x="475" y="321"/>
                    </a:lnTo>
                    <a:lnTo>
                      <a:pt x="487" y="318"/>
                    </a:lnTo>
                    <a:lnTo>
                      <a:pt x="499" y="315"/>
                    </a:lnTo>
                    <a:lnTo>
                      <a:pt x="512" y="312"/>
                    </a:lnTo>
                    <a:lnTo>
                      <a:pt x="524" y="308"/>
                    </a:lnTo>
                    <a:lnTo>
                      <a:pt x="536" y="305"/>
                    </a:lnTo>
                    <a:lnTo>
                      <a:pt x="548" y="302"/>
                    </a:lnTo>
                    <a:lnTo>
                      <a:pt x="561" y="299"/>
                    </a:lnTo>
                    <a:lnTo>
                      <a:pt x="573" y="295"/>
                    </a:lnTo>
                    <a:lnTo>
                      <a:pt x="586" y="293"/>
                    </a:lnTo>
                    <a:lnTo>
                      <a:pt x="598" y="289"/>
                    </a:lnTo>
                    <a:lnTo>
                      <a:pt x="610" y="286"/>
                    </a:lnTo>
                    <a:lnTo>
                      <a:pt x="623" y="283"/>
                    </a:lnTo>
                    <a:lnTo>
                      <a:pt x="635" y="280"/>
                    </a:lnTo>
                    <a:lnTo>
                      <a:pt x="647" y="276"/>
                    </a:lnTo>
                    <a:lnTo>
                      <a:pt x="660" y="274"/>
                    </a:lnTo>
                    <a:lnTo>
                      <a:pt x="672" y="270"/>
                    </a:lnTo>
                    <a:lnTo>
                      <a:pt x="675" y="265"/>
                    </a:lnTo>
                    <a:lnTo>
                      <a:pt x="678" y="260"/>
                    </a:lnTo>
                    <a:lnTo>
                      <a:pt x="681" y="255"/>
                    </a:lnTo>
                    <a:lnTo>
                      <a:pt x="684" y="249"/>
                    </a:lnTo>
                    <a:lnTo>
                      <a:pt x="686" y="244"/>
                    </a:lnTo>
                    <a:lnTo>
                      <a:pt x="689" y="238"/>
                    </a:lnTo>
                    <a:lnTo>
                      <a:pt x="692" y="233"/>
                    </a:lnTo>
                    <a:lnTo>
                      <a:pt x="694" y="228"/>
                    </a:lnTo>
                    <a:lnTo>
                      <a:pt x="679" y="213"/>
                    </a:lnTo>
                    <a:lnTo>
                      <a:pt x="662" y="198"/>
                    </a:lnTo>
                    <a:lnTo>
                      <a:pt x="645" y="183"/>
                    </a:lnTo>
                    <a:lnTo>
                      <a:pt x="627" y="168"/>
                    </a:lnTo>
                    <a:lnTo>
                      <a:pt x="608" y="152"/>
                    </a:lnTo>
                    <a:lnTo>
                      <a:pt x="589" y="138"/>
                    </a:lnTo>
                    <a:lnTo>
                      <a:pt x="569" y="123"/>
                    </a:lnTo>
                    <a:lnTo>
                      <a:pt x="550" y="109"/>
                    </a:lnTo>
                    <a:lnTo>
                      <a:pt x="530" y="95"/>
                    </a:lnTo>
                    <a:lnTo>
                      <a:pt x="511" y="82"/>
                    </a:lnTo>
                    <a:lnTo>
                      <a:pt x="492" y="69"/>
                    </a:lnTo>
                    <a:lnTo>
                      <a:pt x="474" y="57"/>
                    </a:lnTo>
                    <a:lnTo>
                      <a:pt x="456" y="45"/>
                    </a:lnTo>
                    <a:lnTo>
                      <a:pt x="439" y="34"/>
                    </a:lnTo>
                    <a:lnTo>
                      <a:pt x="423" y="24"/>
                    </a:lnTo>
                    <a:lnTo>
                      <a:pt x="408" y="16"/>
                    </a:lnTo>
                    <a:lnTo>
                      <a:pt x="397" y="9"/>
                    </a:lnTo>
                    <a:lnTo>
                      <a:pt x="385" y="5"/>
                    </a:lnTo>
                    <a:lnTo>
                      <a:pt x="374" y="2"/>
                    </a:lnTo>
                    <a:lnTo>
                      <a:pt x="363" y="1"/>
                    </a:lnTo>
                    <a:lnTo>
                      <a:pt x="353" y="0"/>
                    </a:lnTo>
                    <a:lnTo>
                      <a:pt x="343" y="1"/>
                    </a:lnTo>
                    <a:lnTo>
                      <a:pt x="333" y="3"/>
                    </a:lnTo>
                    <a:lnTo>
                      <a:pt x="325" y="5"/>
                    </a:lnTo>
                    <a:lnTo>
                      <a:pt x="317" y="8"/>
                    </a:lnTo>
                    <a:lnTo>
                      <a:pt x="309" y="11"/>
                    </a:lnTo>
                    <a:lnTo>
                      <a:pt x="303" y="15"/>
                    </a:lnTo>
                    <a:lnTo>
                      <a:pt x="298" y="18"/>
                    </a:lnTo>
                    <a:lnTo>
                      <a:pt x="293" y="21"/>
                    </a:lnTo>
                    <a:lnTo>
                      <a:pt x="290" y="24"/>
                    </a:lnTo>
                    <a:lnTo>
                      <a:pt x="287" y="26"/>
                    </a:lnTo>
                    <a:lnTo>
                      <a:pt x="286" y="27"/>
                    </a:lnTo>
                    <a:lnTo>
                      <a:pt x="271" y="31"/>
                    </a:lnTo>
                    <a:lnTo>
                      <a:pt x="257" y="35"/>
                    </a:lnTo>
                    <a:lnTo>
                      <a:pt x="243" y="39"/>
                    </a:lnTo>
                    <a:lnTo>
                      <a:pt x="229" y="43"/>
                    </a:lnTo>
                    <a:lnTo>
                      <a:pt x="215" y="47"/>
                    </a:lnTo>
                    <a:lnTo>
                      <a:pt x="201" y="51"/>
                    </a:lnTo>
                    <a:lnTo>
                      <a:pt x="188" y="55"/>
                    </a:lnTo>
                    <a:lnTo>
                      <a:pt x="174" y="59"/>
                    </a:lnTo>
                    <a:lnTo>
                      <a:pt x="161" y="63"/>
                    </a:lnTo>
                    <a:lnTo>
                      <a:pt x="147" y="67"/>
                    </a:lnTo>
                    <a:lnTo>
                      <a:pt x="133" y="71"/>
                    </a:lnTo>
                    <a:lnTo>
                      <a:pt x="119" y="76"/>
                    </a:lnTo>
                    <a:lnTo>
                      <a:pt x="105" y="80"/>
                    </a:lnTo>
                    <a:lnTo>
                      <a:pt x="90" y="84"/>
                    </a:lnTo>
                    <a:lnTo>
                      <a:pt x="75" y="88"/>
                    </a:lnTo>
                    <a:lnTo>
                      <a:pt x="60" y="93"/>
                    </a:lnTo>
                    <a:close/>
                  </a:path>
                </a:pathLst>
              </a:custGeom>
              <a:solidFill>
                <a:srgbClr val="CCCED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5" name="Freeform 253"/>
              <p:cNvSpPr>
                <a:spLocks/>
              </p:cNvSpPr>
              <p:nvPr/>
            </p:nvSpPr>
            <p:spPr bwMode="auto">
              <a:xfrm>
                <a:off x="3486547" y="4345186"/>
                <a:ext cx="656828" cy="360164"/>
              </a:xfrm>
              <a:custGeom>
                <a:avLst/>
                <a:gdLst/>
                <a:ahLst/>
                <a:cxnLst>
                  <a:cxn ang="0">
                    <a:pos x="54" y="87"/>
                  </a:cxn>
                  <a:cxn ang="0">
                    <a:pos x="38" y="92"/>
                  </a:cxn>
                  <a:cxn ang="0">
                    <a:pos x="23" y="97"/>
                  </a:cxn>
                  <a:cxn ang="0">
                    <a:pos x="7" y="101"/>
                  </a:cxn>
                  <a:cxn ang="0">
                    <a:pos x="9" y="122"/>
                  </a:cxn>
                  <a:cxn ang="0">
                    <a:pos x="34" y="161"/>
                  </a:cxn>
                  <a:cxn ang="0">
                    <a:pos x="65" y="198"/>
                  </a:cxn>
                  <a:cxn ang="0">
                    <a:pos x="100" y="233"/>
                  </a:cxn>
                  <a:cxn ang="0">
                    <a:pos x="139" y="267"/>
                  </a:cxn>
                  <a:cxn ang="0">
                    <a:pos x="180" y="298"/>
                  </a:cxn>
                  <a:cxn ang="0">
                    <a:pos x="221" y="327"/>
                  </a:cxn>
                  <a:cxn ang="0">
                    <a:pos x="260" y="352"/>
                  </a:cxn>
                  <a:cxn ang="0">
                    <a:pos x="301" y="357"/>
                  </a:cxn>
                  <a:cxn ang="0">
                    <a:pos x="345" y="346"/>
                  </a:cxn>
                  <a:cxn ang="0">
                    <a:pos x="391" y="334"/>
                  </a:cxn>
                  <a:cxn ang="0">
                    <a:pos x="436" y="323"/>
                  </a:cxn>
                  <a:cxn ang="0">
                    <a:pos x="480" y="311"/>
                  </a:cxn>
                  <a:cxn ang="0">
                    <a:pos x="525" y="300"/>
                  </a:cxn>
                  <a:cxn ang="0">
                    <a:pos x="571" y="287"/>
                  </a:cxn>
                  <a:cxn ang="0">
                    <a:pos x="616" y="276"/>
                  </a:cxn>
                  <a:cxn ang="0">
                    <a:pos x="641" y="265"/>
                  </a:cxn>
                  <a:cxn ang="0">
                    <a:pos x="647" y="255"/>
                  </a:cxn>
                  <a:cxn ang="0">
                    <a:pos x="653" y="244"/>
                  </a:cxn>
                  <a:cxn ang="0">
                    <a:pos x="659" y="233"/>
                  </a:cxn>
                  <a:cxn ang="0">
                    <a:pos x="646" y="213"/>
                  </a:cxn>
                  <a:cxn ang="0">
                    <a:pos x="612" y="183"/>
                  </a:cxn>
                  <a:cxn ang="0">
                    <a:pos x="575" y="152"/>
                  </a:cxn>
                  <a:cxn ang="0">
                    <a:pos x="536" y="123"/>
                  </a:cxn>
                  <a:cxn ang="0">
                    <a:pos x="497" y="95"/>
                  </a:cxn>
                  <a:cxn ang="0">
                    <a:pos x="459" y="69"/>
                  </a:cxn>
                  <a:cxn ang="0">
                    <a:pos x="422" y="46"/>
                  </a:cxn>
                  <a:cxn ang="0">
                    <a:pos x="391" y="26"/>
                  </a:cxn>
                  <a:cxn ang="0">
                    <a:pos x="365" y="11"/>
                  </a:cxn>
                  <a:cxn ang="0">
                    <a:pos x="342" y="3"/>
                  </a:cxn>
                  <a:cxn ang="0">
                    <a:pos x="320" y="0"/>
                  </a:cxn>
                  <a:cxn ang="0">
                    <a:pos x="301" y="3"/>
                  </a:cxn>
                  <a:cxn ang="0">
                    <a:pos x="283" y="8"/>
                  </a:cxn>
                  <a:cxn ang="0">
                    <a:pos x="269" y="15"/>
                  </a:cxn>
                  <a:cxn ang="0">
                    <a:pos x="259" y="21"/>
                  </a:cxn>
                  <a:cxn ang="0">
                    <a:pos x="255" y="26"/>
                  </a:cxn>
                  <a:cxn ang="0">
                    <a:pos x="241" y="30"/>
                  </a:cxn>
                  <a:cxn ang="0">
                    <a:pos x="217" y="35"/>
                  </a:cxn>
                  <a:cxn ang="0">
                    <a:pos x="194" y="42"/>
                  </a:cxn>
                  <a:cxn ang="0">
                    <a:pos x="172" y="49"/>
                  </a:cxn>
                  <a:cxn ang="0">
                    <a:pos x="149" y="57"/>
                  </a:cxn>
                  <a:cxn ang="0">
                    <a:pos x="126" y="65"/>
                  </a:cxn>
                  <a:cxn ang="0">
                    <a:pos x="101" y="73"/>
                  </a:cxn>
                  <a:cxn ang="0">
                    <a:pos x="75" y="81"/>
                  </a:cxn>
                </a:cxnLst>
                <a:rect l="0" t="0" r="r" b="b"/>
                <a:pathLst>
                  <a:path w="662" h="363">
                    <a:moveTo>
                      <a:pt x="61" y="85"/>
                    </a:moveTo>
                    <a:lnTo>
                      <a:pt x="54" y="87"/>
                    </a:lnTo>
                    <a:lnTo>
                      <a:pt x="46" y="90"/>
                    </a:lnTo>
                    <a:lnTo>
                      <a:pt x="38" y="92"/>
                    </a:lnTo>
                    <a:lnTo>
                      <a:pt x="31" y="94"/>
                    </a:lnTo>
                    <a:lnTo>
                      <a:pt x="23" y="97"/>
                    </a:lnTo>
                    <a:lnTo>
                      <a:pt x="15" y="99"/>
                    </a:lnTo>
                    <a:lnTo>
                      <a:pt x="7" y="101"/>
                    </a:lnTo>
                    <a:lnTo>
                      <a:pt x="0" y="103"/>
                    </a:lnTo>
                    <a:lnTo>
                      <a:pt x="9" y="122"/>
                    </a:lnTo>
                    <a:lnTo>
                      <a:pt x="21" y="142"/>
                    </a:lnTo>
                    <a:lnTo>
                      <a:pt x="34" y="161"/>
                    </a:lnTo>
                    <a:lnTo>
                      <a:pt x="48" y="180"/>
                    </a:lnTo>
                    <a:lnTo>
                      <a:pt x="65" y="198"/>
                    </a:lnTo>
                    <a:lnTo>
                      <a:pt x="82" y="216"/>
                    </a:lnTo>
                    <a:lnTo>
                      <a:pt x="100" y="233"/>
                    </a:lnTo>
                    <a:lnTo>
                      <a:pt x="119" y="251"/>
                    </a:lnTo>
                    <a:lnTo>
                      <a:pt x="139" y="267"/>
                    </a:lnTo>
                    <a:lnTo>
                      <a:pt x="159" y="283"/>
                    </a:lnTo>
                    <a:lnTo>
                      <a:pt x="180" y="298"/>
                    </a:lnTo>
                    <a:lnTo>
                      <a:pt x="200" y="313"/>
                    </a:lnTo>
                    <a:lnTo>
                      <a:pt x="221" y="327"/>
                    </a:lnTo>
                    <a:lnTo>
                      <a:pt x="240" y="340"/>
                    </a:lnTo>
                    <a:lnTo>
                      <a:pt x="260" y="352"/>
                    </a:lnTo>
                    <a:lnTo>
                      <a:pt x="278" y="363"/>
                    </a:lnTo>
                    <a:lnTo>
                      <a:pt x="301" y="357"/>
                    </a:lnTo>
                    <a:lnTo>
                      <a:pt x="323" y="351"/>
                    </a:lnTo>
                    <a:lnTo>
                      <a:pt x="345" y="346"/>
                    </a:lnTo>
                    <a:lnTo>
                      <a:pt x="368" y="340"/>
                    </a:lnTo>
                    <a:lnTo>
                      <a:pt x="391" y="334"/>
                    </a:lnTo>
                    <a:lnTo>
                      <a:pt x="413" y="328"/>
                    </a:lnTo>
                    <a:lnTo>
                      <a:pt x="436" y="323"/>
                    </a:lnTo>
                    <a:lnTo>
                      <a:pt x="458" y="317"/>
                    </a:lnTo>
                    <a:lnTo>
                      <a:pt x="480" y="311"/>
                    </a:lnTo>
                    <a:lnTo>
                      <a:pt x="503" y="305"/>
                    </a:lnTo>
                    <a:lnTo>
                      <a:pt x="525" y="300"/>
                    </a:lnTo>
                    <a:lnTo>
                      <a:pt x="548" y="293"/>
                    </a:lnTo>
                    <a:lnTo>
                      <a:pt x="571" y="287"/>
                    </a:lnTo>
                    <a:lnTo>
                      <a:pt x="593" y="282"/>
                    </a:lnTo>
                    <a:lnTo>
                      <a:pt x="616" y="276"/>
                    </a:lnTo>
                    <a:lnTo>
                      <a:pt x="638" y="270"/>
                    </a:lnTo>
                    <a:lnTo>
                      <a:pt x="641" y="265"/>
                    </a:lnTo>
                    <a:lnTo>
                      <a:pt x="644" y="260"/>
                    </a:lnTo>
                    <a:lnTo>
                      <a:pt x="647" y="255"/>
                    </a:lnTo>
                    <a:lnTo>
                      <a:pt x="650" y="249"/>
                    </a:lnTo>
                    <a:lnTo>
                      <a:pt x="653" y="244"/>
                    </a:lnTo>
                    <a:lnTo>
                      <a:pt x="656" y="238"/>
                    </a:lnTo>
                    <a:lnTo>
                      <a:pt x="659" y="233"/>
                    </a:lnTo>
                    <a:lnTo>
                      <a:pt x="662" y="228"/>
                    </a:lnTo>
                    <a:lnTo>
                      <a:pt x="646" y="213"/>
                    </a:lnTo>
                    <a:lnTo>
                      <a:pt x="629" y="198"/>
                    </a:lnTo>
                    <a:lnTo>
                      <a:pt x="612" y="183"/>
                    </a:lnTo>
                    <a:lnTo>
                      <a:pt x="594" y="167"/>
                    </a:lnTo>
                    <a:lnTo>
                      <a:pt x="575" y="152"/>
                    </a:lnTo>
                    <a:lnTo>
                      <a:pt x="555" y="137"/>
                    </a:lnTo>
                    <a:lnTo>
                      <a:pt x="536" y="123"/>
                    </a:lnTo>
                    <a:lnTo>
                      <a:pt x="516" y="109"/>
                    </a:lnTo>
                    <a:lnTo>
                      <a:pt x="497" y="95"/>
                    </a:lnTo>
                    <a:lnTo>
                      <a:pt x="477" y="82"/>
                    </a:lnTo>
                    <a:lnTo>
                      <a:pt x="459" y="69"/>
                    </a:lnTo>
                    <a:lnTo>
                      <a:pt x="440" y="57"/>
                    </a:lnTo>
                    <a:lnTo>
                      <a:pt x="422" y="46"/>
                    </a:lnTo>
                    <a:lnTo>
                      <a:pt x="406" y="35"/>
                    </a:lnTo>
                    <a:lnTo>
                      <a:pt x="391" y="26"/>
                    </a:lnTo>
                    <a:lnTo>
                      <a:pt x="376" y="18"/>
                    </a:lnTo>
                    <a:lnTo>
                      <a:pt x="365" y="11"/>
                    </a:lnTo>
                    <a:lnTo>
                      <a:pt x="353" y="6"/>
                    </a:lnTo>
                    <a:lnTo>
                      <a:pt x="342" y="3"/>
                    </a:lnTo>
                    <a:lnTo>
                      <a:pt x="331" y="1"/>
                    </a:lnTo>
                    <a:lnTo>
                      <a:pt x="320" y="0"/>
                    </a:lnTo>
                    <a:lnTo>
                      <a:pt x="310" y="1"/>
                    </a:lnTo>
                    <a:lnTo>
                      <a:pt x="301" y="3"/>
                    </a:lnTo>
                    <a:lnTo>
                      <a:pt x="291" y="5"/>
                    </a:lnTo>
                    <a:lnTo>
                      <a:pt x="283" y="8"/>
                    </a:lnTo>
                    <a:lnTo>
                      <a:pt x="276" y="11"/>
                    </a:lnTo>
                    <a:lnTo>
                      <a:pt x="269" y="15"/>
                    </a:lnTo>
                    <a:lnTo>
                      <a:pt x="264" y="18"/>
                    </a:lnTo>
                    <a:lnTo>
                      <a:pt x="259" y="21"/>
                    </a:lnTo>
                    <a:lnTo>
                      <a:pt x="256" y="23"/>
                    </a:lnTo>
                    <a:lnTo>
                      <a:pt x="255" y="26"/>
                    </a:lnTo>
                    <a:lnTo>
                      <a:pt x="254" y="27"/>
                    </a:lnTo>
                    <a:lnTo>
                      <a:pt x="241" y="30"/>
                    </a:lnTo>
                    <a:lnTo>
                      <a:pt x="229" y="33"/>
                    </a:lnTo>
                    <a:lnTo>
                      <a:pt x="217" y="35"/>
                    </a:lnTo>
                    <a:lnTo>
                      <a:pt x="206" y="39"/>
                    </a:lnTo>
                    <a:lnTo>
                      <a:pt x="194" y="42"/>
                    </a:lnTo>
                    <a:lnTo>
                      <a:pt x="183" y="46"/>
                    </a:lnTo>
                    <a:lnTo>
                      <a:pt x="172" y="49"/>
                    </a:lnTo>
                    <a:lnTo>
                      <a:pt x="160" y="53"/>
                    </a:lnTo>
                    <a:lnTo>
                      <a:pt x="149" y="57"/>
                    </a:lnTo>
                    <a:lnTo>
                      <a:pt x="137" y="61"/>
                    </a:lnTo>
                    <a:lnTo>
                      <a:pt x="126" y="65"/>
                    </a:lnTo>
                    <a:lnTo>
                      <a:pt x="114" y="69"/>
                    </a:lnTo>
                    <a:lnTo>
                      <a:pt x="101" y="73"/>
                    </a:lnTo>
                    <a:lnTo>
                      <a:pt x="88" y="77"/>
                    </a:lnTo>
                    <a:lnTo>
                      <a:pt x="75" y="81"/>
                    </a:lnTo>
                    <a:lnTo>
                      <a:pt x="61" y="85"/>
                    </a:lnTo>
                    <a:close/>
                  </a:path>
                </a:pathLst>
              </a:custGeom>
              <a:solidFill>
                <a:srgbClr val="CECE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6" name="Freeform 254"/>
              <p:cNvSpPr>
                <a:spLocks/>
              </p:cNvSpPr>
              <p:nvPr/>
            </p:nvSpPr>
            <p:spPr bwMode="auto">
              <a:xfrm>
                <a:off x="3519289" y="4345186"/>
                <a:ext cx="625078" cy="351235"/>
              </a:xfrm>
              <a:custGeom>
                <a:avLst/>
                <a:gdLst/>
                <a:ahLst/>
                <a:cxnLst>
                  <a:cxn ang="0">
                    <a:pos x="56" y="79"/>
                  </a:cxn>
                  <a:cxn ang="0">
                    <a:pos x="40" y="83"/>
                  </a:cxn>
                  <a:cxn ang="0">
                    <a:pos x="24" y="88"/>
                  </a:cxn>
                  <a:cxn ang="0">
                    <a:pos x="8" y="92"/>
                  </a:cxn>
                  <a:cxn ang="0">
                    <a:pos x="9" y="114"/>
                  </a:cxn>
                  <a:cxn ang="0">
                    <a:pos x="34" y="152"/>
                  </a:cxn>
                  <a:cxn ang="0">
                    <a:pos x="65" y="189"/>
                  </a:cxn>
                  <a:cxn ang="0">
                    <a:pos x="101" y="225"/>
                  </a:cxn>
                  <a:cxn ang="0">
                    <a:pos x="140" y="259"/>
                  </a:cxn>
                  <a:cxn ang="0">
                    <a:pos x="181" y="290"/>
                  </a:cxn>
                  <a:cxn ang="0">
                    <a:pos x="222" y="318"/>
                  </a:cxn>
                  <a:cxn ang="0">
                    <a:pos x="261" y="343"/>
                  </a:cxn>
                  <a:cxn ang="0">
                    <a:pos x="300" y="349"/>
                  </a:cxn>
                  <a:cxn ang="0">
                    <a:pos x="341" y="339"/>
                  </a:cxn>
                  <a:cxn ang="0">
                    <a:pos x="381" y="328"/>
                  </a:cxn>
                  <a:cxn ang="0">
                    <a:pos x="422" y="318"/>
                  </a:cxn>
                  <a:cxn ang="0">
                    <a:pos x="463" y="307"/>
                  </a:cxn>
                  <a:cxn ang="0">
                    <a:pos x="503" y="297"/>
                  </a:cxn>
                  <a:cxn ang="0">
                    <a:pos x="544" y="286"/>
                  </a:cxn>
                  <a:cxn ang="0">
                    <a:pos x="585" y="275"/>
                  </a:cxn>
                  <a:cxn ang="0">
                    <a:pos x="608" y="265"/>
                  </a:cxn>
                  <a:cxn ang="0">
                    <a:pos x="614" y="255"/>
                  </a:cxn>
                  <a:cxn ang="0">
                    <a:pos x="621" y="244"/>
                  </a:cxn>
                  <a:cxn ang="0">
                    <a:pos x="627" y="233"/>
                  </a:cxn>
                  <a:cxn ang="0">
                    <a:pos x="614" y="213"/>
                  </a:cxn>
                  <a:cxn ang="0">
                    <a:pos x="580" y="182"/>
                  </a:cxn>
                  <a:cxn ang="0">
                    <a:pos x="542" y="152"/>
                  </a:cxn>
                  <a:cxn ang="0">
                    <a:pos x="503" y="122"/>
                  </a:cxn>
                  <a:cxn ang="0">
                    <a:pos x="464" y="95"/>
                  </a:cxn>
                  <a:cxn ang="0">
                    <a:pos x="426" y="69"/>
                  </a:cxn>
                  <a:cxn ang="0">
                    <a:pos x="391" y="46"/>
                  </a:cxn>
                  <a:cxn ang="0">
                    <a:pos x="359" y="27"/>
                  </a:cxn>
                  <a:cxn ang="0">
                    <a:pos x="334" y="11"/>
                  </a:cxn>
                  <a:cxn ang="0">
                    <a:pos x="311" y="3"/>
                  </a:cxn>
                  <a:cxn ang="0">
                    <a:pos x="288" y="0"/>
                  </a:cxn>
                  <a:cxn ang="0">
                    <a:pos x="268" y="3"/>
                  </a:cxn>
                  <a:cxn ang="0">
                    <a:pos x="250" y="8"/>
                  </a:cxn>
                  <a:cxn ang="0">
                    <a:pos x="236" y="14"/>
                  </a:cxn>
                  <a:cxn ang="0">
                    <a:pos x="226" y="20"/>
                  </a:cxn>
                  <a:cxn ang="0">
                    <a:pos x="222" y="25"/>
                  </a:cxn>
                  <a:cxn ang="0">
                    <a:pos x="212" y="27"/>
                  </a:cxn>
                  <a:cxn ang="0">
                    <a:pos x="193" y="32"/>
                  </a:cxn>
                  <a:cxn ang="0">
                    <a:pos x="175" y="37"/>
                  </a:cxn>
                  <a:cxn ang="0">
                    <a:pos x="157" y="43"/>
                  </a:cxn>
                  <a:cxn ang="0">
                    <a:pos x="138" y="50"/>
                  </a:cxn>
                  <a:cxn ang="0">
                    <a:pos x="119" y="57"/>
                  </a:cxn>
                  <a:cxn ang="0">
                    <a:pos x="98" y="65"/>
                  </a:cxn>
                  <a:cxn ang="0">
                    <a:pos x="76" y="72"/>
                  </a:cxn>
                </a:cxnLst>
                <a:rect l="0" t="0" r="r" b="b"/>
                <a:pathLst>
                  <a:path w="630" h="354">
                    <a:moveTo>
                      <a:pt x="64" y="76"/>
                    </a:moveTo>
                    <a:lnTo>
                      <a:pt x="56" y="79"/>
                    </a:lnTo>
                    <a:lnTo>
                      <a:pt x="48" y="81"/>
                    </a:lnTo>
                    <a:lnTo>
                      <a:pt x="40" y="83"/>
                    </a:lnTo>
                    <a:lnTo>
                      <a:pt x="32" y="86"/>
                    </a:lnTo>
                    <a:lnTo>
                      <a:pt x="24" y="88"/>
                    </a:lnTo>
                    <a:lnTo>
                      <a:pt x="16" y="90"/>
                    </a:lnTo>
                    <a:lnTo>
                      <a:pt x="8" y="92"/>
                    </a:lnTo>
                    <a:lnTo>
                      <a:pt x="0" y="94"/>
                    </a:lnTo>
                    <a:lnTo>
                      <a:pt x="9" y="114"/>
                    </a:lnTo>
                    <a:lnTo>
                      <a:pt x="21" y="133"/>
                    </a:lnTo>
                    <a:lnTo>
                      <a:pt x="34" y="152"/>
                    </a:lnTo>
                    <a:lnTo>
                      <a:pt x="49" y="171"/>
                    </a:lnTo>
                    <a:lnTo>
                      <a:pt x="65" y="189"/>
                    </a:lnTo>
                    <a:lnTo>
                      <a:pt x="82" y="207"/>
                    </a:lnTo>
                    <a:lnTo>
                      <a:pt x="101" y="225"/>
                    </a:lnTo>
                    <a:lnTo>
                      <a:pt x="120" y="242"/>
                    </a:lnTo>
                    <a:lnTo>
                      <a:pt x="140" y="259"/>
                    </a:lnTo>
                    <a:lnTo>
                      <a:pt x="161" y="275"/>
                    </a:lnTo>
                    <a:lnTo>
                      <a:pt x="181" y="290"/>
                    </a:lnTo>
                    <a:lnTo>
                      <a:pt x="201" y="304"/>
                    </a:lnTo>
                    <a:lnTo>
                      <a:pt x="222" y="318"/>
                    </a:lnTo>
                    <a:lnTo>
                      <a:pt x="242" y="331"/>
                    </a:lnTo>
                    <a:lnTo>
                      <a:pt x="261" y="343"/>
                    </a:lnTo>
                    <a:lnTo>
                      <a:pt x="280" y="354"/>
                    </a:lnTo>
                    <a:lnTo>
                      <a:pt x="300" y="349"/>
                    </a:lnTo>
                    <a:lnTo>
                      <a:pt x="320" y="344"/>
                    </a:lnTo>
                    <a:lnTo>
                      <a:pt x="341" y="339"/>
                    </a:lnTo>
                    <a:lnTo>
                      <a:pt x="361" y="334"/>
                    </a:lnTo>
                    <a:lnTo>
                      <a:pt x="381" y="328"/>
                    </a:lnTo>
                    <a:lnTo>
                      <a:pt x="402" y="323"/>
                    </a:lnTo>
                    <a:lnTo>
                      <a:pt x="422" y="318"/>
                    </a:lnTo>
                    <a:lnTo>
                      <a:pt x="442" y="312"/>
                    </a:lnTo>
                    <a:lnTo>
                      <a:pt x="463" y="307"/>
                    </a:lnTo>
                    <a:lnTo>
                      <a:pt x="483" y="302"/>
                    </a:lnTo>
                    <a:lnTo>
                      <a:pt x="503" y="297"/>
                    </a:lnTo>
                    <a:lnTo>
                      <a:pt x="524" y="291"/>
                    </a:lnTo>
                    <a:lnTo>
                      <a:pt x="544" y="286"/>
                    </a:lnTo>
                    <a:lnTo>
                      <a:pt x="564" y="281"/>
                    </a:lnTo>
                    <a:lnTo>
                      <a:pt x="585" y="275"/>
                    </a:lnTo>
                    <a:lnTo>
                      <a:pt x="605" y="270"/>
                    </a:lnTo>
                    <a:lnTo>
                      <a:pt x="608" y="265"/>
                    </a:lnTo>
                    <a:lnTo>
                      <a:pt x="611" y="260"/>
                    </a:lnTo>
                    <a:lnTo>
                      <a:pt x="614" y="255"/>
                    </a:lnTo>
                    <a:lnTo>
                      <a:pt x="618" y="249"/>
                    </a:lnTo>
                    <a:lnTo>
                      <a:pt x="621" y="244"/>
                    </a:lnTo>
                    <a:lnTo>
                      <a:pt x="623" y="238"/>
                    </a:lnTo>
                    <a:lnTo>
                      <a:pt x="627" y="233"/>
                    </a:lnTo>
                    <a:lnTo>
                      <a:pt x="630" y="228"/>
                    </a:lnTo>
                    <a:lnTo>
                      <a:pt x="614" y="213"/>
                    </a:lnTo>
                    <a:lnTo>
                      <a:pt x="598" y="198"/>
                    </a:lnTo>
                    <a:lnTo>
                      <a:pt x="580" y="182"/>
                    </a:lnTo>
                    <a:lnTo>
                      <a:pt x="561" y="167"/>
                    </a:lnTo>
                    <a:lnTo>
                      <a:pt x="542" y="152"/>
                    </a:lnTo>
                    <a:lnTo>
                      <a:pt x="523" y="137"/>
                    </a:lnTo>
                    <a:lnTo>
                      <a:pt x="503" y="122"/>
                    </a:lnTo>
                    <a:lnTo>
                      <a:pt x="484" y="109"/>
                    </a:lnTo>
                    <a:lnTo>
                      <a:pt x="464" y="95"/>
                    </a:lnTo>
                    <a:lnTo>
                      <a:pt x="445" y="82"/>
                    </a:lnTo>
                    <a:lnTo>
                      <a:pt x="426" y="69"/>
                    </a:lnTo>
                    <a:lnTo>
                      <a:pt x="408" y="57"/>
                    </a:lnTo>
                    <a:lnTo>
                      <a:pt x="391" y="46"/>
                    </a:lnTo>
                    <a:lnTo>
                      <a:pt x="374" y="36"/>
                    </a:lnTo>
                    <a:lnTo>
                      <a:pt x="359" y="27"/>
                    </a:lnTo>
                    <a:lnTo>
                      <a:pt x="346" y="19"/>
                    </a:lnTo>
                    <a:lnTo>
                      <a:pt x="334" y="11"/>
                    </a:lnTo>
                    <a:lnTo>
                      <a:pt x="322" y="6"/>
                    </a:lnTo>
                    <a:lnTo>
                      <a:pt x="311" y="3"/>
                    </a:lnTo>
                    <a:lnTo>
                      <a:pt x="299" y="1"/>
                    </a:lnTo>
                    <a:lnTo>
                      <a:pt x="288" y="0"/>
                    </a:lnTo>
                    <a:lnTo>
                      <a:pt x="277" y="1"/>
                    </a:lnTo>
                    <a:lnTo>
                      <a:pt x="268" y="3"/>
                    </a:lnTo>
                    <a:lnTo>
                      <a:pt x="258" y="5"/>
                    </a:lnTo>
                    <a:lnTo>
                      <a:pt x="250" y="8"/>
                    </a:lnTo>
                    <a:lnTo>
                      <a:pt x="242" y="11"/>
                    </a:lnTo>
                    <a:lnTo>
                      <a:pt x="236" y="14"/>
                    </a:lnTo>
                    <a:lnTo>
                      <a:pt x="230" y="18"/>
                    </a:lnTo>
                    <a:lnTo>
                      <a:pt x="226" y="20"/>
                    </a:lnTo>
                    <a:lnTo>
                      <a:pt x="224" y="23"/>
                    </a:lnTo>
                    <a:lnTo>
                      <a:pt x="222" y="25"/>
                    </a:lnTo>
                    <a:lnTo>
                      <a:pt x="223" y="26"/>
                    </a:lnTo>
                    <a:lnTo>
                      <a:pt x="212" y="27"/>
                    </a:lnTo>
                    <a:lnTo>
                      <a:pt x="203" y="30"/>
                    </a:lnTo>
                    <a:lnTo>
                      <a:pt x="193" y="32"/>
                    </a:lnTo>
                    <a:lnTo>
                      <a:pt x="184" y="35"/>
                    </a:lnTo>
                    <a:lnTo>
                      <a:pt x="175" y="37"/>
                    </a:lnTo>
                    <a:lnTo>
                      <a:pt x="166" y="41"/>
                    </a:lnTo>
                    <a:lnTo>
                      <a:pt x="157" y="43"/>
                    </a:lnTo>
                    <a:lnTo>
                      <a:pt x="147" y="47"/>
                    </a:lnTo>
                    <a:lnTo>
                      <a:pt x="138" y="50"/>
                    </a:lnTo>
                    <a:lnTo>
                      <a:pt x="129" y="54"/>
                    </a:lnTo>
                    <a:lnTo>
                      <a:pt x="119" y="57"/>
                    </a:lnTo>
                    <a:lnTo>
                      <a:pt x="109" y="61"/>
                    </a:lnTo>
                    <a:lnTo>
                      <a:pt x="98" y="65"/>
                    </a:lnTo>
                    <a:lnTo>
                      <a:pt x="88" y="69"/>
                    </a:lnTo>
                    <a:lnTo>
                      <a:pt x="76" y="72"/>
                    </a:lnTo>
                    <a:lnTo>
                      <a:pt x="64" y="76"/>
                    </a:lnTo>
                    <a:close/>
                  </a:path>
                </a:pathLst>
              </a:custGeom>
              <a:solidFill>
                <a:srgbClr val="D3D3D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7" name="Freeform 255"/>
              <p:cNvSpPr>
                <a:spLocks/>
              </p:cNvSpPr>
              <p:nvPr/>
            </p:nvSpPr>
            <p:spPr bwMode="auto">
              <a:xfrm>
                <a:off x="3552031" y="4345186"/>
                <a:ext cx="593328" cy="343297"/>
              </a:xfrm>
              <a:custGeom>
                <a:avLst/>
                <a:gdLst/>
                <a:ahLst/>
                <a:cxnLst>
                  <a:cxn ang="0">
                    <a:pos x="59" y="71"/>
                  </a:cxn>
                  <a:cxn ang="0">
                    <a:pos x="42" y="75"/>
                  </a:cxn>
                  <a:cxn ang="0">
                    <a:pos x="25" y="79"/>
                  </a:cxn>
                  <a:cxn ang="0">
                    <a:pos x="9" y="83"/>
                  </a:cxn>
                  <a:cxn ang="0">
                    <a:pos x="9" y="105"/>
                  </a:cxn>
                  <a:cxn ang="0">
                    <a:pos x="34" y="143"/>
                  </a:cxn>
                  <a:cxn ang="0">
                    <a:pos x="65" y="180"/>
                  </a:cxn>
                  <a:cxn ang="0">
                    <a:pos x="102" y="216"/>
                  </a:cxn>
                  <a:cxn ang="0">
                    <a:pos x="141" y="250"/>
                  </a:cxn>
                  <a:cxn ang="0">
                    <a:pos x="183" y="281"/>
                  </a:cxn>
                  <a:cxn ang="0">
                    <a:pos x="224" y="309"/>
                  </a:cxn>
                  <a:cxn ang="0">
                    <a:pos x="263" y="335"/>
                  </a:cxn>
                  <a:cxn ang="0">
                    <a:pos x="300" y="341"/>
                  </a:cxn>
                  <a:cxn ang="0">
                    <a:pos x="336" y="332"/>
                  </a:cxn>
                  <a:cxn ang="0">
                    <a:pos x="372" y="322"/>
                  </a:cxn>
                  <a:cxn ang="0">
                    <a:pos x="409" y="313"/>
                  </a:cxn>
                  <a:cxn ang="0">
                    <a:pos x="445" y="304"/>
                  </a:cxn>
                  <a:cxn ang="0">
                    <a:pos x="481" y="294"/>
                  </a:cxn>
                  <a:cxn ang="0">
                    <a:pos x="517" y="285"/>
                  </a:cxn>
                  <a:cxn ang="0">
                    <a:pos x="554" y="275"/>
                  </a:cxn>
                  <a:cxn ang="0">
                    <a:pos x="575" y="265"/>
                  </a:cxn>
                  <a:cxn ang="0">
                    <a:pos x="582" y="255"/>
                  </a:cxn>
                  <a:cxn ang="0">
                    <a:pos x="588" y="244"/>
                  </a:cxn>
                  <a:cxn ang="0">
                    <a:pos x="594" y="233"/>
                  </a:cxn>
                  <a:cxn ang="0">
                    <a:pos x="582" y="213"/>
                  </a:cxn>
                  <a:cxn ang="0">
                    <a:pos x="548" y="182"/>
                  </a:cxn>
                  <a:cxn ang="0">
                    <a:pos x="510" y="152"/>
                  </a:cxn>
                  <a:cxn ang="0">
                    <a:pos x="470" y="122"/>
                  </a:cxn>
                  <a:cxn ang="0">
                    <a:pos x="431" y="94"/>
                  </a:cxn>
                  <a:cxn ang="0">
                    <a:pos x="393" y="69"/>
                  </a:cxn>
                  <a:cxn ang="0">
                    <a:pos x="358" y="46"/>
                  </a:cxn>
                  <a:cxn ang="0">
                    <a:pos x="328" y="28"/>
                  </a:cxn>
                  <a:cxn ang="0">
                    <a:pos x="303" y="12"/>
                  </a:cxn>
                  <a:cxn ang="0">
                    <a:pos x="279" y="3"/>
                  </a:cxn>
                  <a:cxn ang="0">
                    <a:pos x="256" y="0"/>
                  </a:cxn>
                  <a:cxn ang="0">
                    <a:pos x="235" y="2"/>
                  </a:cxn>
                  <a:cxn ang="0">
                    <a:pos x="217" y="7"/>
                  </a:cxn>
                  <a:cxn ang="0">
                    <a:pos x="202" y="14"/>
                  </a:cxn>
                  <a:cxn ang="0">
                    <a:pos x="193" y="20"/>
                  </a:cxn>
                  <a:cxn ang="0">
                    <a:pos x="190" y="24"/>
                  </a:cxn>
                  <a:cxn ang="0">
                    <a:pos x="183" y="26"/>
                  </a:cxn>
                  <a:cxn ang="0">
                    <a:pos x="169" y="28"/>
                  </a:cxn>
                  <a:cxn ang="0">
                    <a:pos x="155" y="33"/>
                  </a:cxn>
                  <a:cxn ang="0">
                    <a:pos x="141" y="38"/>
                  </a:cxn>
                  <a:cxn ang="0">
                    <a:pos x="128" y="44"/>
                  </a:cxn>
                  <a:cxn ang="0">
                    <a:pos x="113" y="51"/>
                  </a:cxn>
                  <a:cxn ang="0">
                    <a:pos x="96" y="58"/>
                  </a:cxn>
                  <a:cxn ang="0">
                    <a:pos x="78" y="65"/>
                  </a:cxn>
                </a:cxnLst>
                <a:rect l="0" t="0" r="r" b="b"/>
                <a:pathLst>
                  <a:path w="598" h="346">
                    <a:moveTo>
                      <a:pt x="67" y="68"/>
                    </a:moveTo>
                    <a:lnTo>
                      <a:pt x="59" y="71"/>
                    </a:lnTo>
                    <a:lnTo>
                      <a:pt x="51" y="72"/>
                    </a:lnTo>
                    <a:lnTo>
                      <a:pt x="42" y="75"/>
                    </a:lnTo>
                    <a:lnTo>
                      <a:pt x="34" y="77"/>
                    </a:lnTo>
                    <a:lnTo>
                      <a:pt x="25" y="79"/>
                    </a:lnTo>
                    <a:lnTo>
                      <a:pt x="17" y="81"/>
                    </a:lnTo>
                    <a:lnTo>
                      <a:pt x="9" y="83"/>
                    </a:lnTo>
                    <a:lnTo>
                      <a:pt x="0" y="86"/>
                    </a:lnTo>
                    <a:lnTo>
                      <a:pt x="9" y="105"/>
                    </a:lnTo>
                    <a:lnTo>
                      <a:pt x="21" y="124"/>
                    </a:lnTo>
                    <a:lnTo>
                      <a:pt x="34" y="143"/>
                    </a:lnTo>
                    <a:lnTo>
                      <a:pt x="49" y="162"/>
                    </a:lnTo>
                    <a:lnTo>
                      <a:pt x="65" y="180"/>
                    </a:lnTo>
                    <a:lnTo>
                      <a:pt x="83" y="199"/>
                    </a:lnTo>
                    <a:lnTo>
                      <a:pt x="102" y="216"/>
                    </a:lnTo>
                    <a:lnTo>
                      <a:pt x="121" y="233"/>
                    </a:lnTo>
                    <a:lnTo>
                      <a:pt x="141" y="250"/>
                    </a:lnTo>
                    <a:lnTo>
                      <a:pt x="162" y="266"/>
                    </a:lnTo>
                    <a:lnTo>
                      <a:pt x="183" y="281"/>
                    </a:lnTo>
                    <a:lnTo>
                      <a:pt x="203" y="295"/>
                    </a:lnTo>
                    <a:lnTo>
                      <a:pt x="224" y="309"/>
                    </a:lnTo>
                    <a:lnTo>
                      <a:pt x="244" y="323"/>
                    </a:lnTo>
                    <a:lnTo>
                      <a:pt x="263" y="335"/>
                    </a:lnTo>
                    <a:lnTo>
                      <a:pt x="282" y="346"/>
                    </a:lnTo>
                    <a:lnTo>
                      <a:pt x="300" y="341"/>
                    </a:lnTo>
                    <a:lnTo>
                      <a:pt x="318" y="336"/>
                    </a:lnTo>
                    <a:lnTo>
                      <a:pt x="336" y="332"/>
                    </a:lnTo>
                    <a:lnTo>
                      <a:pt x="354" y="327"/>
                    </a:lnTo>
                    <a:lnTo>
                      <a:pt x="372" y="322"/>
                    </a:lnTo>
                    <a:lnTo>
                      <a:pt x="390" y="317"/>
                    </a:lnTo>
                    <a:lnTo>
                      <a:pt x="409" y="313"/>
                    </a:lnTo>
                    <a:lnTo>
                      <a:pt x="427" y="308"/>
                    </a:lnTo>
                    <a:lnTo>
                      <a:pt x="445" y="304"/>
                    </a:lnTo>
                    <a:lnTo>
                      <a:pt x="463" y="298"/>
                    </a:lnTo>
                    <a:lnTo>
                      <a:pt x="481" y="294"/>
                    </a:lnTo>
                    <a:lnTo>
                      <a:pt x="500" y="289"/>
                    </a:lnTo>
                    <a:lnTo>
                      <a:pt x="517" y="285"/>
                    </a:lnTo>
                    <a:lnTo>
                      <a:pt x="536" y="279"/>
                    </a:lnTo>
                    <a:lnTo>
                      <a:pt x="554" y="275"/>
                    </a:lnTo>
                    <a:lnTo>
                      <a:pt x="572" y="270"/>
                    </a:lnTo>
                    <a:lnTo>
                      <a:pt x="575" y="265"/>
                    </a:lnTo>
                    <a:lnTo>
                      <a:pt x="578" y="260"/>
                    </a:lnTo>
                    <a:lnTo>
                      <a:pt x="582" y="255"/>
                    </a:lnTo>
                    <a:lnTo>
                      <a:pt x="585" y="249"/>
                    </a:lnTo>
                    <a:lnTo>
                      <a:pt x="588" y="244"/>
                    </a:lnTo>
                    <a:lnTo>
                      <a:pt x="592" y="238"/>
                    </a:lnTo>
                    <a:lnTo>
                      <a:pt x="594" y="233"/>
                    </a:lnTo>
                    <a:lnTo>
                      <a:pt x="598" y="228"/>
                    </a:lnTo>
                    <a:lnTo>
                      <a:pt x="582" y="213"/>
                    </a:lnTo>
                    <a:lnTo>
                      <a:pt x="566" y="198"/>
                    </a:lnTo>
                    <a:lnTo>
                      <a:pt x="548" y="182"/>
                    </a:lnTo>
                    <a:lnTo>
                      <a:pt x="529" y="167"/>
                    </a:lnTo>
                    <a:lnTo>
                      <a:pt x="510" y="152"/>
                    </a:lnTo>
                    <a:lnTo>
                      <a:pt x="490" y="137"/>
                    </a:lnTo>
                    <a:lnTo>
                      <a:pt x="470" y="122"/>
                    </a:lnTo>
                    <a:lnTo>
                      <a:pt x="451" y="108"/>
                    </a:lnTo>
                    <a:lnTo>
                      <a:pt x="431" y="94"/>
                    </a:lnTo>
                    <a:lnTo>
                      <a:pt x="412" y="81"/>
                    </a:lnTo>
                    <a:lnTo>
                      <a:pt x="393" y="69"/>
                    </a:lnTo>
                    <a:lnTo>
                      <a:pt x="375" y="57"/>
                    </a:lnTo>
                    <a:lnTo>
                      <a:pt x="358" y="46"/>
                    </a:lnTo>
                    <a:lnTo>
                      <a:pt x="343" y="37"/>
                    </a:lnTo>
                    <a:lnTo>
                      <a:pt x="328" y="28"/>
                    </a:lnTo>
                    <a:lnTo>
                      <a:pt x="315" y="20"/>
                    </a:lnTo>
                    <a:lnTo>
                      <a:pt x="303" y="12"/>
                    </a:lnTo>
                    <a:lnTo>
                      <a:pt x="291" y="7"/>
                    </a:lnTo>
                    <a:lnTo>
                      <a:pt x="279" y="3"/>
                    </a:lnTo>
                    <a:lnTo>
                      <a:pt x="268" y="1"/>
                    </a:lnTo>
                    <a:lnTo>
                      <a:pt x="256" y="0"/>
                    </a:lnTo>
                    <a:lnTo>
                      <a:pt x="245" y="1"/>
                    </a:lnTo>
                    <a:lnTo>
                      <a:pt x="235" y="2"/>
                    </a:lnTo>
                    <a:lnTo>
                      <a:pt x="226" y="4"/>
                    </a:lnTo>
                    <a:lnTo>
                      <a:pt x="217" y="7"/>
                    </a:lnTo>
                    <a:lnTo>
                      <a:pt x="209" y="11"/>
                    </a:lnTo>
                    <a:lnTo>
                      <a:pt x="202" y="14"/>
                    </a:lnTo>
                    <a:lnTo>
                      <a:pt x="197" y="18"/>
                    </a:lnTo>
                    <a:lnTo>
                      <a:pt x="193" y="20"/>
                    </a:lnTo>
                    <a:lnTo>
                      <a:pt x="191" y="23"/>
                    </a:lnTo>
                    <a:lnTo>
                      <a:pt x="190" y="24"/>
                    </a:lnTo>
                    <a:lnTo>
                      <a:pt x="191" y="24"/>
                    </a:lnTo>
                    <a:lnTo>
                      <a:pt x="183" y="26"/>
                    </a:lnTo>
                    <a:lnTo>
                      <a:pt x="176" y="27"/>
                    </a:lnTo>
                    <a:lnTo>
                      <a:pt x="169" y="28"/>
                    </a:lnTo>
                    <a:lnTo>
                      <a:pt x="162" y="31"/>
                    </a:lnTo>
                    <a:lnTo>
                      <a:pt x="155" y="33"/>
                    </a:lnTo>
                    <a:lnTo>
                      <a:pt x="148" y="35"/>
                    </a:lnTo>
                    <a:lnTo>
                      <a:pt x="141" y="38"/>
                    </a:lnTo>
                    <a:lnTo>
                      <a:pt x="134" y="41"/>
                    </a:lnTo>
                    <a:lnTo>
                      <a:pt x="128" y="44"/>
                    </a:lnTo>
                    <a:lnTo>
                      <a:pt x="120" y="48"/>
                    </a:lnTo>
                    <a:lnTo>
                      <a:pt x="113" y="51"/>
                    </a:lnTo>
                    <a:lnTo>
                      <a:pt x="105" y="54"/>
                    </a:lnTo>
                    <a:lnTo>
                      <a:pt x="96" y="58"/>
                    </a:lnTo>
                    <a:lnTo>
                      <a:pt x="87" y="61"/>
                    </a:lnTo>
                    <a:lnTo>
                      <a:pt x="78" y="65"/>
                    </a:lnTo>
                    <a:lnTo>
                      <a:pt x="67" y="68"/>
                    </a:lnTo>
                    <a:close/>
                  </a:path>
                </a:pathLst>
              </a:custGeom>
              <a:solidFill>
                <a:srgbClr val="D3D6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8" name="Freeform 256"/>
              <p:cNvSpPr>
                <a:spLocks/>
              </p:cNvSpPr>
              <p:nvPr/>
            </p:nvSpPr>
            <p:spPr bwMode="auto">
              <a:xfrm>
                <a:off x="3584773" y="4345186"/>
                <a:ext cx="561578" cy="335360"/>
              </a:xfrm>
              <a:custGeom>
                <a:avLst/>
                <a:gdLst/>
                <a:ahLst/>
                <a:cxnLst>
                  <a:cxn ang="0">
                    <a:pos x="61" y="61"/>
                  </a:cxn>
                  <a:cxn ang="0">
                    <a:pos x="43" y="65"/>
                  </a:cxn>
                  <a:cxn ang="0">
                    <a:pos x="26" y="70"/>
                  </a:cxn>
                  <a:cxn ang="0">
                    <a:pos x="9" y="74"/>
                  </a:cxn>
                  <a:cxn ang="0">
                    <a:pos x="9" y="95"/>
                  </a:cxn>
                  <a:cxn ang="0">
                    <a:pos x="34" y="134"/>
                  </a:cxn>
                  <a:cxn ang="0">
                    <a:pos x="66" y="171"/>
                  </a:cxn>
                  <a:cxn ang="0">
                    <a:pos x="103" y="207"/>
                  </a:cxn>
                  <a:cxn ang="0">
                    <a:pos x="142" y="241"/>
                  </a:cxn>
                  <a:cxn ang="0">
                    <a:pos x="184" y="272"/>
                  </a:cxn>
                  <a:cxn ang="0">
                    <a:pos x="226" y="301"/>
                  </a:cxn>
                  <a:cxn ang="0">
                    <a:pos x="265" y="327"/>
                  </a:cxn>
                  <a:cxn ang="0">
                    <a:pos x="300" y="334"/>
                  </a:cxn>
                  <a:cxn ang="0">
                    <a:pos x="331" y="325"/>
                  </a:cxn>
                  <a:cxn ang="0">
                    <a:pos x="364" y="316"/>
                  </a:cxn>
                  <a:cxn ang="0">
                    <a:pos x="395" y="308"/>
                  </a:cxn>
                  <a:cxn ang="0">
                    <a:pos x="427" y="300"/>
                  </a:cxn>
                  <a:cxn ang="0">
                    <a:pos x="459" y="291"/>
                  </a:cxn>
                  <a:cxn ang="0">
                    <a:pos x="491" y="283"/>
                  </a:cxn>
                  <a:cxn ang="0">
                    <a:pos x="523" y="274"/>
                  </a:cxn>
                  <a:cxn ang="0">
                    <a:pos x="542" y="265"/>
                  </a:cxn>
                  <a:cxn ang="0">
                    <a:pos x="549" y="255"/>
                  </a:cxn>
                  <a:cxn ang="0">
                    <a:pos x="556" y="244"/>
                  </a:cxn>
                  <a:cxn ang="0">
                    <a:pos x="563" y="233"/>
                  </a:cxn>
                  <a:cxn ang="0">
                    <a:pos x="551" y="213"/>
                  </a:cxn>
                  <a:cxn ang="0">
                    <a:pos x="515" y="182"/>
                  </a:cxn>
                  <a:cxn ang="0">
                    <a:pos x="477" y="152"/>
                  </a:cxn>
                  <a:cxn ang="0">
                    <a:pos x="438" y="122"/>
                  </a:cxn>
                  <a:cxn ang="0">
                    <a:pos x="398" y="94"/>
                  </a:cxn>
                  <a:cxn ang="0">
                    <a:pos x="361" y="69"/>
                  </a:cxn>
                  <a:cxn ang="0">
                    <a:pos x="326" y="47"/>
                  </a:cxn>
                  <a:cxn ang="0">
                    <a:pos x="296" y="29"/>
                  </a:cxn>
                  <a:cxn ang="0">
                    <a:pos x="272" y="14"/>
                  </a:cxn>
                  <a:cxn ang="0">
                    <a:pos x="248" y="3"/>
                  </a:cxn>
                  <a:cxn ang="0">
                    <a:pos x="225" y="0"/>
                  </a:cxn>
                  <a:cxn ang="0">
                    <a:pos x="203" y="1"/>
                  </a:cxn>
                  <a:cxn ang="0">
                    <a:pos x="184" y="7"/>
                  </a:cxn>
                  <a:cxn ang="0">
                    <a:pos x="169" y="14"/>
                  </a:cxn>
                  <a:cxn ang="0">
                    <a:pos x="161" y="20"/>
                  </a:cxn>
                  <a:cxn ang="0">
                    <a:pos x="158" y="24"/>
                  </a:cxn>
                  <a:cxn ang="0">
                    <a:pos x="150" y="24"/>
                  </a:cxn>
                  <a:cxn ang="0">
                    <a:pos x="131" y="30"/>
                  </a:cxn>
                  <a:cxn ang="0">
                    <a:pos x="111" y="41"/>
                  </a:cxn>
                  <a:cxn ang="0">
                    <a:pos x="86" y="53"/>
                  </a:cxn>
                </a:cxnLst>
                <a:rect l="0" t="0" r="r" b="b"/>
                <a:pathLst>
                  <a:path w="566" h="338">
                    <a:moveTo>
                      <a:pt x="70" y="60"/>
                    </a:moveTo>
                    <a:lnTo>
                      <a:pt x="61" y="61"/>
                    </a:lnTo>
                    <a:lnTo>
                      <a:pt x="52" y="64"/>
                    </a:lnTo>
                    <a:lnTo>
                      <a:pt x="43" y="65"/>
                    </a:lnTo>
                    <a:lnTo>
                      <a:pt x="35" y="68"/>
                    </a:lnTo>
                    <a:lnTo>
                      <a:pt x="26" y="70"/>
                    </a:lnTo>
                    <a:lnTo>
                      <a:pt x="18" y="72"/>
                    </a:lnTo>
                    <a:lnTo>
                      <a:pt x="9" y="74"/>
                    </a:lnTo>
                    <a:lnTo>
                      <a:pt x="0" y="76"/>
                    </a:lnTo>
                    <a:lnTo>
                      <a:pt x="9" y="95"/>
                    </a:lnTo>
                    <a:lnTo>
                      <a:pt x="21" y="115"/>
                    </a:lnTo>
                    <a:lnTo>
                      <a:pt x="34" y="134"/>
                    </a:lnTo>
                    <a:lnTo>
                      <a:pt x="49" y="152"/>
                    </a:lnTo>
                    <a:lnTo>
                      <a:pt x="66" y="171"/>
                    </a:lnTo>
                    <a:lnTo>
                      <a:pt x="84" y="189"/>
                    </a:lnTo>
                    <a:lnTo>
                      <a:pt x="103" y="207"/>
                    </a:lnTo>
                    <a:lnTo>
                      <a:pt x="122" y="224"/>
                    </a:lnTo>
                    <a:lnTo>
                      <a:pt x="142" y="241"/>
                    </a:lnTo>
                    <a:lnTo>
                      <a:pt x="163" y="257"/>
                    </a:lnTo>
                    <a:lnTo>
                      <a:pt x="184" y="272"/>
                    </a:lnTo>
                    <a:lnTo>
                      <a:pt x="205" y="287"/>
                    </a:lnTo>
                    <a:lnTo>
                      <a:pt x="226" y="301"/>
                    </a:lnTo>
                    <a:lnTo>
                      <a:pt x="246" y="314"/>
                    </a:lnTo>
                    <a:lnTo>
                      <a:pt x="265" y="327"/>
                    </a:lnTo>
                    <a:lnTo>
                      <a:pt x="284" y="338"/>
                    </a:lnTo>
                    <a:lnTo>
                      <a:pt x="300" y="334"/>
                    </a:lnTo>
                    <a:lnTo>
                      <a:pt x="316" y="329"/>
                    </a:lnTo>
                    <a:lnTo>
                      <a:pt x="331" y="325"/>
                    </a:lnTo>
                    <a:lnTo>
                      <a:pt x="348" y="321"/>
                    </a:lnTo>
                    <a:lnTo>
                      <a:pt x="364" y="316"/>
                    </a:lnTo>
                    <a:lnTo>
                      <a:pt x="380" y="312"/>
                    </a:lnTo>
                    <a:lnTo>
                      <a:pt x="395" y="308"/>
                    </a:lnTo>
                    <a:lnTo>
                      <a:pt x="411" y="304"/>
                    </a:lnTo>
                    <a:lnTo>
                      <a:pt x="427" y="300"/>
                    </a:lnTo>
                    <a:lnTo>
                      <a:pt x="444" y="295"/>
                    </a:lnTo>
                    <a:lnTo>
                      <a:pt x="459" y="291"/>
                    </a:lnTo>
                    <a:lnTo>
                      <a:pt x="475" y="287"/>
                    </a:lnTo>
                    <a:lnTo>
                      <a:pt x="491" y="283"/>
                    </a:lnTo>
                    <a:lnTo>
                      <a:pt x="507" y="279"/>
                    </a:lnTo>
                    <a:lnTo>
                      <a:pt x="523" y="274"/>
                    </a:lnTo>
                    <a:lnTo>
                      <a:pt x="539" y="270"/>
                    </a:lnTo>
                    <a:lnTo>
                      <a:pt x="542" y="265"/>
                    </a:lnTo>
                    <a:lnTo>
                      <a:pt x="546" y="260"/>
                    </a:lnTo>
                    <a:lnTo>
                      <a:pt x="549" y="255"/>
                    </a:lnTo>
                    <a:lnTo>
                      <a:pt x="553" y="249"/>
                    </a:lnTo>
                    <a:lnTo>
                      <a:pt x="556" y="244"/>
                    </a:lnTo>
                    <a:lnTo>
                      <a:pt x="559" y="238"/>
                    </a:lnTo>
                    <a:lnTo>
                      <a:pt x="563" y="233"/>
                    </a:lnTo>
                    <a:lnTo>
                      <a:pt x="566" y="228"/>
                    </a:lnTo>
                    <a:lnTo>
                      <a:pt x="551" y="213"/>
                    </a:lnTo>
                    <a:lnTo>
                      <a:pt x="533" y="198"/>
                    </a:lnTo>
                    <a:lnTo>
                      <a:pt x="515" y="182"/>
                    </a:lnTo>
                    <a:lnTo>
                      <a:pt x="497" y="167"/>
                    </a:lnTo>
                    <a:lnTo>
                      <a:pt x="477" y="152"/>
                    </a:lnTo>
                    <a:lnTo>
                      <a:pt x="458" y="137"/>
                    </a:lnTo>
                    <a:lnTo>
                      <a:pt x="438" y="122"/>
                    </a:lnTo>
                    <a:lnTo>
                      <a:pt x="418" y="108"/>
                    </a:lnTo>
                    <a:lnTo>
                      <a:pt x="398" y="94"/>
                    </a:lnTo>
                    <a:lnTo>
                      <a:pt x="379" y="81"/>
                    </a:lnTo>
                    <a:lnTo>
                      <a:pt x="361" y="69"/>
                    </a:lnTo>
                    <a:lnTo>
                      <a:pt x="343" y="57"/>
                    </a:lnTo>
                    <a:lnTo>
                      <a:pt x="326" y="47"/>
                    </a:lnTo>
                    <a:lnTo>
                      <a:pt x="311" y="37"/>
                    </a:lnTo>
                    <a:lnTo>
                      <a:pt x="296" y="29"/>
                    </a:lnTo>
                    <a:lnTo>
                      <a:pt x="284" y="22"/>
                    </a:lnTo>
                    <a:lnTo>
                      <a:pt x="272" y="14"/>
                    </a:lnTo>
                    <a:lnTo>
                      <a:pt x="260" y="7"/>
                    </a:lnTo>
                    <a:lnTo>
                      <a:pt x="248" y="3"/>
                    </a:lnTo>
                    <a:lnTo>
                      <a:pt x="236" y="0"/>
                    </a:lnTo>
                    <a:lnTo>
                      <a:pt x="225" y="0"/>
                    </a:lnTo>
                    <a:lnTo>
                      <a:pt x="213" y="0"/>
                    </a:lnTo>
                    <a:lnTo>
                      <a:pt x="203" y="1"/>
                    </a:lnTo>
                    <a:lnTo>
                      <a:pt x="193" y="4"/>
                    </a:lnTo>
                    <a:lnTo>
                      <a:pt x="184" y="7"/>
                    </a:lnTo>
                    <a:lnTo>
                      <a:pt x="176" y="11"/>
                    </a:lnTo>
                    <a:lnTo>
                      <a:pt x="169" y="14"/>
                    </a:lnTo>
                    <a:lnTo>
                      <a:pt x="164" y="17"/>
                    </a:lnTo>
                    <a:lnTo>
                      <a:pt x="161" y="20"/>
                    </a:lnTo>
                    <a:lnTo>
                      <a:pt x="158" y="22"/>
                    </a:lnTo>
                    <a:lnTo>
                      <a:pt x="158" y="24"/>
                    </a:lnTo>
                    <a:lnTo>
                      <a:pt x="160" y="24"/>
                    </a:lnTo>
                    <a:lnTo>
                      <a:pt x="150" y="24"/>
                    </a:lnTo>
                    <a:lnTo>
                      <a:pt x="140" y="27"/>
                    </a:lnTo>
                    <a:lnTo>
                      <a:pt x="131" y="30"/>
                    </a:lnTo>
                    <a:lnTo>
                      <a:pt x="122" y="35"/>
                    </a:lnTo>
                    <a:lnTo>
                      <a:pt x="111" y="41"/>
                    </a:lnTo>
                    <a:lnTo>
                      <a:pt x="100" y="47"/>
                    </a:lnTo>
                    <a:lnTo>
                      <a:pt x="86" y="53"/>
                    </a:lnTo>
                    <a:lnTo>
                      <a:pt x="70" y="60"/>
                    </a:lnTo>
                    <a:close/>
                  </a:path>
                </a:pathLst>
              </a:custGeom>
              <a:solidFill>
                <a:srgbClr val="D6D6D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9" name="Freeform 257"/>
              <p:cNvSpPr>
                <a:spLocks/>
              </p:cNvSpPr>
              <p:nvPr/>
            </p:nvSpPr>
            <p:spPr bwMode="auto">
              <a:xfrm>
                <a:off x="3618508" y="4345186"/>
                <a:ext cx="528836" cy="326430"/>
              </a:xfrm>
              <a:custGeom>
                <a:avLst/>
                <a:gdLst/>
                <a:ahLst/>
                <a:cxnLst>
                  <a:cxn ang="0">
                    <a:pos x="71" y="52"/>
                  </a:cxn>
                  <a:cxn ang="0">
                    <a:pos x="0" y="67"/>
                  </a:cxn>
                  <a:cxn ang="0">
                    <a:pos x="9" y="87"/>
                  </a:cxn>
                  <a:cxn ang="0">
                    <a:pos x="20" y="106"/>
                  </a:cxn>
                  <a:cxn ang="0">
                    <a:pos x="34" y="125"/>
                  </a:cxn>
                  <a:cxn ang="0">
                    <a:pos x="49" y="144"/>
                  </a:cxn>
                  <a:cxn ang="0">
                    <a:pos x="66" y="162"/>
                  </a:cxn>
                  <a:cxn ang="0">
                    <a:pos x="84" y="181"/>
                  </a:cxn>
                  <a:cxn ang="0">
                    <a:pos x="103" y="198"/>
                  </a:cxn>
                  <a:cxn ang="0">
                    <a:pos x="122" y="215"/>
                  </a:cxn>
                  <a:cxn ang="0">
                    <a:pos x="143" y="232"/>
                  </a:cxn>
                  <a:cxn ang="0">
                    <a:pos x="163" y="248"/>
                  </a:cxn>
                  <a:cxn ang="0">
                    <a:pos x="185" y="264"/>
                  </a:cxn>
                  <a:cxn ang="0">
                    <a:pos x="205" y="279"/>
                  </a:cxn>
                  <a:cxn ang="0">
                    <a:pos x="226" y="293"/>
                  </a:cxn>
                  <a:cxn ang="0">
                    <a:pos x="246" y="305"/>
                  </a:cxn>
                  <a:cxn ang="0">
                    <a:pos x="266" y="318"/>
                  </a:cxn>
                  <a:cxn ang="0">
                    <a:pos x="284" y="329"/>
                  </a:cxn>
                  <a:cxn ang="0">
                    <a:pos x="505" y="270"/>
                  </a:cxn>
                  <a:cxn ang="0">
                    <a:pos x="533" y="228"/>
                  </a:cxn>
                  <a:cxn ang="0">
                    <a:pos x="517" y="213"/>
                  </a:cxn>
                  <a:cxn ang="0">
                    <a:pos x="500" y="198"/>
                  </a:cxn>
                  <a:cxn ang="0">
                    <a:pos x="482" y="182"/>
                  </a:cxn>
                  <a:cxn ang="0">
                    <a:pos x="464" y="167"/>
                  </a:cxn>
                  <a:cxn ang="0">
                    <a:pos x="444" y="152"/>
                  </a:cxn>
                  <a:cxn ang="0">
                    <a:pos x="425" y="137"/>
                  </a:cxn>
                  <a:cxn ang="0">
                    <a:pos x="404" y="122"/>
                  </a:cxn>
                  <a:cxn ang="0">
                    <a:pos x="385" y="108"/>
                  </a:cxn>
                  <a:cxn ang="0">
                    <a:pos x="365" y="94"/>
                  </a:cxn>
                  <a:cxn ang="0">
                    <a:pos x="346" y="81"/>
                  </a:cxn>
                  <a:cxn ang="0">
                    <a:pos x="327" y="69"/>
                  </a:cxn>
                  <a:cxn ang="0">
                    <a:pos x="310" y="57"/>
                  </a:cxn>
                  <a:cxn ang="0">
                    <a:pos x="293" y="47"/>
                  </a:cxn>
                  <a:cxn ang="0">
                    <a:pos x="278" y="38"/>
                  </a:cxn>
                  <a:cxn ang="0">
                    <a:pos x="265" y="30"/>
                  </a:cxn>
                  <a:cxn ang="0">
                    <a:pos x="253" y="23"/>
                  </a:cxn>
                  <a:cxn ang="0">
                    <a:pos x="241" y="14"/>
                  </a:cxn>
                  <a:cxn ang="0">
                    <a:pos x="228" y="8"/>
                  </a:cxn>
                  <a:cxn ang="0">
                    <a:pos x="216" y="3"/>
                  </a:cxn>
                  <a:cxn ang="0">
                    <a:pos x="204" y="1"/>
                  </a:cxn>
                  <a:cxn ang="0">
                    <a:pos x="192" y="0"/>
                  </a:cxn>
                  <a:cxn ang="0">
                    <a:pos x="180" y="0"/>
                  </a:cxn>
                  <a:cxn ang="0">
                    <a:pos x="169" y="2"/>
                  </a:cxn>
                  <a:cxn ang="0">
                    <a:pos x="159" y="4"/>
                  </a:cxn>
                  <a:cxn ang="0">
                    <a:pos x="150" y="7"/>
                  </a:cxn>
                  <a:cxn ang="0">
                    <a:pos x="142" y="11"/>
                  </a:cxn>
                  <a:cxn ang="0">
                    <a:pos x="135" y="14"/>
                  </a:cxn>
                  <a:cxn ang="0">
                    <a:pos x="130" y="17"/>
                  </a:cxn>
                  <a:cxn ang="0">
                    <a:pos x="127" y="20"/>
                  </a:cxn>
                  <a:cxn ang="0">
                    <a:pos x="125" y="22"/>
                  </a:cxn>
                  <a:cxn ang="0">
                    <a:pos x="126" y="23"/>
                  </a:cxn>
                  <a:cxn ang="0">
                    <a:pos x="128" y="23"/>
                  </a:cxn>
                  <a:cxn ang="0">
                    <a:pos x="122" y="22"/>
                  </a:cxn>
                  <a:cxn ang="0">
                    <a:pos x="117" y="23"/>
                  </a:cxn>
                  <a:cxn ang="0">
                    <a:pos x="113" y="25"/>
                  </a:cxn>
                  <a:cxn ang="0">
                    <a:pos x="108" y="29"/>
                  </a:cxn>
                  <a:cxn ang="0">
                    <a:pos x="101" y="34"/>
                  </a:cxn>
                  <a:cxn ang="0">
                    <a:pos x="94" y="40"/>
                  </a:cxn>
                  <a:cxn ang="0">
                    <a:pos x="84" y="46"/>
                  </a:cxn>
                  <a:cxn ang="0">
                    <a:pos x="71" y="52"/>
                  </a:cxn>
                </a:cxnLst>
                <a:rect l="0" t="0" r="r" b="b"/>
                <a:pathLst>
                  <a:path w="533" h="329">
                    <a:moveTo>
                      <a:pt x="71" y="52"/>
                    </a:moveTo>
                    <a:lnTo>
                      <a:pt x="0" y="67"/>
                    </a:lnTo>
                    <a:lnTo>
                      <a:pt x="9" y="87"/>
                    </a:lnTo>
                    <a:lnTo>
                      <a:pt x="20" y="106"/>
                    </a:lnTo>
                    <a:lnTo>
                      <a:pt x="34" y="125"/>
                    </a:lnTo>
                    <a:lnTo>
                      <a:pt x="49" y="144"/>
                    </a:lnTo>
                    <a:lnTo>
                      <a:pt x="66" y="162"/>
                    </a:lnTo>
                    <a:lnTo>
                      <a:pt x="84" y="181"/>
                    </a:lnTo>
                    <a:lnTo>
                      <a:pt x="103" y="198"/>
                    </a:lnTo>
                    <a:lnTo>
                      <a:pt x="122" y="215"/>
                    </a:lnTo>
                    <a:lnTo>
                      <a:pt x="143" y="232"/>
                    </a:lnTo>
                    <a:lnTo>
                      <a:pt x="163" y="248"/>
                    </a:lnTo>
                    <a:lnTo>
                      <a:pt x="185" y="264"/>
                    </a:lnTo>
                    <a:lnTo>
                      <a:pt x="205" y="279"/>
                    </a:lnTo>
                    <a:lnTo>
                      <a:pt x="226" y="293"/>
                    </a:lnTo>
                    <a:lnTo>
                      <a:pt x="246" y="305"/>
                    </a:lnTo>
                    <a:lnTo>
                      <a:pt x="266" y="318"/>
                    </a:lnTo>
                    <a:lnTo>
                      <a:pt x="284" y="329"/>
                    </a:lnTo>
                    <a:lnTo>
                      <a:pt x="505" y="270"/>
                    </a:lnTo>
                    <a:lnTo>
                      <a:pt x="533" y="228"/>
                    </a:lnTo>
                    <a:lnTo>
                      <a:pt x="517" y="213"/>
                    </a:lnTo>
                    <a:lnTo>
                      <a:pt x="500" y="198"/>
                    </a:lnTo>
                    <a:lnTo>
                      <a:pt x="482" y="182"/>
                    </a:lnTo>
                    <a:lnTo>
                      <a:pt x="464" y="167"/>
                    </a:lnTo>
                    <a:lnTo>
                      <a:pt x="444" y="152"/>
                    </a:lnTo>
                    <a:lnTo>
                      <a:pt x="425" y="137"/>
                    </a:lnTo>
                    <a:lnTo>
                      <a:pt x="404" y="122"/>
                    </a:lnTo>
                    <a:lnTo>
                      <a:pt x="385" y="108"/>
                    </a:lnTo>
                    <a:lnTo>
                      <a:pt x="365" y="94"/>
                    </a:lnTo>
                    <a:lnTo>
                      <a:pt x="346" y="81"/>
                    </a:lnTo>
                    <a:lnTo>
                      <a:pt x="327" y="69"/>
                    </a:lnTo>
                    <a:lnTo>
                      <a:pt x="310" y="57"/>
                    </a:lnTo>
                    <a:lnTo>
                      <a:pt x="293" y="47"/>
                    </a:lnTo>
                    <a:lnTo>
                      <a:pt x="278" y="38"/>
                    </a:lnTo>
                    <a:lnTo>
                      <a:pt x="265" y="30"/>
                    </a:lnTo>
                    <a:lnTo>
                      <a:pt x="253" y="23"/>
                    </a:lnTo>
                    <a:lnTo>
                      <a:pt x="241" y="14"/>
                    </a:lnTo>
                    <a:lnTo>
                      <a:pt x="228" y="8"/>
                    </a:lnTo>
                    <a:lnTo>
                      <a:pt x="216" y="3"/>
                    </a:lnTo>
                    <a:lnTo>
                      <a:pt x="204" y="1"/>
                    </a:lnTo>
                    <a:lnTo>
                      <a:pt x="192" y="0"/>
                    </a:lnTo>
                    <a:lnTo>
                      <a:pt x="180" y="0"/>
                    </a:lnTo>
                    <a:lnTo>
                      <a:pt x="169" y="2"/>
                    </a:lnTo>
                    <a:lnTo>
                      <a:pt x="159" y="4"/>
                    </a:lnTo>
                    <a:lnTo>
                      <a:pt x="150" y="7"/>
                    </a:lnTo>
                    <a:lnTo>
                      <a:pt x="142" y="11"/>
                    </a:lnTo>
                    <a:lnTo>
                      <a:pt x="135" y="14"/>
                    </a:lnTo>
                    <a:lnTo>
                      <a:pt x="130" y="17"/>
                    </a:lnTo>
                    <a:lnTo>
                      <a:pt x="127" y="20"/>
                    </a:lnTo>
                    <a:lnTo>
                      <a:pt x="125" y="22"/>
                    </a:lnTo>
                    <a:lnTo>
                      <a:pt x="126" y="23"/>
                    </a:lnTo>
                    <a:lnTo>
                      <a:pt x="128" y="23"/>
                    </a:lnTo>
                    <a:lnTo>
                      <a:pt x="122" y="22"/>
                    </a:lnTo>
                    <a:lnTo>
                      <a:pt x="117" y="23"/>
                    </a:lnTo>
                    <a:lnTo>
                      <a:pt x="113" y="25"/>
                    </a:lnTo>
                    <a:lnTo>
                      <a:pt x="108" y="29"/>
                    </a:lnTo>
                    <a:lnTo>
                      <a:pt x="101" y="34"/>
                    </a:lnTo>
                    <a:lnTo>
                      <a:pt x="94" y="40"/>
                    </a:lnTo>
                    <a:lnTo>
                      <a:pt x="84" y="46"/>
                    </a:lnTo>
                    <a:lnTo>
                      <a:pt x="71" y="52"/>
                    </a:lnTo>
                    <a:close/>
                  </a:path>
                </a:pathLst>
              </a:custGeom>
              <a:solidFill>
                <a:srgbClr val="D8D8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0" name="Freeform 258"/>
              <p:cNvSpPr>
                <a:spLocks/>
              </p:cNvSpPr>
              <p:nvPr/>
            </p:nvSpPr>
            <p:spPr bwMode="auto">
              <a:xfrm>
                <a:off x="3070820" y="4550568"/>
                <a:ext cx="270867" cy="267891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121" y="132"/>
                  </a:cxn>
                  <a:cxn ang="0">
                    <a:pos x="273" y="265"/>
                  </a:cxn>
                  <a:cxn ang="0">
                    <a:pos x="242" y="270"/>
                  </a:cxn>
                  <a:cxn ang="0">
                    <a:pos x="111" y="154"/>
                  </a:cxn>
                  <a:cxn ang="0">
                    <a:pos x="0" y="16"/>
                  </a:cxn>
                  <a:cxn ang="0">
                    <a:pos x="26" y="0"/>
                  </a:cxn>
                </a:cxnLst>
                <a:rect l="0" t="0" r="r" b="b"/>
                <a:pathLst>
                  <a:path w="273" h="270">
                    <a:moveTo>
                      <a:pt x="26" y="0"/>
                    </a:moveTo>
                    <a:lnTo>
                      <a:pt x="121" y="132"/>
                    </a:lnTo>
                    <a:lnTo>
                      <a:pt x="273" y="265"/>
                    </a:lnTo>
                    <a:lnTo>
                      <a:pt x="242" y="270"/>
                    </a:lnTo>
                    <a:lnTo>
                      <a:pt x="111" y="154"/>
                    </a:lnTo>
                    <a:lnTo>
                      <a:pt x="0" y="1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B2AA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1" name="Freeform 259"/>
              <p:cNvSpPr>
                <a:spLocks/>
              </p:cNvSpPr>
              <p:nvPr/>
            </p:nvSpPr>
            <p:spPr bwMode="auto">
              <a:xfrm>
                <a:off x="3051968" y="4591248"/>
                <a:ext cx="258961" cy="2907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20"/>
                  </a:cxn>
                  <a:cxn ang="0">
                    <a:pos x="32" y="39"/>
                  </a:cxn>
                  <a:cxn ang="0">
                    <a:pos x="47" y="57"/>
                  </a:cxn>
                  <a:cxn ang="0">
                    <a:pos x="62" y="75"/>
                  </a:cxn>
                  <a:cxn ang="0">
                    <a:pos x="77" y="91"/>
                  </a:cxn>
                  <a:cxn ang="0">
                    <a:pos x="91" y="107"/>
                  </a:cxn>
                  <a:cxn ang="0">
                    <a:pos x="105" y="123"/>
                  </a:cxn>
                  <a:cxn ang="0">
                    <a:pos x="120" y="138"/>
                  </a:cxn>
                  <a:cxn ang="0">
                    <a:pos x="134" y="153"/>
                  </a:cxn>
                  <a:cxn ang="0">
                    <a:pos x="150" y="167"/>
                  </a:cxn>
                  <a:cxn ang="0">
                    <a:pos x="166" y="181"/>
                  </a:cxn>
                  <a:cxn ang="0">
                    <a:pos x="183" y="195"/>
                  </a:cxn>
                  <a:cxn ang="0">
                    <a:pos x="200" y="209"/>
                  </a:cxn>
                  <a:cxn ang="0">
                    <a:pos x="219" y="223"/>
                  </a:cxn>
                  <a:cxn ang="0">
                    <a:pos x="239" y="237"/>
                  </a:cxn>
                  <a:cxn ang="0">
                    <a:pos x="261" y="250"/>
                  </a:cxn>
                  <a:cxn ang="0">
                    <a:pos x="261" y="293"/>
                  </a:cxn>
                  <a:cxn ang="0">
                    <a:pos x="241" y="278"/>
                  </a:cxn>
                  <a:cxn ang="0">
                    <a:pos x="222" y="264"/>
                  </a:cxn>
                  <a:cxn ang="0">
                    <a:pos x="204" y="250"/>
                  </a:cxn>
                  <a:cxn ang="0">
                    <a:pos x="187" y="237"/>
                  </a:cxn>
                  <a:cxn ang="0">
                    <a:pos x="170" y="223"/>
                  </a:cxn>
                  <a:cxn ang="0">
                    <a:pos x="154" y="208"/>
                  </a:cxn>
                  <a:cxn ang="0">
                    <a:pos x="139" y="195"/>
                  </a:cxn>
                  <a:cxn ang="0">
                    <a:pos x="124" y="180"/>
                  </a:cxn>
                  <a:cxn ang="0">
                    <a:pos x="109" y="166"/>
                  </a:cxn>
                  <a:cxn ang="0">
                    <a:pos x="95" y="151"/>
                  </a:cxn>
                  <a:cxn ang="0">
                    <a:pos x="80" y="135"/>
                  </a:cxn>
                  <a:cxn ang="0">
                    <a:pos x="65" y="120"/>
                  </a:cxn>
                  <a:cxn ang="0">
                    <a:pos x="50" y="103"/>
                  </a:cxn>
                  <a:cxn ang="0">
                    <a:pos x="35" y="86"/>
                  </a:cxn>
                  <a:cxn ang="0">
                    <a:pos x="19" y="68"/>
                  </a:cxn>
                  <a:cxn ang="0">
                    <a:pos x="3" y="49"/>
                  </a:cxn>
                  <a:cxn ang="0">
                    <a:pos x="0" y="0"/>
                  </a:cxn>
                </a:cxnLst>
                <a:rect l="0" t="0" r="r" b="b"/>
                <a:pathLst>
                  <a:path w="261" h="293">
                    <a:moveTo>
                      <a:pt x="0" y="0"/>
                    </a:moveTo>
                    <a:lnTo>
                      <a:pt x="16" y="20"/>
                    </a:lnTo>
                    <a:lnTo>
                      <a:pt x="32" y="39"/>
                    </a:lnTo>
                    <a:lnTo>
                      <a:pt x="47" y="57"/>
                    </a:lnTo>
                    <a:lnTo>
                      <a:pt x="62" y="75"/>
                    </a:lnTo>
                    <a:lnTo>
                      <a:pt x="77" y="91"/>
                    </a:lnTo>
                    <a:lnTo>
                      <a:pt x="91" y="107"/>
                    </a:lnTo>
                    <a:lnTo>
                      <a:pt x="105" y="123"/>
                    </a:lnTo>
                    <a:lnTo>
                      <a:pt x="120" y="138"/>
                    </a:lnTo>
                    <a:lnTo>
                      <a:pt x="134" y="153"/>
                    </a:lnTo>
                    <a:lnTo>
                      <a:pt x="150" y="167"/>
                    </a:lnTo>
                    <a:lnTo>
                      <a:pt x="166" y="181"/>
                    </a:lnTo>
                    <a:lnTo>
                      <a:pt x="183" y="195"/>
                    </a:lnTo>
                    <a:lnTo>
                      <a:pt x="200" y="209"/>
                    </a:lnTo>
                    <a:lnTo>
                      <a:pt x="219" y="223"/>
                    </a:lnTo>
                    <a:lnTo>
                      <a:pt x="239" y="237"/>
                    </a:lnTo>
                    <a:lnTo>
                      <a:pt x="261" y="250"/>
                    </a:lnTo>
                    <a:lnTo>
                      <a:pt x="261" y="293"/>
                    </a:lnTo>
                    <a:lnTo>
                      <a:pt x="241" y="278"/>
                    </a:lnTo>
                    <a:lnTo>
                      <a:pt x="222" y="264"/>
                    </a:lnTo>
                    <a:lnTo>
                      <a:pt x="204" y="250"/>
                    </a:lnTo>
                    <a:lnTo>
                      <a:pt x="187" y="237"/>
                    </a:lnTo>
                    <a:lnTo>
                      <a:pt x="170" y="223"/>
                    </a:lnTo>
                    <a:lnTo>
                      <a:pt x="154" y="208"/>
                    </a:lnTo>
                    <a:lnTo>
                      <a:pt x="139" y="195"/>
                    </a:lnTo>
                    <a:lnTo>
                      <a:pt x="124" y="180"/>
                    </a:lnTo>
                    <a:lnTo>
                      <a:pt x="109" y="166"/>
                    </a:lnTo>
                    <a:lnTo>
                      <a:pt x="95" y="151"/>
                    </a:lnTo>
                    <a:lnTo>
                      <a:pt x="80" y="135"/>
                    </a:lnTo>
                    <a:lnTo>
                      <a:pt x="65" y="120"/>
                    </a:lnTo>
                    <a:lnTo>
                      <a:pt x="50" y="103"/>
                    </a:lnTo>
                    <a:lnTo>
                      <a:pt x="35" y="86"/>
                    </a:lnTo>
                    <a:lnTo>
                      <a:pt x="19" y="68"/>
                    </a:lnTo>
                    <a:lnTo>
                      <a:pt x="3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939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2" name="Freeform 260"/>
              <p:cNvSpPr>
                <a:spLocks/>
              </p:cNvSpPr>
              <p:nvPr/>
            </p:nvSpPr>
            <p:spPr bwMode="auto">
              <a:xfrm>
                <a:off x="3293070" y="4566443"/>
                <a:ext cx="874117" cy="367110"/>
              </a:xfrm>
              <a:custGeom>
                <a:avLst/>
                <a:gdLst/>
                <a:ahLst/>
                <a:cxnLst>
                  <a:cxn ang="0">
                    <a:pos x="33" y="361"/>
                  </a:cxn>
                  <a:cxn ang="0">
                    <a:pos x="5" y="328"/>
                  </a:cxn>
                  <a:cxn ang="0">
                    <a:pos x="1" y="286"/>
                  </a:cxn>
                  <a:cxn ang="0">
                    <a:pos x="23" y="244"/>
                  </a:cxn>
                  <a:cxn ang="0">
                    <a:pos x="67" y="222"/>
                  </a:cxn>
                  <a:cxn ang="0">
                    <a:pos x="110" y="211"/>
                  </a:cxn>
                  <a:cxn ang="0">
                    <a:pos x="155" y="201"/>
                  </a:cxn>
                  <a:cxn ang="0">
                    <a:pos x="198" y="190"/>
                  </a:cxn>
                  <a:cxn ang="0">
                    <a:pos x="242" y="179"/>
                  </a:cxn>
                  <a:cxn ang="0">
                    <a:pos x="285" y="168"/>
                  </a:cxn>
                  <a:cxn ang="0">
                    <a:pos x="329" y="157"/>
                  </a:cxn>
                  <a:cxn ang="0">
                    <a:pos x="372" y="145"/>
                  </a:cxn>
                  <a:cxn ang="0">
                    <a:pos x="415" y="133"/>
                  </a:cxn>
                  <a:cxn ang="0">
                    <a:pos x="458" y="122"/>
                  </a:cxn>
                  <a:cxn ang="0">
                    <a:pos x="501" y="109"/>
                  </a:cxn>
                  <a:cxn ang="0">
                    <a:pos x="544" y="97"/>
                  </a:cxn>
                  <a:cxn ang="0">
                    <a:pos x="588" y="84"/>
                  </a:cxn>
                  <a:cxn ang="0">
                    <a:pos x="631" y="71"/>
                  </a:cxn>
                  <a:cxn ang="0">
                    <a:pos x="674" y="58"/>
                  </a:cxn>
                  <a:cxn ang="0">
                    <a:pos x="717" y="44"/>
                  </a:cxn>
                  <a:cxn ang="0">
                    <a:pos x="828" y="0"/>
                  </a:cxn>
                  <a:cxn ang="0">
                    <a:pos x="861" y="11"/>
                  </a:cxn>
                  <a:cxn ang="0">
                    <a:pos x="878" y="34"/>
                  </a:cxn>
                  <a:cxn ang="0">
                    <a:pos x="881" y="68"/>
                  </a:cxn>
                  <a:cxn ang="0">
                    <a:pos x="870" y="111"/>
                  </a:cxn>
                  <a:cxn ang="0">
                    <a:pos x="817" y="143"/>
                  </a:cxn>
                  <a:cxn ang="0">
                    <a:pos x="777" y="154"/>
                  </a:cxn>
                  <a:cxn ang="0">
                    <a:pos x="736" y="166"/>
                  </a:cxn>
                  <a:cxn ang="0">
                    <a:pos x="695" y="177"/>
                  </a:cxn>
                  <a:cxn ang="0">
                    <a:pos x="654" y="189"/>
                  </a:cxn>
                  <a:cxn ang="0">
                    <a:pos x="613" y="201"/>
                  </a:cxn>
                  <a:cxn ang="0">
                    <a:pos x="573" y="212"/>
                  </a:cxn>
                  <a:cxn ang="0">
                    <a:pos x="532" y="224"/>
                  </a:cxn>
                  <a:cxn ang="0">
                    <a:pos x="491" y="236"/>
                  </a:cxn>
                  <a:cxn ang="0">
                    <a:pos x="450" y="248"/>
                  </a:cxn>
                  <a:cxn ang="0">
                    <a:pos x="409" y="259"/>
                  </a:cxn>
                  <a:cxn ang="0">
                    <a:pos x="369" y="272"/>
                  </a:cxn>
                  <a:cxn ang="0">
                    <a:pos x="328" y="284"/>
                  </a:cxn>
                  <a:cxn ang="0">
                    <a:pos x="287" y="297"/>
                  </a:cxn>
                  <a:cxn ang="0">
                    <a:pos x="247" y="310"/>
                  </a:cxn>
                  <a:cxn ang="0">
                    <a:pos x="206" y="322"/>
                  </a:cxn>
                  <a:cxn ang="0">
                    <a:pos x="97" y="360"/>
                  </a:cxn>
                </a:cxnLst>
                <a:rect l="0" t="0" r="r" b="b"/>
                <a:pathLst>
                  <a:path w="881" h="370">
                    <a:moveTo>
                      <a:pt x="55" y="370"/>
                    </a:moveTo>
                    <a:lnTo>
                      <a:pt x="33" y="361"/>
                    </a:lnTo>
                    <a:lnTo>
                      <a:pt x="16" y="346"/>
                    </a:lnTo>
                    <a:lnTo>
                      <a:pt x="5" y="328"/>
                    </a:lnTo>
                    <a:lnTo>
                      <a:pt x="0" y="307"/>
                    </a:lnTo>
                    <a:lnTo>
                      <a:pt x="1" y="286"/>
                    </a:lnTo>
                    <a:lnTo>
                      <a:pt x="9" y="265"/>
                    </a:lnTo>
                    <a:lnTo>
                      <a:pt x="23" y="244"/>
                    </a:lnTo>
                    <a:lnTo>
                      <a:pt x="44" y="228"/>
                    </a:lnTo>
                    <a:lnTo>
                      <a:pt x="67" y="222"/>
                    </a:lnTo>
                    <a:lnTo>
                      <a:pt x="88" y="217"/>
                    </a:lnTo>
                    <a:lnTo>
                      <a:pt x="110" y="211"/>
                    </a:lnTo>
                    <a:lnTo>
                      <a:pt x="133" y="206"/>
                    </a:lnTo>
                    <a:lnTo>
                      <a:pt x="155" y="201"/>
                    </a:lnTo>
                    <a:lnTo>
                      <a:pt x="176" y="195"/>
                    </a:lnTo>
                    <a:lnTo>
                      <a:pt x="198" y="190"/>
                    </a:lnTo>
                    <a:lnTo>
                      <a:pt x="220" y="184"/>
                    </a:lnTo>
                    <a:lnTo>
                      <a:pt x="242" y="179"/>
                    </a:lnTo>
                    <a:lnTo>
                      <a:pt x="264" y="173"/>
                    </a:lnTo>
                    <a:lnTo>
                      <a:pt x="285" y="168"/>
                    </a:lnTo>
                    <a:lnTo>
                      <a:pt x="307" y="162"/>
                    </a:lnTo>
                    <a:lnTo>
                      <a:pt x="329" y="157"/>
                    </a:lnTo>
                    <a:lnTo>
                      <a:pt x="350" y="151"/>
                    </a:lnTo>
                    <a:lnTo>
                      <a:pt x="372" y="145"/>
                    </a:lnTo>
                    <a:lnTo>
                      <a:pt x="394" y="139"/>
                    </a:lnTo>
                    <a:lnTo>
                      <a:pt x="415" y="133"/>
                    </a:lnTo>
                    <a:lnTo>
                      <a:pt x="437" y="127"/>
                    </a:lnTo>
                    <a:lnTo>
                      <a:pt x="458" y="122"/>
                    </a:lnTo>
                    <a:lnTo>
                      <a:pt x="480" y="115"/>
                    </a:lnTo>
                    <a:lnTo>
                      <a:pt x="501" y="109"/>
                    </a:lnTo>
                    <a:lnTo>
                      <a:pt x="523" y="103"/>
                    </a:lnTo>
                    <a:lnTo>
                      <a:pt x="544" y="97"/>
                    </a:lnTo>
                    <a:lnTo>
                      <a:pt x="566" y="90"/>
                    </a:lnTo>
                    <a:lnTo>
                      <a:pt x="588" y="84"/>
                    </a:lnTo>
                    <a:lnTo>
                      <a:pt x="609" y="77"/>
                    </a:lnTo>
                    <a:lnTo>
                      <a:pt x="631" y="71"/>
                    </a:lnTo>
                    <a:lnTo>
                      <a:pt x="652" y="64"/>
                    </a:lnTo>
                    <a:lnTo>
                      <a:pt x="674" y="58"/>
                    </a:lnTo>
                    <a:lnTo>
                      <a:pt x="696" y="51"/>
                    </a:lnTo>
                    <a:lnTo>
                      <a:pt x="717" y="44"/>
                    </a:lnTo>
                    <a:lnTo>
                      <a:pt x="739" y="37"/>
                    </a:lnTo>
                    <a:lnTo>
                      <a:pt x="828" y="0"/>
                    </a:lnTo>
                    <a:lnTo>
                      <a:pt x="847" y="4"/>
                    </a:lnTo>
                    <a:lnTo>
                      <a:pt x="861" y="11"/>
                    </a:lnTo>
                    <a:lnTo>
                      <a:pt x="872" y="21"/>
                    </a:lnTo>
                    <a:lnTo>
                      <a:pt x="878" y="34"/>
                    </a:lnTo>
                    <a:lnTo>
                      <a:pt x="881" y="49"/>
                    </a:lnTo>
                    <a:lnTo>
                      <a:pt x="881" y="68"/>
                    </a:lnTo>
                    <a:lnTo>
                      <a:pt x="877" y="89"/>
                    </a:lnTo>
                    <a:lnTo>
                      <a:pt x="870" y="111"/>
                    </a:lnTo>
                    <a:lnTo>
                      <a:pt x="838" y="138"/>
                    </a:lnTo>
                    <a:lnTo>
                      <a:pt x="817" y="143"/>
                    </a:lnTo>
                    <a:lnTo>
                      <a:pt x="797" y="149"/>
                    </a:lnTo>
                    <a:lnTo>
                      <a:pt x="777" y="154"/>
                    </a:lnTo>
                    <a:lnTo>
                      <a:pt x="757" y="160"/>
                    </a:lnTo>
                    <a:lnTo>
                      <a:pt x="736" y="166"/>
                    </a:lnTo>
                    <a:lnTo>
                      <a:pt x="715" y="172"/>
                    </a:lnTo>
                    <a:lnTo>
                      <a:pt x="695" y="177"/>
                    </a:lnTo>
                    <a:lnTo>
                      <a:pt x="674" y="183"/>
                    </a:lnTo>
                    <a:lnTo>
                      <a:pt x="654" y="189"/>
                    </a:lnTo>
                    <a:lnTo>
                      <a:pt x="633" y="195"/>
                    </a:lnTo>
                    <a:lnTo>
                      <a:pt x="613" y="201"/>
                    </a:lnTo>
                    <a:lnTo>
                      <a:pt x="593" y="206"/>
                    </a:lnTo>
                    <a:lnTo>
                      <a:pt x="573" y="212"/>
                    </a:lnTo>
                    <a:lnTo>
                      <a:pt x="552" y="218"/>
                    </a:lnTo>
                    <a:lnTo>
                      <a:pt x="532" y="224"/>
                    </a:lnTo>
                    <a:lnTo>
                      <a:pt x="512" y="229"/>
                    </a:lnTo>
                    <a:lnTo>
                      <a:pt x="491" y="236"/>
                    </a:lnTo>
                    <a:lnTo>
                      <a:pt x="471" y="241"/>
                    </a:lnTo>
                    <a:lnTo>
                      <a:pt x="450" y="248"/>
                    </a:lnTo>
                    <a:lnTo>
                      <a:pt x="430" y="254"/>
                    </a:lnTo>
                    <a:lnTo>
                      <a:pt x="409" y="259"/>
                    </a:lnTo>
                    <a:lnTo>
                      <a:pt x="389" y="266"/>
                    </a:lnTo>
                    <a:lnTo>
                      <a:pt x="369" y="272"/>
                    </a:lnTo>
                    <a:lnTo>
                      <a:pt x="348" y="278"/>
                    </a:lnTo>
                    <a:lnTo>
                      <a:pt x="328" y="284"/>
                    </a:lnTo>
                    <a:lnTo>
                      <a:pt x="308" y="290"/>
                    </a:lnTo>
                    <a:lnTo>
                      <a:pt x="287" y="297"/>
                    </a:lnTo>
                    <a:lnTo>
                      <a:pt x="267" y="303"/>
                    </a:lnTo>
                    <a:lnTo>
                      <a:pt x="247" y="310"/>
                    </a:lnTo>
                    <a:lnTo>
                      <a:pt x="227" y="316"/>
                    </a:lnTo>
                    <a:lnTo>
                      <a:pt x="206" y="322"/>
                    </a:lnTo>
                    <a:lnTo>
                      <a:pt x="186" y="329"/>
                    </a:lnTo>
                    <a:lnTo>
                      <a:pt x="97" y="360"/>
                    </a:lnTo>
                    <a:lnTo>
                      <a:pt x="55" y="370"/>
                    </a:lnTo>
                    <a:close/>
                  </a:path>
                </a:pathLst>
              </a:custGeom>
              <a:solidFill>
                <a:srgbClr val="30609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3" name="Freeform 261"/>
              <p:cNvSpPr>
                <a:spLocks/>
              </p:cNvSpPr>
              <p:nvPr/>
            </p:nvSpPr>
            <p:spPr bwMode="auto">
              <a:xfrm>
                <a:off x="3319859" y="4599186"/>
                <a:ext cx="847328" cy="340320"/>
              </a:xfrm>
              <a:custGeom>
                <a:avLst/>
                <a:gdLst/>
                <a:ahLst/>
                <a:cxnLst>
                  <a:cxn ang="0">
                    <a:pos x="22" y="330"/>
                  </a:cxn>
                  <a:cxn ang="0">
                    <a:pos x="2" y="302"/>
                  </a:cxn>
                  <a:cxn ang="0">
                    <a:pos x="3" y="265"/>
                  </a:cxn>
                  <a:cxn ang="0">
                    <a:pos x="26" y="227"/>
                  </a:cxn>
                  <a:cxn ang="0">
                    <a:pos x="67" y="206"/>
                  </a:cxn>
                  <a:cxn ang="0">
                    <a:pos x="107" y="195"/>
                  </a:cxn>
                  <a:cxn ang="0">
                    <a:pos x="148" y="184"/>
                  </a:cxn>
                  <a:cxn ang="0">
                    <a:pos x="188" y="174"/>
                  </a:cxn>
                  <a:cxn ang="0">
                    <a:pos x="228" y="164"/>
                  </a:cxn>
                  <a:cxn ang="0">
                    <a:pos x="268" y="154"/>
                  </a:cxn>
                  <a:cxn ang="0">
                    <a:pos x="308" y="143"/>
                  </a:cxn>
                  <a:cxn ang="0">
                    <a:pos x="348" y="132"/>
                  </a:cxn>
                  <a:cxn ang="0">
                    <a:pos x="388" y="122"/>
                  </a:cxn>
                  <a:cxn ang="0">
                    <a:pos x="428" y="111"/>
                  </a:cxn>
                  <a:cxn ang="0">
                    <a:pos x="468" y="99"/>
                  </a:cxn>
                  <a:cxn ang="0">
                    <a:pos x="508" y="88"/>
                  </a:cxn>
                  <a:cxn ang="0">
                    <a:pos x="547" y="76"/>
                  </a:cxn>
                  <a:cxn ang="0">
                    <a:pos x="587" y="64"/>
                  </a:cxn>
                  <a:cxn ang="0">
                    <a:pos x="627" y="50"/>
                  </a:cxn>
                  <a:cxn ang="0">
                    <a:pos x="666" y="37"/>
                  </a:cxn>
                  <a:cxn ang="0">
                    <a:pos x="789" y="4"/>
                  </a:cxn>
                  <a:cxn ang="0">
                    <a:pos x="831" y="3"/>
                  </a:cxn>
                  <a:cxn ang="0">
                    <a:pos x="851" y="23"/>
                  </a:cxn>
                  <a:cxn ang="0">
                    <a:pos x="851" y="59"/>
                  </a:cxn>
                  <a:cxn ang="0">
                    <a:pos x="833" y="105"/>
                  </a:cxn>
                  <a:cxn ang="0">
                    <a:pos x="759" y="137"/>
                  </a:cxn>
                  <a:cxn ang="0">
                    <a:pos x="721" y="148"/>
                  </a:cxn>
                  <a:cxn ang="0">
                    <a:pos x="684" y="158"/>
                  </a:cxn>
                  <a:cxn ang="0">
                    <a:pos x="647" y="169"/>
                  </a:cxn>
                  <a:cxn ang="0">
                    <a:pos x="609" y="179"/>
                  </a:cxn>
                  <a:cxn ang="0">
                    <a:pos x="572" y="189"/>
                  </a:cxn>
                  <a:cxn ang="0">
                    <a:pos x="535" y="200"/>
                  </a:cxn>
                  <a:cxn ang="0">
                    <a:pos x="497" y="210"/>
                  </a:cxn>
                  <a:cxn ang="0">
                    <a:pos x="460" y="221"/>
                  </a:cxn>
                  <a:cxn ang="0">
                    <a:pos x="423" y="231"/>
                  </a:cxn>
                  <a:cxn ang="0">
                    <a:pos x="386" y="242"/>
                  </a:cxn>
                  <a:cxn ang="0">
                    <a:pos x="349" y="252"/>
                  </a:cxn>
                  <a:cxn ang="0">
                    <a:pos x="312" y="264"/>
                  </a:cxn>
                  <a:cxn ang="0">
                    <a:pos x="274" y="275"/>
                  </a:cxn>
                  <a:cxn ang="0">
                    <a:pos x="237" y="287"/>
                  </a:cxn>
                  <a:cxn ang="0">
                    <a:pos x="200" y="300"/>
                  </a:cxn>
                  <a:cxn ang="0">
                    <a:pos x="171" y="311"/>
                  </a:cxn>
                  <a:cxn ang="0">
                    <a:pos x="150" y="321"/>
                  </a:cxn>
                  <a:cxn ang="0">
                    <a:pos x="131" y="330"/>
                  </a:cxn>
                  <a:cxn ang="0">
                    <a:pos x="113" y="336"/>
                  </a:cxn>
                  <a:cxn ang="0">
                    <a:pos x="97" y="341"/>
                  </a:cxn>
                  <a:cxn ang="0">
                    <a:pos x="80" y="343"/>
                  </a:cxn>
                  <a:cxn ang="0">
                    <a:pos x="64" y="343"/>
                  </a:cxn>
                  <a:cxn ang="0">
                    <a:pos x="48" y="340"/>
                  </a:cxn>
                </a:cxnLst>
                <a:rect l="0" t="0" r="r" b="b"/>
                <a:pathLst>
                  <a:path w="854" h="343">
                    <a:moveTo>
                      <a:pt x="40" y="337"/>
                    </a:moveTo>
                    <a:lnTo>
                      <a:pt x="22" y="330"/>
                    </a:lnTo>
                    <a:lnTo>
                      <a:pt x="10" y="318"/>
                    </a:lnTo>
                    <a:lnTo>
                      <a:pt x="2" y="302"/>
                    </a:lnTo>
                    <a:lnTo>
                      <a:pt x="0" y="284"/>
                    </a:lnTo>
                    <a:lnTo>
                      <a:pt x="3" y="265"/>
                    </a:lnTo>
                    <a:lnTo>
                      <a:pt x="12" y="245"/>
                    </a:lnTo>
                    <a:lnTo>
                      <a:pt x="26" y="227"/>
                    </a:lnTo>
                    <a:lnTo>
                      <a:pt x="47" y="211"/>
                    </a:lnTo>
                    <a:lnTo>
                      <a:pt x="67" y="206"/>
                    </a:lnTo>
                    <a:lnTo>
                      <a:pt x="87" y="200"/>
                    </a:lnTo>
                    <a:lnTo>
                      <a:pt x="107" y="195"/>
                    </a:lnTo>
                    <a:lnTo>
                      <a:pt x="128" y="189"/>
                    </a:lnTo>
                    <a:lnTo>
                      <a:pt x="148" y="184"/>
                    </a:lnTo>
                    <a:lnTo>
                      <a:pt x="168" y="179"/>
                    </a:lnTo>
                    <a:lnTo>
                      <a:pt x="188" y="174"/>
                    </a:lnTo>
                    <a:lnTo>
                      <a:pt x="208" y="169"/>
                    </a:lnTo>
                    <a:lnTo>
                      <a:pt x="228" y="164"/>
                    </a:lnTo>
                    <a:lnTo>
                      <a:pt x="248" y="159"/>
                    </a:lnTo>
                    <a:lnTo>
                      <a:pt x="268" y="154"/>
                    </a:lnTo>
                    <a:lnTo>
                      <a:pt x="288" y="148"/>
                    </a:lnTo>
                    <a:lnTo>
                      <a:pt x="308" y="143"/>
                    </a:lnTo>
                    <a:lnTo>
                      <a:pt x="328" y="138"/>
                    </a:lnTo>
                    <a:lnTo>
                      <a:pt x="348" y="132"/>
                    </a:lnTo>
                    <a:lnTo>
                      <a:pt x="368" y="127"/>
                    </a:lnTo>
                    <a:lnTo>
                      <a:pt x="388" y="122"/>
                    </a:lnTo>
                    <a:lnTo>
                      <a:pt x="408" y="116"/>
                    </a:lnTo>
                    <a:lnTo>
                      <a:pt x="428" y="111"/>
                    </a:lnTo>
                    <a:lnTo>
                      <a:pt x="448" y="105"/>
                    </a:lnTo>
                    <a:lnTo>
                      <a:pt x="468" y="99"/>
                    </a:lnTo>
                    <a:lnTo>
                      <a:pt x="488" y="94"/>
                    </a:lnTo>
                    <a:lnTo>
                      <a:pt x="508" y="88"/>
                    </a:lnTo>
                    <a:lnTo>
                      <a:pt x="528" y="82"/>
                    </a:lnTo>
                    <a:lnTo>
                      <a:pt x="547" y="76"/>
                    </a:lnTo>
                    <a:lnTo>
                      <a:pt x="567" y="70"/>
                    </a:lnTo>
                    <a:lnTo>
                      <a:pt x="587" y="64"/>
                    </a:lnTo>
                    <a:lnTo>
                      <a:pt x="607" y="57"/>
                    </a:lnTo>
                    <a:lnTo>
                      <a:pt x="627" y="50"/>
                    </a:lnTo>
                    <a:lnTo>
                      <a:pt x="647" y="44"/>
                    </a:lnTo>
                    <a:lnTo>
                      <a:pt x="666" y="37"/>
                    </a:lnTo>
                    <a:lnTo>
                      <a:pt x="686" y="30"/>
                    </a:lnTo>
                    <a:lnTo>
                      <a:pt x="789" y="4"/>
                    </a:lnTo>
                    <a:lnTo>
                      <a:pt x="813" y="0"/>
                    </a:lnTo>
                    <a:lnTo>
                      <a:pt x="831" y="3"/>
                    </a:lnTo>
                    <a:lnTo>
                      <a:pt x="844" y="10"/>
                    </a:lnTo>
                    <a:lnTo>
                      <a:pt x="851" y="23"/>
                    </a:lnTo>
                    <a:lnTo>
                      <a:pt x="854" y="39"/>
                    </a:lnTo>
                    <a:lnTo>
                      <a:pt x="851" y="59"/>
                    </a:lnTo>
                    <a:lnTo>
                      <a:pt x="845" y="82"/>
                    </a:lnTo>
                    <a:lnTo>
                      <a:pt x="833" y="105"/>
                    </a:lnTo>
                    <a:lnTo>
                      <a:pt x="778" y="131"/>
                    </a:lnTo>
                    <a:lnTo>
                      <a:pt x="759" y="137"/>
                    </a:lnTo>
                    <a:lnTo>
                      <a:pt x="740" y="142"/>
                    </a:lnTo>
                    <a:lnTo>
                      <a:pt x="721" y="148"/>
                    </a:lnTo>
                    <a:lnTo>
                      <a:pt x="703" y="153"/>
                    </a:lnTo>
                    <a:lnTo>
                      <a:pt x="684" y="158"/>
                    </a:lnTo>
                    <a:lnTo>
                      <a:pt x="666" y="163"/>
                    </a:lnTo>
                    <a:lnTo>
                      <a:pt x="647" y="169"/>
                    </a:lnTo>
                    <a:lnTo>
                      <a:pt x="628" y="174"/>
                    </a:lnTo>
                    <a:lnTo>
                      <a:pt x="609" y="179"/>
                    </a:lnTo>
                    <a:lnTo>
                      <a:pt x="591" y="184"/>
                    </a:lnTo>
                    <a:lnTo>
                      <a:pt x="572" y="189"/>
                    </a:lnTo>
                    <a:lnTo>
                      <a:pt x="554" y="195"/>
                    </a:lnTo>
                    <a:lnTo>
                      <a:pt x="535" y="200"/>
                    </a:lnTo>
                    <a:lnTo>
                      <a:pt x="516" y="205"/>
                    </a:lnTo>
                    <a:lnTo>
                      <a:pt x="497" y="210"/>
                    </a:lnTo>
                    <a:lnTo>
                      <a:pt x="479" y="215"/>
                    </a:lnTo>
                    <a:lnTo>
                      <a:pt x="460" y="221"/>
                    </a:lnTo>
                    <a:lnTo>
                      <a:pt x="441" y="226"/>
                    </a:lnTo>
                    <a:lnTo>
                      <a:pt x="423" y="231"/>
                    </a:lnTo>
                    <a:lnTo>
                      <a:pt x="405" y="236"/>
                    </a:lnTo>
                    <a:lnTo>
                      <a:pt x="386" y="242"/>
                    </a:lnTo>
                    <a:lnTo>
                      <a:pt x="367" y="247"/>
                    </a:lnTo>
                    <a:lnTo>
                      <a:pt x="349" y="252"/>
                    </a:lnTo>
                    <a:lnTo>
                      <a:pt x="330" y="258"/>
                    </a:lnTo>
                    <a:lnTo>
                      <a:pt x="312" y="264"/>
                    </a:lnTo>
                    <a:lnTo>
                      <a:pt x="293" y="270"/>
                    </a:lnTo>
                    <a:lnTo>
                      <a:pt x="274" y="275"/>
                    </a:lnTo>
                    <a:lnTo>
                      <a:pt x="256" y="281"/>
                    </a:lnTo>
                    <a:lnTo>
                      <a:pt x="237" y="287"/>
                    </a:lnTo>
                    <a:lnTo>
                      <a:pt x="219" y="293"/>
                    </a:lnTo>
                    <a:lnTo>
                      <a:pt x="200" y="300"/>
                    </a:lnTo>
                    <a:lnTo>
                      <a:pt x="182" y="306"/>
                    </a:lnTo>
                    <a:lnTo>
                      <a:pt x="171" y="311"/>
                    </a:lnTo>
                    <a:lnTo>
                      <a:pt x="160" y="316"/>
                    </a:lnTo>
                    <a:lnTo>
                      <a:pt x="150" y="321"/>
                    </a:lnTo>
                    <a:lnTo>
                      <a:pt x="140" y="326"/>
                    </a:lnTo>
                    <a:lnTo>
                      <a:pt x="131" y="330"/>
                    </a:lnTo>
                    <a:lnTo>
                      <a:pt x="122" y="333"/>
                    </a:lnTo>
                    <a:lnTo>
                      <a:pt x="113" y="336"/>
                    </a:lnTo>
                    <a:lnTo>
                      <a:pt x="105" y="339"/>
                    </a:lnTo>
                    <a:lnTo>
                      <a:pt x="97" y="341"/>
                    </a:lnTo>
                    <a:lnTo>
                      <a:pt x="88" y="342"/>
                    </a:lnTo>
                    <a:lnTo>
                      <a:pt x="80" y="343"/>
                    </a:lnTo>
                    <a:lnTo>
                      <a:pt x="72" y="343"/>
                    </a:lnTo>
                    <a:lnTo>
                      <a:pt x="64" y="343"/>
                    </a:lnTo>
                    <a:lnTo>
                      <a:pt x="56" y="342"/>
                    </a:lnTo>
                    <a:lnTo>
                      <a:pt x="48" y="340"/>
                    </a:lnTo>
                    <a:lnTo>
                      <a:pt x="40" y="337"/>
                    </a:lnTo>
                    <a:close/>
                  </a:path>
                </a:pathLst>
              </a:custGeom>
              <a:solidFill>
                <a:srgbClr val="4477A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4" name="Freeform 262"/>
              <p:cNvSpPr>
                <a:spLocks/>
              </p:cNvSpPr>
              <p:nvPr/>
            </p:nvSpPr>
            <p:spPr bwMode="auto">
              <a:xfrm>
                <a:off x="3314898" y="4593233"/>
                <a:ext cx="848320" cy="338336"/>
              </a:xfrm>
              <a:custGeom>
                <a:avLst/>
                <a:gdLst/>
                <a:ahLst/>
                <a:cxnLst>
                  <a:cxn ang="0">
                    <a:pos x="106" y="217"/>
                  </a:cxn>
                  <a:cxn ang="0">
                    <a:pos x="145" y="207"/>
                  </a:cxn>
                  <a:cxn ang="0">
                    <a:pos x="185" y="197"/>
                  </a:cxn>
                  <a:cxn ang="0">
                    <a:pos x="224" y="186"/>
                  </a:cxn>
                  <a:cxn ang="0">
                    <a:pos x="263" y="176"/>
                  </a:cxn>
                  <a:cxn ang="0">
                    <a:pos x="303" y="165"/>
                  </a:cxn>
                  <a:cxn ang="0">
                    <a:pos x="342" y="155"/>
                  </a:cxn>
                  <a:cxn ang="0">
                    <a:pos x="381" y="145"/>
                  </a:cxn>
                  <a:cxn ang="0">
                    <a:pos x="420" y="134"/>
                  </a:cxn>
                  <a:cxn ang="0">
                    <a:pos x="459" y="123"/>
                  </a:cxn>
                  <a:cxn ang="0">
                    <a:pos x="498" y="112"/>
                  </a:cxn>
                  <a:cxn ang="0">
                    <a:pos x="537" y="101"/>
                  </a:cxn>
                  <a:cxn ang="0">
                    <a:pos x="576" y="89"/>
                  </a:cxn>
                  <a:cxn ang="0">
                    <a:pos x="614" y="77"/>
                  </a:cxn>
                  <a:cxn ang="0">
                    <a:pos x="653" y="63"/>
                  </a:cxn>
                  <a:cxn ang="0">
                    <a:pos x="691" y="50"/>
                  </a:cxn>
                  <a:cxn ang="0">
                    <a:pos x="730" y="36"/>
                  </a:cxn>
                  <a:cxn ang="0">
                    <a:pos x="752" y="26"/>
                  </a:cxn>
                  <a:cxn ang="0">
                    <a:pos x="771" y="20"/>
                  </a:cxn>
                  <a:cxn ang="0">
                    <a:pos x="787" y="15"/>
                  </a:cxn>
                  <a:cxn ang="0">
                    <a:pos x="802" y="13"/>
                  </a:cxn>
                  <a:cxn ang="0">
                    <a:pos x="815" y="12"/>
                  </a:cxn>
                  <a:cxn ang="0">
                    <a:pos x="828" y="13"/>
                  </a:cxn>
                  <a:cxn ang="0">
                    <a:pos x="840" y="16"/>
                  </a:cxn>
                  <a:cxn ang="0">
                    <a:pos x="855" y="20"/>
                  </a:cxn>
                  <a:cxn ang="0">
                    <a:pos x="839" y="10"/>
                  </a:cxn>
                  <a:cxn ang="0">
                    <a:pos x="824" y="3"/>
                  </a:cxn>
                  <a:cxn ang="0">
                    <a:pos x="810" y="1"/>
                  </a:cxn>
                  <a:cxn ang="0">
                    <a:pos x="796" y="1"/>
                  </a:cxn>
                  <a:cxn ang="0">
                    <a:pos x="780" y="4"/>
                  </a:cxn>
                  <a:cxn ang="0">
                    <a:pos x="762" y="9"/>
                  </a:cxn>
                  <a:cxn ang="0">
                    <a:pos x="741" y="17"/>
                  </a:cxn>
                  <a:cxn ang="0">
                    <a:pos x="716" y="26"/>
                  </a:cxn>
                  <a:cxn ang="0">
                    <a:pos x="680" y="40"/>
                  </a:cxn>
                  <a:cxn ang="0">
                    <a:pos x="644" y="52"/>
                  </a:cxn>
                  <a:cxn ang="0">
                    <a:pos x="609" y="64"/>
                  </a:cxn>
                  <a:cxn ang="0">
                    <a:pos x="572" y="75"/>
                  </a:cxn>
                  <a:cxn ang="0">
                    <a:pos x="536" y="86"/>
                  </a:cxn>
                  <a:cxn ang="0">
                    <a:pos x="499" y="97"/>
                  </a:cxn>
                  <a:cxn ang="0">
                    <a:pos x="463" y="108"/>
                  </a:cxn>
                  <a:cxn ang="0">
                    <a:pos x="426" y="118"/>
                  </a:cxn>
                  <a:cxn ang="0">
                    <a:pos x="390" y="127"/>
                  </a:cxn>
                  <a:cxn ang="0">
                    <a:pos x="353" y="137"/>
                  </a:cxn>
                  <a:cxn ang="0">
                    <a:pos x="316" y="147"/>
                  </a:cxn>
                  <a:cxn ang="0">
                    <a:pos x="279" y="157"/>
                  </a:cxn>
                  <a:cxn ang="0">
                    <a:pos x="243" y="167"/>
                  </a:cxn>
                  <a:cxn ang="0">
                    <a:pos x="206" y="177"/>
                  </a:cxn>
                  <a:cxn ang="0">
                    <a:pos x="169" y="187"/>
                  </a:cxn>
                  <a:cxn ang="0">
                    <a:pos x="133" y="197"/>
                  </a:cxn>
                  <a:cxn ang="0">
                    <a:pos x="31" y="224"/>
                  </a:cxn>
                  <a:cxn ang="0">
                    <a:pos x="11" y="245"/>
                  </a:cxn>
                  <a:cxn ang="0">
                    <a:pos x="1" y="272"/>
                  </a:cxn>
                  <a:cxn ang="0">
                    <a:pos x="3" y="304"/>
                  </a:cxn>
                  <a:cxn ang="0">
                    <a:pos x="21" y="337"/>
                  </a:cxn>
                  <a:cxn ang="0">
                    <a:pos x="33" y="324"/>
                  </a:cxn>
                  <a:cxn ang="0">
                    <a:pos x="16" y="294"/>
                  </a:cxn>
                  <a:cxn ang="0">
                    <a:pos x="18" y="268"/>
                  </a:cxn>
                  <a:cxn ang="0">
                    <a:pos x="36" y="243"/>
                  </a:cxn>
                </a:cxnLst>
                <a:rect l="0" t="0" r="r" b="b"/>
                <a:pathLst>
                  <a:path w="855" h="341">
                    <a:moveTo>
                      <a:pt x="52" y="231"/>
                    </a:moveTo>
                    <a:lnTo>
                      <a:pt x="106" y="217"/>
                    </a:lnTo>
                    <a:lnTo>
                      <a:pt x="126" y="212"/>
                    </a:lnTo>
                    <a:lnTo>
                      <a:pt x="145" y="207"/>
                    </a:lnTo>
                    <a:lnTo>
                      <a:pt x="165" y="202"/>
                    </a:lnTo>
                    <a:lnTo>
                      <a:pt x="185" y="197"/>
                    </a:lnTo>
                    <a:lnTo>
                      <a:pt x="204" y="191"/>
                    </a:lnTo>
                    <a:lnTo>
                      <a:pt x="224" y="186"/>
                    </a:lnTo>
                    <a:lnTo>
                      <a:pt x="244" y="181"/>
                    </a:lnTo>
                    <a:lnTo>
                      <a:pt x="263" y="176"/>
                    </a:lnTo>
                    <a:lnTo>
                      <a:pt x="283" y="171"/>
                    </a:lnTo>
                    <a:lnTo>
                      <a:pt x="303" y="165"/>
                    </a:lnTo>
                    <a:lnTo>
                      <a:pt x="322" y="160"/>
                    </a:lnTo>
                    <a:lnTo>
                      <a:pt x="342" y="155"/>
                    </a:lnTo>
                    <a:lnTo>
                      <a:pt x="361" y="150"/>
                    </a:lnTo>
                    <a:lnTo>
                      <a:pt x="381" y="145"/>
                    </a:lnTo>
                    <a:lnTo>
                      <a:pt x="400" y="139"/>
                    </a:lnTo>
                    <a:lnTo>
                      <a:pt x="420" y="134"/>
                    </a:lnTo>
                    <a:lnTo>
                      <a:pt x="440" y="129"/>
                    </a:lnTo>
                    <a:lnTo>
                      <a:pt x="459" y="123"/>
                    </a:lnTo>
                    <a:lnTo>
                      <a:pt x="479" y="118"/>
                    </a:lnTo>
                    <a:lnTo>
                      <a:pt x="498" y="112"/>
                    </a:lnTo>
                    <a:lnTo>
                      <a:pt x="517" y="107"/>
                    </a:lnTo>
                    <a:lnTo>
                      <a:pt x="537" y="101"/>
                    </a:lnTo>
                    <a:lnTo>
                      <a:pt x="556" y="95"/>
                    </a:lnTo>
                    <a:lnTo>
                      <a:pt x="576" y="89"/>
                    </a:lnTo>
                    <a:lnTo>
                      <a:pt x="595" y="82"/>
                    </a:lnTo>
                    <a:lnTo>
                      <a:pt x="614" y="77"/>
                    </a:lnTo>
                    <a:lnTo>
                      <a:pt x="634" y="70"/>
                    </a:lnTo>
                    <a:lnTo>
                      <a:pt x="653" y="63"/>
                    </a:lnTo>
                    <a:lnTo>
                      <a:pt x="672" y="57"/>
                    </a:lnTo>
                    <a:lnTo>
                      <a:pt x="691" y="50"/>
                    </a:lnTo>
                    <a:lnTo>
                      <a:pt x="711" y="43"/>
                    </a:lnTo>
                    <a:lnTo>
                      <a:pt x="730" y="36"/>
                    </a:lnTo>
                    <a:lnTo>
                      <a:pt x="741" y="31"/>
                    </a:lnTo>
                    <a:lnTo>
                      <a:pt x="752" y="26"/>
                    </a:lnTo>
                    <a:lnTo>
                      <a:pt x="762" y="22"/>
                    </a:lnTo>
                    <a:lnTo>
                      <a:pt x="771" y="20"/>
                    </a:lnTo>
                    <a:lnTo>
                      <a:pt x="779" y="17"/>
                    </a:lnTo>
                    <a:lnTo>
                      <a:pt x="787" y="15"/>
                    </a:lnTo>
                    <a:lnTo>
                      <a:pt x="794" y="13"/>
                    </a:lnTo>
                    <a:lnTo>
                      <a:pt x="802" y="13"/>
                    </a:lnTo>
                    <a:lnTo>
                      <a:pt x="808" y="12"/>
                    </a:lnTo>
                    <a:lnTo>
                      <a:pt x="815" y="12"/>
                    </a:lnTo>
                    <a:lnTo>
                      <a:pt x="821" y="13"/>
                    </a:lnTo>
                    <a:lnTo>
                      <a:pt x="828" y="13"/>
                    </a:lnTo>
                    <a:lnTo>
                      <a:pt x="834" y="14"/>
                    </a:lnTo>
                    <a:lnTo>
                      <a:pt x="840" y="16"/>
                    </a:lnTo>
                    <a:lnTo>
                      <a:pt x="847" y="18"/>
                    </a:lnTo>
                    <a:lnTo>
                      <a:pt x="855" y="20"/>
                    </a:lnTo>
                    <a:lnTo>
                      <a:pt x="847" y="14"/>
                    </a:lnTo>
                    <a:lnTo>
                      <a:pt x="839" y="10"/>
                    </a:lnTo>
                    <a:lnTo>
                      <a:pt x="831" y="6"/>
                    </a:lnTo>
                    <a:lnTo>
                      <a:pt x="824" y="3"/>
                    </a:lnTo>
                    <a:lnTo>
                      <a:pt x="817" y="2"/>
                    </a:lnTo>
                    <a:lnTo>
                      <a:pt x="810" y="1"/>
                    </a:lnTo>
                    <a:lnTo>
                      <a:pt x="803" y="0"/>
                    </a:lnTo>
                    <a:lnTo>
                      <a:pt x="796" y="1"/>
                    </a:lnTo>
                    <a:lnTo>
                      <a:pt x="788" y="2"/>
                    </a:lnTo>
                    <a:lnTo>
                      <a:pt x="780" y="4"/>
                    </a:lnTo>
                    <a:lnTo>
                      <a:pt x="771" y="6"/>
                    </a:lnTo>
                    <a:lnTo>
                      <a:pt x="762" y="9"/>
                    </a:lnTo>
                    <a:lnTo>
                      <a:pt x="752" y="13"/>
                    </a:lnTo>
                    <a:lnTo>
                      <a:pt x="741" y="17"/>
                    </a:lnTo>
                    <a:lnTo>
                      <a:pt x="729" y="22"/>
                    </a:lnTo>
                    <a:lnTo>
                      <a:pt x="716" y="26"/>
                    </a:lnTo>
                    <a:lnTo>
                      <a:pt x="698" y="33"/>
                    </a:lnTo>
                    <a:lnTo>
                      <a:pt x="680" y="40"/>
                    </a:lnTo>
                    <a:lnTo>
                      <a:pt x="662" y="46"/>
                    </a:lnTo>
                    <a:lnTo>
                      <a:pt x="644" y="52"/>
                    </a:lnTo>
                    <a:lnTo>
                      <a:pt x="626" y="58"/>
                    </a:lnTo>
                    <a:lnTo>
                      <a:pt x="609" y="64"/>
                    </a:lnTo>
                    <a:lnTo>
                      <a:pt x="590" y="70"/>
                    </a:lnTo>
                    <a:lnTo>
                      <a:pt x="572" y="75"/>
                    </a:lnTo>
                    <a:lnTo>
                      <a:pt x="554" y="81"/>
                    </a:lnTo>
                    <a:lnTo>
                      <a:pt x="536" y="86"/>
                    </a:lnTo>
                    <a:lnTo>
                      <a:pt x="518" y="92"/>
                    </a:lnTo>
                    <a:lnTo>
                      <a:pt x="499" y="97"/>
                    </a:lnTo>
                    <a:lnTo>
                      <a:pt x="481" y="103"/>
                    </a:lnTo>
                    <a:lnTo>
                      <a:pt x="463" y="108"/>
                    </a:lnTo>
                    <a:lnTo>
                      <a:pt x="445" y="112"/>
                    </a:lnTo>
                    <a:lnTo>
                      <a:pt x="426" y="118"/>
                    </a:lnTo>
                    <a:lnTo>
                      <a:pt x="408" y="123"/>
                    </a:lnTo>
                    <a:lnTo>
                      <a:pt x="390" y="127"/>
                    </a:lnTo>
                    <a:lnTo>
                      <a:pt x="371" y="133"/>
                    </a:lnTo>
                    <a:lnTo>
                      <a:pt x="353" y="137"/>
                    </a:lnTo>
                    <a:lnTo>
                      <a:pt x="334" y="142"/>
                    </a:lnTo>
                    <a:lnTo>
                      <a:pt x="316" y="147"/>
                    </a:lnTo>
                    <a:lnTo>
                      <a:pt x="298" y="152"/>
                    </a:lnTo>
                    <a:lnTo>
                      <a:pt x="279" y="157"/>
                    </a:lnTo>
                    <a:lnTo>
                      <a:pt x="261" y="162"/>
                    </a:lnTo>
                    <a:lnTo>
                      <a:pt x="243" y="167"/>
                    </a:lnTo>
                    <a:lnTo>
                      <a:pt x="225" y="172"/>
                    </a:lnTo>
                    <a:lnTo>
                      <a:pt x="206" y="177"/>
                    </a:lnTo>
                    <a:lnTo>
                      <a:pt x="188" y="182"/>
                    </a:lnTo>
                    <a:lnTo>
                      <a:pt x="169" y="187"/>
                    </a:lnTo>
                    <a:lnTo>
                      <a:pt x="152" y="192"/>
                    </a:lnTo>
                    <a:lnTo>
                      <a:pt x="133" y="197"/>
                    </a:lnTo>
                    <a:lnTo>
                      <a:pt x="69" y="211"/>
                    </a:lnTo>
                    <a:lnTo>
                      <a:pt x="31" y="224"/>
                    </a:lnTo>
                    <a:lnTo>
                      <a:pt x="20" y="233"/>
                    </a:lnTo>
                    <a:lnTo>
                      <a:pt x="11" y="245"/>
                    </a:lnTo>
                    <a:lnTo>
                      <a:pt x="5" y="258"/>
                    </a:lnTo>
                    <a:lnTo>
                      <a:pt x="1" y="272"/>
                    </a:lnTo>
                    <a:lnTo>
                      <a:pt x="0" y="288"/>
                    </a:lnTo>
                    <a:lnTo>
                      <a:pt x="3" y="304"/>
                    </a:lnTo>
                    <a:lnTo>
                      <a:pt x="10" y="321"/>
                    </a:lnTo>
                    <a:lnTo>
                      <a:pt x="21" y="337"/>
                    </a:lnTo>
                    <a:lnTo>
                      <a:pt x="48" y="341"/>
                    </a:lnTo>
                    <a:lnTo>
                      <a:pt x="33" y="324"/>
                    </a:lnTo>
                    <a:lnTo>
                      <a:pt x="23" y="308"/>
                    </a:lnTo>
                    <a:lnTo>
                      <a:pt x="16" y="294"/>
                    </a:lnTo>
                    <a:lnTo>
                      <a:pt x="15" y="280"/>
                    </a:lnTo>
                    <a:lnTo>
                      <a:pt x="18" y="268"/>
                    </a:lnTo>
                    <a:lnTo>
                      <a:pt x="24" y="255"/>
                    </a:lnTo>
                    <a:lnTo>
                      <a:pt x="36" y="243"/>
                    </a:lnTo>
                    <a:lnTo>
                      <a:pt x="52" y="231"/>
                    </a:lnTo>
                    <a:close/>
                  </a:path>
                </a:pathLst>
              </a:custGeom>
              <a:solidFill>
                <a:srgbClr val="91A5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5" name="Freeform 263"/>
              <p:cNvSpPr>
                <a:spLocks/>
              </p:cNvSpPr>
              <p:nvPr/>
            </p:nvSpPr>
            <p:spPr bwMode="auto">
              <a:xfrm>
                <a:off x="3362523" y="4826397"/>
                <a:ext cx="84336" cy="94258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51" y="1"/>
                  </a:cxn>
                  <a:cxn ang="0">
                    <a:pos x="59" y="3"/>
                  </a:cxn>
                  <a:cxn ang="0">
                    <a:pos x="66" y="8"/>
                  </a:cxn>
                  <a:cxn ang="0">
                    <a:pos x="72" y="13"/>
                  </a:cxn>
                  <a:cxn ang="0">
                    <a:pos x="78" y="21"/>
                  </a:cxn>
                  <a:cxn ang="0">
                    <a:pos x="82" y="29"/>
                  </a:cxn>
                  <a:cxn ang="0">
                    <a:pos x="85" y="38"/>
                  </a:cxn>
                  <a:cxn ang="0">
                    <a:pos x="85" y="48"/>
                  </a:cxn>
                  <a:cxn ang="0">
                    <a:pos x="85" y="57"/>
                  </a:cxn>
                  <a:cxn ang="0">
                    <a:pos x="82" y="66"/>
                  </a:cxn>
                  <a:cxn ang="0">
                    <a:pos x="78" y="74"/>
                  </a:cxn>
                  <a:cxn ang="0">
                    <a:pos x="72" y="82"/>
                  </a:cxn>
                  <a:cxn ang="0">
                    <a:pos x="66" y="87"/>
                  </a:cxn>
                  <a:cxn ang="0">
                    <a:pos x="59" y="91"/>
                  </a:cxn>
                  <a:cxn ang="0">
                    <a:pos x="51" y="94"/>
                  </a:cxn>
                  <a:cxn ang="0">
                    <a:pos x="43" y="95"/>
                  </a:cxn>
                  <a:cxn ang="0">
                    <a:pos x="34" y="94"/>
                  </a:cxn>
                  <a:cxn ang="0">
                    <a:pos x="26" y="91"/>
                  </a:cxn>
                  <a:cxn ang="0">
                    <a:pos x="19" y="87"/>
                  </a:cxn>
                  <a:cxn ang="0">
                    <a:pos x="13" y="82"/>
                  </a:cxn>
                  <a:cxn ang="0">
                    <a:pos x="8" y="74"/>
                  </a:cxn>
                  <a:cxn ang="0">
                    <a:pos x="4" y="66"/>
                  </a:cxn>
                  <a:cxn ang="0">
                    <a:pos x="1" y="57"/>
                  </a:cxn>
                  <a:cxn ang="0">
                    <a:pos x="0" y="48"/>
                  </a:cxn>
                  <a:cxn ang="0">
                    <a:pos x="1" y="38"/>
                  </a:cxn>
                  <a:cxn ang="0">
                    <a:pos x="4" y="29"/>
                  </a:cxn>
                  <a:cxn ang="0">
                    <a:pos x="8" y="21"/>
                  </a:cxn>
                  <a:cxn ang="0">
                    <a:pos x="13" y="13"/>
                  </a:cxn>
                  <a:cxn ang="0">
                    <a:pos x="19" y="8"/>
                  </a:cxn>
                  <a:cxn ang="0">
                    <a:pos x="26" y="3"/>
                  </a:cxn>
                  <a:cxn ang="0">
                    <a:pos x="34" y="1"/>
                  </a:cxn>
                  <a:cxn ang="0">
                    <a:pos x="43" y="0"/>
                  </a:cxn>
                </a:cxnLst>
                <a:rect l="0" t="0" r="r" b="b"/>
                <a:pathLst>
                  <a:path w="85" h="95">
                    <a:moveTo>
                      <a:pt x="43" y="0"/>
                    </a:moveTo>
                    <a:lnTo>
                      <a:pt x="51" y="1"/>
                    </a:lnTo>
                    <a:lnTo>
                      <a:pt x="59" y="3"/>
                    </a:lnTo>
                    <a:lnTo>
                      <a:pt x="66" y="8"/>
                    </a:lnTo>
                    <a:lnTo>
                      <a:pt x="72" y="13"/>
                    </a:lnTo>
                    <a:lnTo>
                      <a:pt x="78" y="21"/>
                    </a:lnTo>
                    <a:lnTo>
                      <a:pt x="82" y="29"/>
                    </a:lnTo>
                    <a:lnTo>
                      <a:pt x="85" y="38"/>
                    </a:lnTo>
                    <a:lnTo>
                      <a:pt x="85" y="48"/>
                    </a:lnTo>
                    <a:lnTo>
                      <a:pt x="85" y="57"/>
                    </a:lnTo>
                    <a:lnTo>
                      <a:pt x="82" y="66"/>
                    </a:lnTo>
                    <a:lnTo>
                      <a:pt x="78" y="74"/>
                    </a:lnTo>
                    <a:lnTo>
                      <a:pt x="72" y="82"/>
                    </a:lnTo>
                    <a:lnTo>
                      <a:pt x="66" y="87"/>
                    </a:lnTo>
                    <a:lnTo>
                      <a:pt x="59" y="91"/>
                    </a:lnTo>
                    <a:lnTo>
                      <a:pt x="51" y="94"/>
                    </a:lnTo>
                    <a:lnTo>
                      <a:pt x="43" y="95"/>
                    </a:lnTo>
                    <a:lnTo>
                      <a:pt x="34" y="94"/>
                    </a:lnTo>
                    <a:lnTo>
                      <a:pt x="26" y="91"/>
                    </a:lnTo>
                    <a:lnTo>
                      <a:pt x="19" y="87"/>
                    </a:lnTo>
                    <a:lnTo>
                      <a:pt x="13" y="82"/>
                    </a:lnTo>
                    <a:lnTo>
                      <a:pt x="8" y="74"/>
                    </a:lnTo>
                    <a:lnTo>
                      <a:pt x="4" y="66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8"/>
                    </a:lnTo>
                    <a:lnTo>
                      <a:pt x="4" y="29"/>
                    </a:lnTo>
                    <a:lnTo>
                      <a:pt x="8" y="21"/>
                    </a:lnTo>
                    <a:lnTo>
                      <a:pt x="13" y="13"/>
                    </a:lnTo>
                    <a:lnTo>
                      <a:pt x="19" y="8"/>
                    </a:lnTo>
                    <a:lnTo>
                      <a:pt x="26" y="3"/>
                    </a:lnTo>
                    <a:lnTo>
                      <a:pt x="34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2D476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6" name="Freeform 264"/>
              <p:cNvSpPr>
                <a:spLocks/>
              </p:cNvSpPr>
              <p:nvPr/>
            </p:nvSpPr>
            <p:spPr bwMode="auto">
              <a:xfrm>
                <a:off x="3372445" y="4826397"/>
                <a:ext cx="84336" cy="94258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52" y="1"/>
                  </a:cxn>
                  <a:cxn ang="0">
                    <a:pos x="59" y="3"/>
                  </a:cxn>
                  <a:cxn ang="0">
                    <a:pos x="67" y="8"/>
                  </a:cxn>
                  <a:cxn ang="0">
                    <a:pos x="73" y="13"/>
                  </a:cxn>
                  <a:cxn ang="0">
                    <a:pos x="77" y="21"/>
                  </a:cxn>
                  <a:cxn ang="0">
                    <a:pos x="81" y="29"/>
                  </a:cxn>
                  <a:cxn ang="0">
                    <a:pos x="84" y="38"/>
                  </a:cxn>
                  <a:cxn ang="0">
                    <a:pos x="85" y="48"/>
                  </a:cxn>
                  <a:cxn ang="0">
                    <a:pos x="84" y="57"/>
                  </a:cxn>
                  <a:cxn ang="0">
                    <a:pos x="81" y="66"/>
                  </a:cxn>
                  <a:cxn ang="0">
                    <a:pos x="77" y="74"/>
                  </a:cxn>
                  <a:cxn ang="0">
                    <a:pos x="73" y="82"/>
                  </a:cxn>
                  <a:cxn ang="0">
                    <a:pos x="67" y="87"/>
                  </a:cxn>
                  <a:cxn ang="0">
                    <a:pos x="59" y="91"/>
                  </a:cxn>
                  <a:cxn ang="0">
                    <a:pos x="52" y="94"/>
                  </a:cxn>
                  <a:cxn ang="0">
                    <a:pos x="43" y="95"/>
                  </a:cxn>
                  <a:cxn ang="0">
                    <a:pos x="34" y="94"/>
                  </a:cxn>
                  <a:cxn ang="0">
                    <a:pos x="26" y="91"/>
                  </a:cxn>
                  <a:cxn ang="0">
                    <a:pos x="19" y="87"/>
                  </a:cxn>
                  <a:cxn ang="0">
                    <a:pos x="13" y="82"/>
                  </a:cxn>
                  <a:cxn ang="0">
                    <a:pos x="8" y="74"/>
                  </a:cxn>
                  <a:cxn ang="0">
                    <a:pos x="4" y="66"/>
                  </a:cxn>
                  <a:cxn ang="0">
                    <a:pos x="1" y="57"/>
                  </a:cxn>
                  <a:cxn ang="0">
                    <a:pos x="0" y="48"/>
                  </a:cxn>
                  <a:cxn ang="0">
                    <a:pos x="1" y="38"/>
                  </a:cxn>
                  <a:cxn ang="0">
                    <a:pos x="4" y="29"/>
                  </a:cxn>
                  <a:cxn ang="0">
                    <a:pos x="8" y="21"/>
                  </a:cxn>
                  <a:cxn ang="0">
                    <a:pos x="13" y="13"/>
                  </a:cxn>
                  <a:cxn ang="0">
                    <a:pos x="19" y="8"/>
                  </a:cxn>
                  <a:cxn ang="0">
                    <a:pos x="26" y="3"/>
                  </a:cxn>
                  <a:cxn ang="0">
                    <a:pos x="34" y="1"/>
                  </a:cxn>
                  <a:cxn ang="0">
                    <a:pos x="43" y="0"/>
                  </a:cxn>
                </a:cxnLst>
                <a:rect l="0" t="0" r="r" b="b"/>
                <a:pathLst>
                  <a:path w="85" h="95">
                    <a:moveTo>
                      <a:pt x="43" y="0"/>
                    </a:moveTo>
                    <a:lnTo>
                      <a:pt x="52" y="1"/>
                    </a:lnTo>
                    <a:lnTo>
                      <a:pt x="59" y="3"/>
                    </a:lnTo>
                    <a:lnTo>
                      <a:pt x="67" y="8"/>
                    </a:lnTo>
                    <a:lnTo>
                      <a:pt x="73" y="13"/>
                    </a:lnTo>
                    <a:lnTo>
                      <a:pt x="77" y="21"/>
                    </a:lnTo>
                    <a:lnTo>
                      <a:pt x="81" y="29"/>
                    </a:lnTo>
                    <a:lnTo>
                      <a:pt x="84" y="38"/>
                    </a:lnTo>
                    <a:lnTo>
                      <a:pt x="85" y="48"/>
                    </a:lnTo>
                    <a:lnTo>
                      <a:pt x="84" y="57"/>
                    </a:lnTo>
                    <a:lnTo>
                      <a:pt x="81" y="66"/>
                    </a:lnTo>
                    <a:lnTo>
                      <a:pt x="77" y="74"/>
                    </a:lnTo>
                    <a:lnTo>
                      <a:pt x="73" y="82"/>
                    </a:lnTo>
                    <a:lnTo>
                      <a:pt x="67" y="87"/>
                    </a:lnTo>
                    <a:lnTo>
                      <a:pt x="59" y="91"/>
                    </a:lnTo>
                    <a:lnTo>
                      <a:pt x="52" y="94"/>
                    </a:lnTo>
                    <a:lnTo>
                      <a:pt x="43" y="95"/>
                    </a:lnTo>
                    <a:lnTo>
                      <a:pt x="34" y="94"/>
                    </a:lnTo>
                    <a:lnTo>
                      <a:pt x="26" y="91"/>
                    </a:lnTo>
                    <a:lnTo>
                      <a:pt x="19" y="87"/>
                    </a:lnTo>
                    <a:lnTo>
                      <a:pt x="13" y="82"/>
                    </a:lnTo>
                    <a:lnTo>
                      <a:pt x="8" y="74"/>
                    </a:lnTo>
                    <a:lnTo>
                      <a:pt x="4" y="66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8"/>
                    </a:lnTo>
                    <a:lnTo>
                      <a:pt x="4" y="29"/>
                    </a:lnTo>
                    <a:lnTo>
                      <a:pt x="8" y="21"/>
                    </a:lnTo>
                    <a:lnTo>
                      <a:pt x="13" y="13"/>
                    </a:lnTo>
                    <a:lnTo>
                      <a:pt x="19" y="8"/>
                    </a:lnTo>
                    <a:lnTo>
                      <a:pt x="26" y="3"/>
                    </a:lnTo>
                    <a:lnTo>
                      <a:pt x="34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B5BA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7" name="Freeform 265"/>
              <p:cNvSpPr>
                <a:spLocks/>
              </p:cNvSpPr>
              <p:nvPr/>
            </p:nvSpPr>
            <p:spPr bwMode="auto">
              <a:xfrm>
                <a:off x="3639343" y="4724201"/>
                <a:ext cx="193477" cy="89297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195" y="0"/>
                  </a:cxn>
                  <a:cxn ang="0">
                    <a:pos x="195" y="37"/>
                  </a:cxn>
                  <a:cxn ang="0">
                    <a:pos x="6" y="90"/>
                  </a:cxn>
                  <a:cxn ang="0">
                    <a:pos x="0" y="53"/>
                  </a:cxn>
                </a:cxnLst>
                <a:rect l="0" t="0" r="r" b="b"/>
                <a:pathLst>
                  <a:path w="195" h="90">
                    <a:moveTo>
                      <a:pt x="0" y="53"/>
                    </a:moveTo>
                    <a:lnTo>
                      <a:pt x="195" y="0"/>
                    </a:lnTo>
                    <a:lnTo>
                      <a:pt x="195" y="37"/>
                    </a:lnTo>
                    <a:lnTo>
                      <a:pt x="6" y="9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5660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8" name="Freeform 266"/>
              <p:cNvSpPr>
                <a:spLocks/>
              </p:cNvSpPr>
              <p:nvPr/>
            </p:nvSpPr>
            <p:spPr bwMode="auto">
              <a:xfrm>
                <a:off x="4021336" y="4639865"/>
                <a:ext cx="88305" cy="57547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89" y="0"/>
                  </a:cxn>
                  <a:cxn ang="0">
                    <a:pos x="78" y="42"/>
                  </a:cxn>
                  <a:cxn ang="0">
                    <a:pos x="20" y="58"/>
                  </a:cxn>
                  <a:cxn ang="0">
                    <a:pos x="0" y="26"/>
                  </a:cxn>
                </a:cxnLst>
                <a:rect l="0" t="0" r="r" b="b"/>
                <a:pathLst>
                  <a:path w="89" h="58">
                    <a:moveTo>
                      <a:pt x="0" y="26"/>
                    </a:moveTo>
                    <a:lnTo>
                      <a:pt x="89" y="0"/>
                    </a:lnTo>
                    <a:lnTo>
                      <a:pt x="78" y="42"/>
                    </a:lnTo>
                    <a:lnTo>
                      <a:pt x="20" y="5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5660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6105990" y="5339022"/>
              <a:ext cx="502275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900" dirty="0" smtClean="0">
                  <a:latin typeface="Arial Narrow" pitchFamily="34" charset="0"/>
                </a:rPr>
                <a:t>MODEM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91613" y="5339022"/>
              <a:ext cx="502275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900" dirty="0" smtClean="0">
                  <a:latin typeface="Arial Narrow" pitchFamily="34" charset="0"/>
                </a:rPr>
                <a:t>MODEM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110539" y="5841297"/>
              <a:ext cx="1205459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900" dirty="0" smtClean="0">
                  <a:latin typeface="Arial Narrow" pitchFamily="34" charset="0"/>
                </a:rPr>
                <a:t>Other  Boxes / Devices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89339" y="5821825"/>
              <a:ext cx="714833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900" dirty="0" smtClean="0">
                  <a:latin typeface="Arial Narrow" pitchFamily="34" charset="0"/>
                </a:rPr>
                <a:t>IPTV STB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22925" y="3827305"/>
              <a:ext cx="401820" cy="100455"/>
            </a:xfrm>
            <a:prstGeom prst="rect">
              <a:avLst/>
            </a:prstGeom>
            <a:gradFill>
              <a:gsLst>
                <a:gs pos="0">
                  <a:sysClr val="window" lastClr="FFFFFF">
                    <a:lumMod val="7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rgbClr val="EEECE1">
                    <a:lumMod val="75000"/>
                  </a:srgbClr>
                </a:gs>
              </a:gsLst>
              <a:path path="rect">
                <a:fillToRect l="50000" t="50000" r="50000" b="50000"/>
              </a:path>
            </a:gra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flipV="1">
              <a:off x="1917670" y="3886199"/>
              <a:ext cx="429510" cy="304800"/>
            </a:xfrm>
            <a:custGeom>
              <a:avLst/>
              <a:gdLst>
                <a:gd name="connsiteX0" fmla="*/ 8472 w 21600"/>
                <a:gd name="connsiteY0" fmla="*/ 0 h 21600"/>
                <a:gd name="connsiteX1" fmla="*/ 12860 w 21600"/>
                <a:gd name="connsiteY1" fmla="*/ 6080 h 21600"/>
                <a:gd name="connsiteX2" fmla="*/ 11050 w 21600"/>
                <a:gd name="connsiteY2" fmla="*/ 6797 h 21600"/>
                <a:gd name="connsiteX3" fmla="*/ 16577 w 21600"/>
                <a:gd name="connsiteY3" fmla="*/ 12007 h 21600"/>
                <a:gd name="connsiteX4" fmla="*/ 14767 w 21600"/>
                <a:gd name="connsiteY4" fmla="*/ 12877 h 21600"/>
                <a:gd name="connsiteX5" fmla="*/ 21600 w 21600"/>
                <a:gd name="connsiteY5" fmla="*/ 21600 h 21600"/>
                <a:gd name="connsiteX6" fmla="*/ 10012 w 21600"/>
                <a:gd name="connsiteY6" fmla="*/ 14915 h 21600"/>
                <a:gd name="connsiteX7" fmla="*/ 12222 w 21600"/>
                <a:gd name="connsiteY7" fmla="*/ 13987 h 21600"/>
                <a:gd name="connsiteX8" fmla="*/ 5022 w 21600"/>
                <a:gd name="connsiteY8" fmla="*/ 9705 h 21600"/>
                <a:gd name="connsiteX9" fmla="*/ 7602 w 21600"/>
                <a:gd name="connsiteY9" fmla="*/ 8382 h 21600"/>
                <a:gd name="connsiteX10" fmla="*/ 0 w 21600"/>
                <a:gd name="connsiteY10" fmla="*/ 3890 h 21600"/>
                <a:gd name="connsiteX11" fmla="*/ 8472 w 21600"/>
                <a:gd name="connsiteY11" fmla="*/ 0 h 216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022 w 21600"/>
                <a:gd name="connsiteY8" fmla="*/ 9705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635 w 21600"/>
                <a:gd name="connsiteY8" fmla="*/ 9600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635 w 21600"/>
                <a:gd name="connsiteY8" fmla="*/ 9600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635 w 21600"/>
                <a:gd name="connsiteY8" fmla="*/ 9600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0012 w 21600"/>
                <a:gd name="connsiteY6" fmla="*/ 14915 h 33195"/>
                <a:gd name="connsiteX7" fmla="*/ 12222 w 21600"/>
                <a:gd name="connsiteY7" fmla="*/ 13987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1270 w 21600"/>
                <a:gd name="connsiteY6" fmla="*/ 28800 h 33195"/>
                <a:gd name="connsiteX7" fmla="*/ 12222 w 21600"/>
                <a:gd name="connsiteY7" fmla="*/ 13987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1270 w 21600"/>
                <a:gd name="connsiteY6" fmla="*/ 28800 h 33195"/>
                <a:gd name="connsiteX7" fmla="*/ 6574 w 21600"/>
                <a:gd name="connsiteY7" fmla="*/ 26400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1270 w 21600"/>
                <a:gd name="connsiteY6" fmla="*/ 28800 h 33195"/>
                <a:gd name="connsiteX7" fmla="*/ 6574 w 21600"/>
                <a:gd name="connsiteY7" fmla="*/ 26400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1270 w 21600"/>
                <a:gd name="connsiteY6" fmla="*/ 28800 h 31200"/>
                <a:gd name="connsiteX7" fmla="*/ 5635 w 21600"/>
                <a:gd name="connsiteY7" fmla="*/ 9600 h 31200"/>
                <a:gd name="connsiteX8" fmla="*/ 939 w 21600"/>
                <a:gd name="connsiteY8" fmla="*/ 31200 h 31200"/>
                <a:gd name="connsiteX9" fmla="*/ 0 w 21600"/>
                <a:gd name="connsiteY9" fmla="*/ 3890 h 31200"/>
                <a:gd name="connsiteX10" fmla="*/ 8472 w 21600"/>
                <a:gd name="connsiteY10" fmla="*/ 0 h 31200"/>
                <a:gd name="connsiteX0" fmla="*/ 11270 w 21600"/>
                <a:gd name="connsiteY0" fmla="*/ 28800 h 31680"/>
                <a:gd name="connsiteX1" fmla="*/ 5635 w 21600"/>
                <a:gd name="connsiteY1" fmla="*/ 9600 h 31680"/>
                <a:gd name="connsiteX2" fmla="*/ 939 w 21600"/>
                <a:gd name="connsiteY2" fmla="*/ 31200 h 31680"/>
                <a:gd name="connsiteX3" fmla="*/ 0 w 21600"/>
                <a:gd name="connsiteY3" fmla="*/ 3890 h 31680"/>
                <a:gd name="connsiteX4" fmla="*/ 8472 w 21600"/>
                <a:gd name="connsiteY4" fmla="*/ 0 h 31680"/>
                <a:gd name="connsiteX5" fmla="*/ 12860 w 21600"/>
                <a:gd name="connsiteY5" fmla="*/ 6080 h 31680"/>
                <a:gd name="connsiteX6" fmla="*/ 11050 w 21600"/>
                <a:gd name="connsiteY6" fmla="*/ 6797 h 31680"/>
                <a:gd name="connsiteX7" fmla="*/ 16577 w 21600"/>
                <a:gd name="connsiteY7" fmla="*/ 12007 h 31680"/>
                <a:gd name="connsiteX8" fmla="*/ 14767 w 21600"/>
                <a:gd name="connsiteY8" fmla="*/ 12877 h 31680"/>
                <a:gd name="connsiteX9" fmla="*/ 21600 w 21600"/>
                <a:gd name="connsiteY9" fmla="*/ 21600 h 31680"/>
                <a:gd name="connsiteX10" fmla="*/ 12397 w 21600"/>
                <a:gd name="connsiteY10" fmla="*/ 31680 h 31680"/>
                <a:gd name="connsiteX0" fmla="*/ 11270 w 21600"/>
                <a:gd name="connsiteY0" fmla="*/ 28800 h 31200"/>
                <a:gd name="connsiteX1" fmla="*/ 5635 w 21600"/>
                <a:gd name="connsiteY1" fmla="*/ 9600 h 31200"/>
                <a:gd name="connsiteX2" fmla="*/ 939 w 21600"/>
                <a:gd name="connsiteY2" fmla="*/ 31200 h 31200"/>
                <a:gd name="connsiteX3" fmla="*/ 0 w 21600"/>
                <a:gd name="connsiteY3" fmla="*/ 3890 h 31200"/>
                <a:gd name="connsiteX4" fmla="*/ 8472 w 21600"/>
                <a:gd name="connsiteY4" fmla="*/ 0 h 31200"/>
                <a:gd name="connsiteX5" fmla="*/ 12860 w 21600"/>
                <a:gd name="connsiteY5" fmla="*/ 6080 h 31200"/>
                <a:gd name="connsiteX6" fmla="*/ 11050 w 21600"/>
                <a:gd name="connsiteY6" fmla="*/ 6797 h 31200"/>
                <a:gd name="connsiteX7" fmla="*/ 16577 w 21600"/>
                <a:gd name="connsiteY7" fmla="*/ 12007 h 31200"/>
                <a:gd name="connsiteX8" fmla="*/ 14767 w 21600"/>
                <a:gd name="connsiteY8" fmla="*/ 12877 h 31200"/>
                <a:gd name="connsiteX9" fmla="*/ 21600 w 21600"/>
                <a:gd name="connsiteY9" fmla="*/ 21600 h 31200"/>
                <a:gd name="connsiteX10" fmla="*/ 12209 w 21600"/>
                <a:gd name="connsiteY10" fmla="*/ 31200 h 31200"/>
                <a:gd name="connsiteX0" fmla="*/ 11270 w 21600"/>
                <a:gd name="connsiteY0" fmla="*/ 28800 h 31200"/>
                <a:gd name="connsiteX1" fmla="*/ 5635 w 21600"/>
                <a:gd name="connsiteY1" fmla="*/ 9600 h 31200"/>
                <a:gd name="connsiteX2" fmla="*/ 939 w 21600"/>
                <a:gd name="connsiteY2" fmla="*/ 31200 h 31200"/>
                <a:gd name="connsiteX3" fmla="*/ 0 w 21600"/>
                <a:gd name="connsiteY3" fmla="*/ 3890 h 31200"/>
                <a:gd name="connsiteX4" fmla="*/ 8472 w 21600"/>
                <a:gd name="connsiteY4" fmla="*/ 0 h 31200"/>
                <a:gd name="connsiteX5" fmla="*/ 12860 w 21600"/>
                <a:gd name="connsiteY5" fmla="*/ 6080 h 31200"/>
                <a:gd name="connsiteX6" fmla="*/ 11050 w 21600"/>
                <a:gd name="connsiteY6" fmla="*/ 6797 h 31200"/>
                <a:gd name="connsiteX7" fmla="*/ 16577 w 21600"/>
                <a:gd name="connsiteY7" fmla="*/ 12007 h 31200"/>
                <a:gd name="connsiteX8" fmla="*/ 14767 w 21600"/>
                <a:gd name="connsiteY8" fmla="*/ 12877 h 31200"/>
                <a:gd name="connsiteX9" fmla="*/ 21600 w 21600"/>
                <a:gd name="connsiteY9" fmla="*/ 21600 h 31200"/>
                <a:gd name="connsiteX10" fmla="*/ 12209 w 21600"/>
                <a:gd name="connsiteY10" fmla="*/ 31200 h 31200"/>
                <a:gd name="connsiteX0" fmla="*/ 11270 w 21600"/>
                <a:gd name="connsiteY0" fmla="*/ 28800 h 31200"/>
                <a:gd name="connsiteX1" fmla="*/ 5635 w 21600"/>
                <a:gd name="connsiteY1" fmla="*/ 9600 h 31200"/>
                <a:gd name="connsiteX2" fmla="*/ 939 w 21600"/>
                <a:gd name="connsiteY2" fmla="*/ 31200 h 31200"/>
                <a:gd name="connsiteX3" fmla="*/ 0 w 21600"/>
                <a:gd name="connsiteY3" fmla="*/ 3890 h 31200"/>
                <a:gd name="connsiteX4" fmla="*/ 8472 w 21600"/>
                <a:gd name="connsiteY4" fmla="*/ 0 h 31200"/>
                <a:gd name="connsiteX5" fmla="*/ 12860 w 21600"/>
                <a:gd name="connsiteY5" fmla="*/ 6080 h 31200"/>
                <a:gd name="connsiteX6" fmla="*/ 11050 w 21600"/>
                <a:gd name="connsiteY6" fmla="*/ 6797 h 31200"/>
                <a:gd name="connsiteX7" fmla="*/ 16577 w 21600"/>
                <a:gd name="connsiteY7" fmla="*/ 12007 h 31200"/>
                <a:gd name="connsiteX8" fmla="*/ 14767 w 21600"/>
                <a:gd name="connsiteY8" fmla="*/ 12877 h 31200"/>
                <a:gd name="connsiteX9" fmla="*/ 21600 w 21600"/>
                <a:gd name="connsiteY9" fmla="*/ 21600 h 31200"/>
                <a:gd name="connsiteX0" fmla="*/ 5635 w 21600"/>
                <a:gd name="connsiteY0" fmla="*/ 9600 h 31200"/>
                <a:gd name="connsiteX1" fmla="*/ 939 w 21600"/>
                <a:gd name="connsiteY1" fmla="*/ 31200 h 31200"/>
                <a:gd name="connsiteX2" fmla="*/ 0 w 21600"/>
                <a:gd name="connsiteY2" fmla="*/ 3890 h 31200"/>
                <a:gd name="connsiteX3" fmla="*/ 8472 w 21600"/>
                <a:gd name="connsiteY3" fmla="*/ 0 h 31200"/>
                <a:gd name="connsiteX4" fmla="*/ 12860 w 21600"/>
                <a:gd name="connsiteY4" fmla="*/ 6080 h 31200"/>
                <a:gd name="connsiteX5" fmla="*/ 11050 w 21600"/>
                <a:gd name="connsiteY5" fmla="*/ 6797 h 31200"/>
                <a:gd name="connsiteX6" fmla="*/ 16577 w 21600"/>
                <a:gd name="connsiteY6" fmla="*/ 12007 h 31200"/>
                <a:gd name="connsiteX7" fmla="*/ 14767 w 21600"/>
                <a:gd name="connsiteY7" fmla="*/ 12877 h 31200"/>
                <a:gd name="connsiteX8" fmla="*/ 21600 w 21600"/>
                <a:gd name="connsiteY8" fmla="*/ 21600 h 31200"/>
                <a:gd name="connsiteX0" fmla="*/ 939 w 21600"/>
                <a:gd name="connsiteY0" fmla="*/ 31200 h 31200"/>
                <a:gd name="connsiteX1" fmla="*/ 0 w 21600"/>
                <a:gd name="connsiteY1" fmla="*/ 3890 h 31200"/>
                <a:gd name="connsiteX2" fmla="*/ 8472 w 21600"/>
                <a:gd name="connsiteY2" fmla="*/ 0 h 31200"/>
                <a:gd name="connsiteX3" fmla="*/ 12860 w 21600"/>
                <a:gd name="connsiteY3" fmla="*/ 6080 h 31200"/>
                <a:gd name="connsiteX4" fmla="*/ 11050 w 21600"/>
                <a:gd name="connsiteY4" fmla="*/ 6797 h 31200"/>
                <a:gd name="connsiteX5" fmla="*/ 16577 w 21600"/>
                <a:gd name="connsiteY5" fmla="*/ 12007 h 31200"/>
                <a:gd name="connsiteX6" fmla="*/ 14767 w 21600"/>
                <a:gd name="connsiteY6" fmla="*/ 12877 h 31200"/>
                <a:gd name="connsiteX7" fmla="*/ 21600 w 21600"/>
                <a:gd name="connsiteY7" fmla="*/ 21600 h 31200"/>
                <a:gd name="connsiteX0" fmla="*/ 0 w 21600"/>
                <a:gd name="connsiteY0" fmla="*/ 3890 h 21600"/>
                <a:gd name="connsiteX1" fmla="*/ 8472 w 21600"/>
                <a:gd name="connsiteY1" fmla="*/ 0 h 21600"/>
                <a:gd name="connsiteX2" fmla="*/ 12860 w 21600"/>
                <a:gd name="connsiteY2" fmla="*/ 6080 h 21600"/>
                <a:gd name="connsiteX3" fmla="*/ 11050 w 21600"/>
                <a:gd name="connsiteY3" fmla="*/ 6797 h 21600"/>
                <a:gd name="connsiteX4" fmla="*/ 16577 w 21600"/>
                <a:gd name="connsiteY4" fmla="*/ 12007 h 21600"/>
                <a:gd name="connsiteX5" fmla="*/ 14767 w 21600"/>
                <a:gd name="connsiteY5" fmla="*/ 12877 h 21600"/>
                <a:gd name="connsiteX6" fmla="*/ 21600 w 21600"/>
                <a:gd name="connsiteY6" fmla="*/ 21600 h 21600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6" fmla="*/ 0 w 13128"/>
                <a:gd name="connsiteY6" fmla="*/ 0 h 21600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6" fmla="*/ 1127 w 13128"/>
                <a:gd name="connsiteY6" fmla="*/ 2880 h 21600"/>
                <a:gd name="connsiteX0" fmla="*/ 0 w 13467"/>
                <a:gd name="connsiteY0" fmla="*/ 0 h 21809"/>
                <a:gd name="connsiteX1" fmla="*/ 4388 w 13467"/>
                <a:gd name="connsiteY1" fmla="*/ 6080 h 21809"/>
                <a:gd name="connsiteX2" fmla="*/ 2578 w 13467"/>
                <a:gd name="connsiteY2" fmla="*/ 6797 h 21809"/>
                <a:gd name="connsiteX3" fmla="*/ 8105 w 13467"/>
                <a:gd name="connsiteY3" fmla="*/ 12007 h 21809"/>
                <a:gd name="connsiteX4" fmla="*/ 6295 w 13467"/>
                <a:gd name="connsiteY4" fmla="*/ 12877 h 21809"/>
                <a:gd name="connsiteX5" fmla="*/ 13128 w 13467"/>
                <a:gd name="connsiteY5" fmla="*/ 21600 h 21809"/>
                <a:gd name="connsiteX6" fmla="*/ 8432 w 13467"/>
                <a:gd name="connsiteY6" fmla="*/ 14400 h 21809"/>
                <a:gd name="connsiteX7" fmla="*/ 1127 w 13467"/>
                <a:gd name="connsiteY7" fmla="*/ 2880 h 21809"/>
                <a:gd name="connsiteX0" fmla="*/ 0 w 13467"/>
                <a:gd name="connsiteY0" fmla="*/ 0 h 21809"/>
                <a:gd name="connsiteX1" fmla="*/ 4388 w 13467"/>
                <a:gd name="connsiteY1" fmla="*/ 6080 h 21809"/>
                <a:gd name="connsiteX2" fmla="*/ 2578 w 13467"/>
                <a:gd name="connsiteY2" fmla="*/ 6797 h 21809"/>
                <a:gd name="connsiteX3" fmla="*/ 8105 w 13467"/>
                <a:gd name="connsiteY3" fmla="*/ 12007 h 21809"/>
                <a:gd name="connsiteX4" fmla="*/ 6295 w 13467"/>
                <a:gd name="connsiteY4" fmla="*/ 12877 h 21809"/>
                <a:gd name="connsiteX5" fmla="*/ 13128 w 13467"/>
                <a:gd name="connsiteY5" fmla="*/ 21600 h 21809"/>
                <a:gd name="connsiteX6" fmla="*/ 8432 w 13467"/>
                <a:gd name="connsiteY6" fmla="*/ 14400 h 21809"/>
                <a:gd name="connsiteX7" fmla="*/ 1127 w 13467"/>
                <a:gd name="connsiteY7" fmla="*/ 2880 h 21809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6" fmla="*/ 1127 w 13128"/>
                <a:gd name="connsiteY6" fmla="*/ 288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28" h="21600">
                  <a:moveTo>
                    <a:pt x="0" y="0"/>
                  </a:moveTo>
                  <a:lnTo>
                    <a:pt x="4388" y="6080"/>
                  </a:lnTo>
                  <a:lnTo>
                    <a:pt x="2578" y="6797"/>
                  </a:lnTo>
                  <a:lnTo>
                    <a:pt x="8105" y="12007"/>
                  </a:lnTo>
                  <a:lnTo>
                    <a:pt x="6295" y="12877"/>
                  </a:lnTo>
                  <a:lnTo>
                    <a:pt x="13128" y="21600"/>
                  </a:lnTo>
                  <a:cubicBezTo>
                    <a:pt x="12267" y="19934"/>
                    <a:pt x="3627" y="6780"/>
                    <a:pt x="1127" y="2880"/>
                  </a:cubicBezTo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22470" y="3657600"/>
              <a:ext cx="602729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900" dirty="0" smtClean="0">
                  <a:latin typeface="Arial Narrow" pitchFamily="34" charset="0"/>
                </a:rPr>
                <a:t>MODEM</a:t>
              </a:r>
              <a:endParaRPr lang="en-US" sz="900" dirty="0">
                <a:latin typeface="Arial Narrow" pitchFamily="34" charset="0"/>
              </a:endParaRPr>
            </a:p>
          </p:txBody>
        </p:sp>
        <p:grpSp>
          <p:nvGrpSpPr>
            <p:cNvPr id="30" name="Group 179"/>
            <p:cNvGrpSpPr/>
            <p:nvPr/>
          </p:nvGrpSpPr>
          <p:grpSpPr>
            <a:xfrm>
              <a:off x="6386328" y="2145861"/>
              <a:ext cx="2913192" cy="911373"/>
              <a:chOff x="4038600" y="228600"/>
              <a:chExt cx="2438400" cy="762837"/>
            </a:xfrm>
          </p:grpSpPr>
          <p:grpSp>
            <p:nvGrpSpPr>
              <p:cNvPr id="202" name="Group 529"/>
              <p:cNvGrpSpPr/>
              <p:nvPr/>
            </p:nvGrpSpPr>
            <p:grpSpPr>
              <a:xfrm>
                <a:off x="4038607" y="229437"/>
                <a:ext cx="304244" cy="457200"/>
                <a:chOff x="1600200" y="2360613"/>
                <a:chExt cx="958850" cy="1249362"/>
              </a:xfrm>
            </p:grpSpPr>
            <p:sp>
              <p:nvSpPr>
                <p:cNvPr id="925" name="Freeform 924"/>
                <p:cNvSpPr>
                  <a:spLocks/>
                </p:cNvSpPr>
                <p:nvPr/>
              </p:nvSpPr>
              <p:spPr bwMode="auto">
                <a:xfrm>
                  <a:off x="1617663" y="2374900"/>
                  <a:ext cx="446088" cy="1220787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6" name="Freeform 925"/>
                <p:cNvSpPr>
                  <a:spLocks/>
                </p:cNvSpPr>
                <p:nvPr/>
              </p:nvSpPr>
              <p:spPr bwMode="auto">
                <a:xfrm>
                  <a:off x="1627188" y="2378075"/>
                  <a:ext cx="434975" cy="120015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7" name="Freeform 926"/>
                <p:cNvSpPr>
                  <a:spLocks/>
                </p:cNvSpPr>
                <p:nvPr/>
              </p:nvSpPr>
              <p:spPr bwMode="auto">
                <a:xfrm>
                  <a:off x="2127250" y="2382838"/>
                  <a:ext cx="412750" cy="11858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8" name="Freeform 927"/>
                <p:cNvSpPr>
                  <a:spLocks/>
                </p:cNvSpPr>
                <p:nvPr/>
              </p:nvSpPr>
              <p:spPr bwMode="auto">
                <a:xfrm>
                  <a:off x="2127250" y="2435225"/>
                  <a:ext cx="412750" cy="1133475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9" name="Freeform 928"/>
                <p:cNvSpPr>
                  <a:spLocks/>
                </p:cNvSpPr>
                <p:nvPr/>
              </p:nvSpPr>
              <p:spPr bwMode="auto">
                <a:xfrm>
                  <a:off x="2054225" y="2374900"/>
                  <a:ext cx="55563" cy="12207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30" name="Freeform 929"/>
                <p:cNvSpPr>
                  <a:spLocks/>
                </p:cNvSpPr>
                <p:nvPr/>
              </p:nvSpPr>
              <p:spPr bwMode="auto">
                <a:xfrm>
                  <a:off x="1720850" y="2716213"/>
                  <a:ext cx="42863" cy="15875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31" name="Freeform 930"/>
                <p:cNvSpPr>
                  <a:spLocks/>
                </p:cNvSpPr>
                <p:nvPr/>
              </p:nvSpPr>
              <p:spPr bwMode="auto">
                <a:xfrm>
                  <a:off x="1727200" y="2725738"/>
                  <a:ext cx="39688" cy="147637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32" name="Freeform 931"/>
                <p:cNvSpPr>
                  <a:spLocks/>
                </p:cNvSpPr>
                <p:nvPr/>
              </p:nvSpPr>
              <p:spPr bwMode="auto">
                <a:xfrm>
                  <a:off x="1771650" y="2716213"/>
                  <a:ext cx="249238" cy="84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33" name="Freeform 932"/>
                <p:cNvSpPr>
                  <a:spLocks/>
                </p:cNvSpPr>
                <p:nvPr/>
              </p:nvSpPr>
              <p:spPr bwMode="auto">
                <a:xfrm>
                  <a:off x="1781175" y="2725738"/>
                  <a:ext cx="239713" cy="746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34" name="Freeform 933"/>
                <p:cNvSpPr>
                  <a:spLocks/>
                </p:cNvSpPr>
                <p:nvPr/>
              </p:nvSpPr>
              <p:spPr bwMode="auto">
                <a:xfrm>
                  <a:off x="1720850" y="2803525"/>
                  <a:ext cx="300038" cy="93662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35" name="Freeform 934"/>
                <p:cNvSpPr>
                  <a:spLocks/>
                </p:cNvSpPr>
                <p:nvPr/>
              </p:nvSpPr>
              <p:spPr bwMode="auto">
                <a:xfrm>
                  <a:off x="1649413" y="2414588"/>
                  <a:ext cx="374650" cy="268287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36" name="Freeform 935"/>
                <p:cNvSpPr>
                  <a:spLocks/>
                </p:cNvSpPr>
                <p:nvPr/>
              </p:nvSpPr>
              <p:spPr bwMode="auto">
                <a:xfrm>
                  <a:off x="1660525" y="2425700"/>
                  <a:ext cx="363538" cy="242887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37" name="Freeform 936"/>
                <p:cNvSpPr>
                  <a:spLocks noEditPoints="1"/>
                </p:cNvSpPr>
                <p:nvPr/>
              </p:nvSpPr>
              <p:spPr bwMode="auto">
                <a:xfrm>
                  <a:off x="1644650" y="2409825"/>
                  <a:ext cx="384175" cy="277812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38" name="Freeform 937"/>
                <p:cNvSpPr>
                  <a:spLocks/>
                </p:cNvSpPr>
                <p:nvPr/>
              </p:nvSpPr>
              <p:spPr bwMode="auto">
                <a:xfrm>
                  <a:off x="1636713" y="27098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39" name="Freeform 938"/>
                <p:cNvSpPr>
                  <a:spLocks/>
                </p:cNvSpPr>
                <p:nvPr/>
              </p:nvSpPr>
              <p:spPr bwMode="auto">
                <a:xfrm>
                  <a:off x="1646238" y="2720975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40" name="Freeform 939"/>
                <p:cNvSpPr>
                  <a:spLocks noEditPoints="1"/>
                </p:cNvSpPr>
                <p:nvPr/>
              </p:nvSpPr>
              <p:spPr bwMode="auto">
                <a:xfrm>
                  <a:off x="1641475" y="2716213"/>
                  <a:ext cx="52388" cy="53975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41" name="Freeform 940"/>
                <p:cNvSpPr>
                  <a:spLocks/>
                </p:cNvSpPr>
                <p:nvPr/>
              </p:nvSpPr>
              <p:spPr bwMode="auto">
                <a:xfrm>
                  <a:off x="1636713" y="27860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42" name="Freeform 941"/>
                <p:cNvSpPr>
                  <a:spLocks/>
                </p:cNvSpPr>
                <p:nvPr/>
              </p:nvSpPr>
              <p:spPr bwMode="auto">
                <a:xfrm>
                  <a:off x="1646238" y="2798763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43" name="Freeform 942"/>
                <p:cNvSpPr>
                  <a:spLocks noEditPoints="1"/>
                </p:cNvSpPr>
                <p:nvPr/>
              </p:nvSpPr>
              <p:spPr bwMode="auto">
                <a:xfrm>
                  <a:off x="1641475" y="2794000"/>
                  <a:ext cx="52388" cy="52387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44" name="Freeform 943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22263" cy="103187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45" name="Freeform 944"/>
                <p:cNvSpPr>
                  <a:spLocks/>
                </p:cNvSpPr>
                <p:nvPr/>
              </p:nvSpPr>
              <p:spPr bwMode="auto">
                <a:xfrm>
                  <a:off x="1679575" y="2481263"/>
                  <a:ext cx="309563" cy="50800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46" name="Rectangle 945"/>
                <p:cNvSpPr>
                  <a:spLocks noChangeArrowheads="1"/>
                </p:cNvSpPr>
                <p:nvPr/>
              </p:nvSpPr>
              <p:spPr bwMode="auto">
                <a:xfrm>
                  <a:off x="1790700" y="2749550"/>
                  <a:ext cx="230188" cy="2063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47" name="Freeform 946"/>
                <p:cNvSpPr>
                  <a:spLocks/>
                </p:cNvSpPr>
                <p:nvPr/>
              </p:nvSpPr>
              <p:spPr bwMode="auto">
                <a:xfrm>
                  <a:off x="1790700" y="2740025"/>
                  <a:ext cx="230188" cy="2222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48" name="Freeform 32"/>
                <p:cNvSpPr>
                  <a:spLocks noEditPoints="1"/>
                </p:cNvSpPr>
                <p:nvPr/>
              </p:nvSpPr>
              <p:spPr bwMode="auto">
                <a:xfrm>
                  <a:off x="1600200" y="2360613"/>
                  <a:ext cx="958850" cy="1249362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49" name="Freeform 33"/>
                <p:cNvSpPr>
                  <a:spLocks/>
                </p:cNvSpPr>
                <p:nvPr/>
              </p:nvSpPr>
              <p:spPr bwMode="auto">
                <a:xfrm>
                  <a:off x="1646238" y="2935288"/>
                  <a:ext cx="165100" cy="600075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50" name="Freeform 34"/>
                <p:cNvSpPr>
                  <a:spLocks/>
                </p:cNvSpPr>
                <p:nvPr/>
              </p:nvSpPr>
              <p:spPr bwMode="auto">
                <a:xfrm>
                  <a:off x="1836738" y="2941638"/>
                  <a:ext cx="192088" cy="611187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51" name="Freeform 35"/>
                <p:cNvSpPr>
                  <a:spLocks/>
                </p:cNvSpPr>
                <p:nvPr/>
              </p:nvSpPr>
              <p:spPr bwMode="auto">
                <a:xfrm>
                  <a:off x="1771650" y="3067050"/>
                  <a:ext cx="104775" cy="112712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52" name="Freeform 36"/>
                <p:cNvSpPr>
                  <a:spLocks/>
                </p:cNvSpPr>
                <p:nvPr/>
              </p:nvSpPr>
              <p:spPr bwMode="auto">
                <a:xfrm>
                  <a:off x="1773238" y="3081338"/>
                  <a:ext cx="84138" cy="88900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53" name="Freeform 37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54" name="Freeform 38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55" name="Freeform 39"/>
                <p:cNvSpPr>
                  <a:spLocks/>
                </p:cNvSpPr>
                <p:nvPr/>
              </p:nvSpPr>
              <p:spPr bwMode="auto">
                <a:xfrm>
                  <a:off x="1665288" y="2730500"/>
                  <a:ext cx="12700" cy="12700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56" name="Freeform 40"/>
                <p:cNvSpPr>
                  <a:spLocks noEditPoints="1"/>
                </p:cNvSpPr>
                <p:nvPr/>
              </p:nvSpPr>
              <p:spPr bwMode="auto">
                <a:xfrm>
                  <a:off x="1711325" y="2709863"/>
                  <a:ext cx="317500" cy="196850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57" name="Freeform 41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09563" cy="52387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58" name="Freeform 42"/>
                <p:cNvSpPr>
                  <a:spLocks noEditPoints="1"/>
                </p:cNvSpPr>
                <p:nvPr/>
              </p:nvSpPr>
              <p:spPr bwMode="auto">
                <a:xfrm>
                  <a:off x="1674813" y="2433638"/>
                  <a:ext cx="331788" cy="112712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59" name="Freeform 43"/>
                <p:cNvSpPr>
                  <a:spLocks/>
                </p:cNvSpPr>
                <p:nvPr/>
              </p:nvSpPr>
              <p:spPr bwMode="auto">
                <a:xfrm>
                  <a:off x="2160588" y="2430463"/>
                  <a:ext cx="52388" cy="88900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60" name="Freeform 44"/>
                <p:cNvSpPr>
                  <a:spLocks/>
                </p:cNvSpPr>
                <p:nvPr/>
              </p:nvSpPr>
              <p:spPr bwMode="auto">
                <a:xfrm>
                  <a:off x="2230438" y="2439988"/>
                  <a:ext cx="20638" cy="36512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61" name="Freeform 45"/>
                <p:cNvSpPr>
                  <a:spLocks noEditPoints="1"/>
                </p:cNvSpPr>
                <p:nvPr/>
              </p:nvSpPr>
              <p:spPr bwMode="auto">
                <a:xfrm>
                  <a:off x="1762125" y="3057525"/>
                  <a:ext cx="123825" cy="131762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03" name="Group 567"/>
              <p:cNvGrpSpPr/>
              <p:nvPr/>
            </p:nvGrpSpPr>
            <p:grpSpPr>
              <a:xfrm>
                <a:off x="4267202" y="228600"/>
                <a:ext cx="304801" cy="458037"/>
                <a:chOff x="5181600" y="1219200"/>
                <a:chExt cx="2687479" cy="4038600"/>
              </a:xfrm>
            </p:grpSpPr>
            <p:sp>
              <p:nvSpPr>
                <p:cNvPr id="888" name="Freeform 8"/>
                <p:cNvSpPr>
                  <a:spLocks/>
                </p:cNvSpPr>
                <p:nvPr/>
              </p:nvSpPr>
              <p:spPr bwMode="auto">
                <a:xfrm>
                  <a:off x="5230546" y="1265383"/>
                  <a:ext cx="1250302" cy="394623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9" name="Freeform 9"/>
                <p:cNvSpPr>
                  <a:spLocks/>
                </p:cNvSpPr>
                <p:nvPr/>
              </p:nvSpPr>
              <p:spPr bwMode="auto">
                <a:xfrm>
                  <a:off x="5257242" y="1275646"/>
                  <a:ext cx="1219154" cy="387952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0" name="Freeform 10"/>
                <p:cNvSpPr>
                  <a:spLocks/>
                </p:cNvSpPr>
                <p:nvPr/>
              </p:nvSpPr>
              <p:spPr bwMode="auto">
                <a:xfrm>
                  <a:off x="6658824" y="1291043"/>
                  <a:ext cx="1156862" cy="38333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1" name="Freeform 11"/>
                <p:cNvSpPr>
                  <a:spLocks/>
                </p:cNvSpPr>
                <p:nvPr/>
              </p:nvSpPr>
              <p:spPr bwMode="auto">
                <a:xfrm>
                  <a:off x="6658824" y="1460386"/>
                  <a:ext cx="1156862" cy="3663992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2" name="Freeform 12"/>
                <p:cNvSpPr>
                  <a:spLocks/>
                </p:cNvSpPr>
                <p:nvPr/>
              </p:nvSpPr>
              <p:spPr bwMode="auto">
                <a:xfrm>
                  <a:off x="6454148" y="1265383"/>
                  <a:ext cx="155733" cy="3946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3" name="Freeform 13"/>
                <p:cNvSpPr>
                  <a:spLocks/>
                </p:cNvSpPr>
                <p:nvPr/>
              </p:nvSpPr>
              <p:spPr bwMode="auto">
                <a:xfrm>
                  <a:off x="5519760" y="2368688"/>
                  <a:ext cx="120137" cy="513164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4" name="Freeform 14"/>
                <p:cNvSpPr>
                  <a:spLocks/>
                </p:cNvSpPr>
                <p:nvPr/>
              </p:nvSpPr>
              <p:spPr bwMode="auto">
                <a:xfrm>
                  <a:off x="5537557" y="2399477"/>
                  <a:ext cx="111238" cy="477241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5" name="Freeform 15"/>
                <p:cNvSpPr>
                  <a:spLocks/>
                </p:cNvSpPr>
                <p:nvPr/>
              </p:nvSpPr>
              <p:spPr bwMode="auto">
                <a:xfrm>
                  <a:off x="5662143" y="2368688"/>
                  <a:ext cx="698568" cy="2719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6" name="Freeform 16"/>
                <p:cNvSpPr>
                  <a:spLocks/>
                </p:cNvSpPr>
                <p:nvPr/>
              </p:nvSpPr>
              <p:spPr bwMode="auto">
                <a:xfrm>
                  <a:off x="5688839" y="2399477"/>
                  <a:ext cx="671871" cy="2411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7" name="Freeform 17"/>
                <p:cNvSpPr>
                  <a:spLocks/>
                </p:cNvSpPr>
                <p:nvPr/>
              </p:nvSpPr>
              <p:spPr bwMode="auto">
                <a:xfrm>
                  <a:off x="5519760" y="2650926"/>
                  <a:ext cx="840951" cy="302765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8" name="Freeform 18"/>
                <p:cNvSpPr>
                  <a:spLocks/>
                </p:cNvSpPr>
                <p:nvPr/>
              </p:nvSpPr>
              <p:spPr bwMode="auto">
                <a:xfrm>
                  <a:off x="5319535" y="1393676"/>
                  <a:ext cx="1050075" cy="867246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9" name="Freeform 19"/>
                <p:cNvSpPr>
                  <a:spLocks/>
                </p:cNvSpPr>
                <p:nvPr/>
              </p:nvSpPr>
              <p:spPr bwMode="auto">
                <a:xfrm>
                  <a:off x="5350680" y="1429596"/>
                  <a:ext cx="1018930" cy="785139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0" name="Freeform 20"/>
                <p:cNvSpPr>
                  <a:spLocks noEditPoints="1"/>
                </p:cNvSpPr>
                <p:nvPr/>
              </p:nvSpPr>
              <p:spPr bwMode="auto">
                <a:xfrm>
                  <a:off x="5306185" y="1378279"/>
                  <a:ext cx="1076771" cy="898036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1" name="Freeform 21"/>
                <p:cNvSpPr>
                  <a:spLocks/>
                </p:cNvSpPr>
                <p:nvPr/>
              </p:nvSpPr>
              <p:spPr bwMode="auto">
                <a:xfrm>
                  <a:off x="5283939" y="2348161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2" name="Freeform 22"/>
                <p:cNvSpPr>
                  <a:spLocks/>
                </p:cNvSpPr>
                <p:nvPr/>
              </p:nvSpPr>
              <p:spPr bwMode="auto">
                <a:xfrm>
                  <a:off x="5310636" y="2384081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3" name="Freeform 23"/>
                <p:cNvSpPr>
                  <a:spLocks noEditPoints="1"/>
                </p:cNvSpPr>
                <p:nvPr/>
              </p:nvSpPr>
              <p:spPr bwMode="auto">
                <a:xfrm>
                  <a:off x="5297286" y="2368688"/>
                  <a:ext cx="146834" cy="174476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4" name="Freeform 24"/>
                <p:cNvSpPr>
                  <a:spLocks/>
                </p:cNvSpPr>
                <p:nvPr/>
              </p:nvSpPr>
              <p:spPr bwMode="auto">
                <a:xfrm>
                  <a:off x="5283939" y="2594480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5" name="Freeform 25"/>
                <p:cNvSpPr>
                  <a:spLocks/>
                </p:cNvSpPr>
                <p:nvPr/>
              </p:nvSpPr>
              <p:spPr bwMode="auto">
                <a:xfrm>
                  <a:off x="5310636" y="2635533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6" name="Freeform 26"/>
                <p:cNvSpPr>
                  <a:spLocks noEditPoints="1"/>
                </p:cNvSpPr>
                <p:nvPr/>
              </p:nvSpPr>
              <p:spPr bwMode="auto">
                <a:xfrm>
                  <a:off x="5297286" y="2620136"/>
                  <a:ext cx="146834" cy="169343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7" name="Freeform 27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903244" cy="333555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8" name="Freeform 28"/>
                <p:cNvSpPr>
                  <a:spLocks/>
                </p:cNvSpPr>
                <p:nvPr/>
              </p:nvSpPr>
              <p:spPr bwMode="auto">
                <a:xfrm>
                  <a:off x="5404073" y="1609205"/>
                  <a:ext cx="867648" cy="164213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9" name="Rectangle 29"/>
                <p:cNvSpPr>
                  <a:spLocks noChangeArrowheads="1"/>
                </p:cNvSpPr>
                <p:nvPr/>
              </p:nvSpPr>
              <p:spPr bwMode="auto">
                <a:xfrm>
                  <a:off x="5715536" y="2476450"/>
                  <a:ext cx="645174" cy="66710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0" name="Freeform 30"/>
                <p:cNvSpPr>
                  <a:spLocks/>
                </p:cNvSpPr>
                <p:nvPr/>
              </p:nvSpPr>
              <p:spPr bwMode="auto">
                <a:xfrm>
                  <a:off x="5715536" y="2445661"/>
                  <a:ext cx="645174" cy="71843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1" name="Freeform 32"/>
                <p:cNvSpPr>
                  <a:spLocks noEditPoints="1"/>
                </p:cNvSpPr>
                <p:nvPr/>
              </p:nvSpPr>
              <p:spPr bwMode="auto">
                <a:xfrm>
                  <a:off x="5181600" y="1219200"/>
                  <a:ext cx="2687479" cy="4038600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2" name="Freeform 33"/>
                <p:cNvSpPr>
                  <a:spLocks/>
                </p:cNvSpPr>
                <p:nvPr/>
              </p:nvSpPr>
              <p:spPr bwMode="auto">
                <a:xfrm>
                  <a:off x="5310636" y="3076854"/>
                  <a:ext cx="462745" cy="1939760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3" name="Freeform 34"/>
                <p:cNvSpPr>
                  <a:spLocks/>
                </p:cNvSpPr>
                <p:nvPr/>
              </p:nvSpPr>
              <p:spPr bwMode="auto">
                <a:xfrm>
                  <a:off x="5844572" y="3097381"/>
                  <a:ext cx="538387" cy="1975680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4" name="Freeform 35"/>
                <p:cNvSpPr>
                  <a:spLocks/>
                </p:cNvSpPr>
                <p:nvPr/>
              </p:nvSpPr>
              <p:spPr bwMode="auto">
                <a:xfrm>
                  <a:off x="5662143" y="3502779"/>
                  <a:ext cx="293665" cy="364345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5" name="Freeform 36"/>
                <p:cNvSpPr>
                  <a:spLocks/>
                </p:cNvSpPr>
                <p:nvPr/>
              </p:nvSpPr>
              <p:spPr bwMode="auto">
                <a:xfrm>
                  <a:off x="5666593" y="3548965"/>
                  <a:ext cx="235823" cy="287372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6" name="Freeform 37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7" name="Freeform 38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8" name="Freeform 39"/>
                <p:cNvSpPr>
                  <a:spLocks/>
                </p:cNvSpPr>
                <p:nvPr/>
              </p:nvSpPr>
              <p:spPr bwMode="auto">
                <a:xfrm>
                  <a:off x="5364030" y="2414871"/>
                  <a:ext cx="35596" cy="41053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9" name="Freeform 40"/>
                <p:cNvSpPr>
                  <a:spLocks noEditPoints="1"/>
                </p:cNvSpPr>
                <p:nvPr/>
              </p:nvSpPr>
              <p:spPr bwMode="auto">
                <a:xfrm>
                  <a:off x="5493063" y="2348161"/>
                  <a:ext cx="889894" cy="636324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0" name="Freeform 41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867648" cy="169343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1" name="Freeform 42"/>
                <p:cNvSpPr>
                  <a:spLocks noEditPoints="1"/>
                </p:cNvSpPr>
                <p:nvPr/>
              </p:nvSpPr>
              <p:spPr bwMode="auto">
                <a:xfrm>
                  <a:off x="5390726" y="1455255"/>
                  <a:ext cx="929940" cy="364345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2" name="Freeform 43"/>
                <p:cNvSpPr>
                  <a:spLocks/>
                </p:cNvSpPr>
                <p:nvPr/>
              </p:nvSpPr>
              <p:spPr bwMode="auto">
                <a:xfrm>
                  <a:off x="6752264" y="1444992"/>
                  <a:ext cx="146834" cy="287372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3" name="Freeform 44"/>
                <p:cNvSpPr>
                  <a:spLocks/>
                </p:cNvSpPr>
                <p:nvPr/>
              </p:nvSpPr>
              <p:spPr bwMode="auto">
                <a:xfrm>
                  <a:off x="6948040" y="1475782"/>
                  <a:ext cx="57844" cy="118026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4" name="Freeform 45"/>
                <p:cNvSpPr>
                  <a:spLocks noEditPoints="1"/>
                </p:cNvSpPr>
                <p:nvPr/>
              </p:nvSpPr>
              <p:spPr bwMode="auto">
                <a:xfrm>
                  <a:off x="5635446" y="3471989"/>
                  <a:ext cx="347059" cy="425925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04" name="Group 682"/>
              <p:cNvGrpSpPr/>
              <p:nvPr/>
            </p:nvGrpSpPr>
            <p:grpSpPr>
              <a:xfrm>
                <a:off x="4495807" y="229437"/>
                <a:ext cx="304244" cy="457200"/>
                <a:chOff x="1600200" y="2360613"/>
                <a:chExt cx="958850" cy="1249362"/>
              </a:xfrm>
            </p:grpSpPr>
            <p:sp>
              <p:nvSpPr>
                <p:cNvPr id="851" name="Freeform 850"/>
                <p:cNvSpPr>
                  <a:spLocks/>
                </p:cNvSpPr>
                <p:nvPr/>
              </p:nvSpPr>
              <p:spPr bwMode="auto">
                <a:xfrm>
                  <a:off x="1617663" y="2374900"/>
                  <a:ext cx="446088" cy="1220787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2" name="Freeform 851"/>
                <p:cNvSpPr>
                  <a:spLocks/>
                </p:cNvSpPr>
                <p:nvPr/>
              </p:nvSpPr>
              <p:spPr bwMode="auto">
                <a:xfrm>
                  <a:off x="1627188" y="2378075"/>
                  <a:ext cx="434975" cy="120015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3" name="Freeform 852"/>
                <p:cNvSpPr>
                  <a:spLocks/>
                </p:cNvSpPr>
                <p:nvPr/>
              </p:nvSpPr>
              <p:spPr bwMode="auto">
                <a:xfrm>
                  <a:off x="2127250" y="2382838"/>
                  <a:ext cx="412750" cy="11858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4" name="Freeform 853"/>
                <p:cNvSpPr>
                  <a:spLocks/>
                </p:cNvSpPr>
                <p:nvPr/>
              </p:nvSpPr>
              <p:spPr bwMode="auto">
                <a:xfrm>
                  <a:off x="2127250" y="2435225"/>
                  <a:ext cx="412750" cy="1133475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5" name="Freeform 854"/>
                <p:cNvSpPr>
                  <a:spLocks/>
                </p:cNvSpPr>
                <p:nvPr/>
              </p:nvSpPr>
              <p:spPr bwMode="auto">
                <a:xfrm>
                  <a:off x="2054225" y="2374900"/>
                  <a:ext cx="55563" cy="12207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6" name="Freeform 855"/>
                <p:cNvSpPr>
                  <a:spLocks/>
                </p:cNvSpPr>
                <p:nvPr/>
              </p:nvSpPr>
              <p:spPr bwMode="auto">
                <a:xfrm>
                  <a:off x="1720850" y="2716213"/>
                  <a:ext cx="42863" cy="15875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7" name="Freeform 856"/>
                <p:cNvSpPr>
                  <a:spLocks/>
                </p:cNvSpPr>
                <p:nvPr/>
              </p:nvSpPr>
              <p:spPr bwMode="auto">
                <a:xfrm>
                  <a:off x="1727200" y="2725738"/>
                  <a:ext cx="39688" cy="147637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8" name="Freeform 857"/>
                <p:cNvSpPr>
                  <a:spLocks/>
                </p:cNvSpPr>
                <p:nvPr/>
              </p:nvSpPr>
              <p:spPr bwMode="auto">
                <a:xfrm>
                  <a:off x="1771650" y="2716213"/>
                  <a:ext cx="249238" cy="84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9" name="Freeform 858"/>
                <p:cNvSpPr>
                  <a:spLocks/>
                </p:cNvSpPr>
                <p:nvPr/>
              </p:nvSpPr>
              <p:spPr bwMode="auto">
                <a:xfrm>
                  <a:off x="1781175" y="2725738"/>
                  <a:ext cx="239713" cy="746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0" name="Freeform 859"/>
                <p:cNvSpPr>
                  <a:spLocks/>
                </p:cNvSpPr>
                <p:nvPr/>
              </p:nvSpPr>
              <p:spPr bwMode="auto">
                <a:xfrm>
                  <a:off x="1720850" y="2803525"/>
                  <a:ext cx="300038" cy="93662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1" name="Freeform 860"/>
                <p:cNvSpPr>
                  <a:spLocks/>
                </p:cNvSpPr>
                <p:nvPr/>
              </p:nvSpPr>
              <p:spPr bwMode="auto">
                <a:xfrm>
                  <a:off x="1649413" y="2414588"/>
                  <a:ext cx="374650" cy="268287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2" name="Freeform 861"/>
                <p:cNvSpPr>
                  <a:spLocks/>
                </p:cNvSpPr>
                <p:nvPr/>
              </p:nvSpPr>
              <p:spPr bwMode="auto">
                <a:xfrm>
                  <a:off x="1660525" y="2425700"/>
                  <a:ext cx="363538" cy="242887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3" name="Freeform 862"/>
                <p:cNvSpPr>
                  <a:spLocks noEditPoints="1"/>
                </p:cNvSpPr>
                <p:nvPr/>
              </p:nvSpPr>
              <p:spPr bwMode="auto">
                <a:xfrm>
                  <a:off x="1644650" y="2409825"/>
                  <a:ext cx="384175" cy="277812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4" name="Freeform 863"/>
                <p:cNvSpPr>
                  <a:spLocks/>
                </p:cNvSpPr>
                <p:nvPr/>
              </p:nvSpPr>
              <p:spPr bwMode="auto">
                <a:xfrm>
                  <a:off x="1636713" y="27098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5" name="Freeform 864"/>
                <p:cNvSpPr>
                  <a:spLocks/>
                </p:cNvSpPr>
                <p:nvPr/>
              </p:nvSpPr>
              <p:spPr bwMode="auto">
                <a:xfrm>
                  <a:off x="1646238" y="2720975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6" name="Freeform 865"/>
                <p:cNvSpPr>
                  <a:spLocks noEditPoints="1"/>
                </p:cNvSpPr>
                <p:nvPr/>
              </p:nvSpPr>
              <p:spPr bwMode="auto">
                <a:xfrm>
                  <a:off x="1641475" y="2716213"/>
                  <a:ext cx="52388" cy="53975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7" name="Freeform 866"/>
                <p:cNvSpPr>
                  <a:spLocks/>
                </p:cNvSpPr>
                <p:nvPr/>
              </p:nvSpPr>
              <p:spPr bwMode="auto">
                <a:xfrm>
                  <a:off x="1636713" y="27860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8" name="Freeform 867"/>
                <p:cNvSpPr>
                  <a:spLocks/>
                </p:cNvSpPr>
                <p:nvPr/>
              </p:nvSpPr>
              <p:spPr bwMode="auto">
                <a:xfrm>
                  <a:off x="1646238" y="2798763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9" name="Freeform 868"/>
                <p:cNvSpPr>
                  <a:spLocks noEditPoints="1"/>
                </p:cNvSpPr>
                <p:nvPr/>
              </p:nvSpPr>
              <p:spPr bwMode="auto">
                <a:xfrm>
                  <a:off x="1641475" y="2794000"/>
                  <a:ext cx="52388" cy="52387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0" name="Freeform 869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22263" cy="103187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1" name="Freeform 870"/>
                <p:cNvSpPr>
                  <a:spLocks/>
                </p:cNvSpPr>
                <p:nvPr/>
              </p:nvSpPr>
              <p:spPr bwMode="auto">
                <a:xfrm>
                  <a:off x="1679575" y="2481263"/>
                  <a:ext cx="309563" cy="50800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2" name="Rectangle 871"/>
                <p:cNvSpPr>
                  <a:spLocks noChangeArrowheads="1"/>
                </p:cNvSpPr>
                <p:nvPr/>
              </p:nvSpPr>
              <p:spPr bwMode="auto">
                <a:xfrm>
                  <a:off x="1790700" y="2749550"/>
                  <a:ext cx="230188" cy="2063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3" name="Freeform 872"/>
                <p:cNvSpPr>
                  <a:spLocks/>
                </p:cNvSpPr>
                <p:nvPr/>
              </p:nvSpPr>
              <p:spPr bwMode="auto">
                <a:xfrm>
                  <a:off x="1790700" y="2740025"/>
                  <a:ext cx="230188" cy="2222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4" name="Freeform 32"/>
                <p:cNvSpPr>
                  <a:spLocks noEditPoints="1"/>
                </p:cNvSpPr>
                <p:nvPr/>
              </p:nvSpPr>
              <p:spPr bwMode="auto">
                <a:xfrm>
                  <a:off x="1600200" y="2360613"/>
                  <a:ext cx="958850" cy="1249362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5" name="Freeform 33"/>
                <p:cNvSpPr>
                  <a:spLocks/>
                </p:cNvSpPr>
                <p:nvPr/>
              </p:nvSpPr>
              <p:spPr bwMode="auto">
                <a:xfrm>
                  <a:off x="1646238" y="2935288"/>
                  <a:ext cx="165100" cy="600075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6" name="Freeform 34"/>
                <p:cNvSpPr>
                  <a:spLocks/>
                </p:cNvSpPr>
                <p:nvPr/>
              </p:nvSpPr>
              <p:spPr bwMode="auto">
                <a:xfrm>
                  <a:off x="1836738" y="2941638"/>
                  <a:ext cx="192088" cy="611187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7" name="Freeform 35"/>
                <p:cNvSpPr>
                  <a:spLocks/>
                </p:cNvSpPr>
                <p:nvPr/>
              </p:nvSpPr>
              <p:spPr bwMode="auto">
                <a:xfrm>
                  <a:off x="1771650" y="3067050"/>
                  <a:ext cx="104775" cy="112712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8" name="Freeform 36"/>
                <p:cNvSpPr>
                  <a:spLocks/>
                </p:cNvSpPr>
                <p:nvPr/>
              </p:nvSpPr>
              <p:spPr bwMode="auto">
                <a:xfrm>
                  <a:off x="1773238" y="3081338"/>
                  <a:ext cx="84138" cy="88900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9" name="Freeform 37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0" name="Freeform 38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1" name="Freeform 39"/>
                <p:cNvSpPr>
                  <a:spLocks/>
                </p:cNvSpPr>
                <p:nvPr/>
              </p:nvSpPr>
              <p:spPr bwMode="auto">
                <a:xfrm>
                  <a:off x="1665288" y="2730500"/>
                  <a:ext cx="12700" cy="12700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2" name="Freeform 40"/>
                <p:cNvSpPr>
                  <a:spLocks noEditPoints="1"/>
                </p:cNvSpPr>
                <p:nvPr/>
              </p:nvSpPr>
              <p:spPr bwMode="auto">
                <a:xfrm>
                  <a:off x="1711325" y="2709863"/>
                  <a:ext cx="317500" cy="196850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3" name="Freeform 41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09563" cy="52387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4" name="Freeform 42"/>
                <p:cNvSpPr>
                  <a:spLocks noEditPoints="1"/>
                </p:cNvSpPr>
                <p:nvPr/>
              </p:nvSpPr>
              <p:spPr bwMode="auto">
                <a:xfrm>
                  <a:off x="1674813" y="2433638"/>
                  <a:ext cx="331788" cy="112712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5" name="Freeform 43"/>
                <p:cNvSpPr>
                  <a:spLocks/>
                </p:cNvSpPr>
                <p:nvPr/>
              </p:nvSpPr>
              <p:spPr bwMode="auto">
                <a:xfrm>
                  <a:off x="2160588" y="2430463"/>
                  <a:ext cx="52388" cy="88900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6" name="Freeform 44"/>
                <p:cNvSpPr>
                  <a:spLocks/>
                </p:cNvSpPr>
                <p:nvPr/>
              </p:nvSpPr>
              <p:spPr bwMode="auto">
                <a:xfrm>
                  <a:off x="2230438" y="2439988"/>
                  <a:ext cx="20638" cy="36512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7" name="Freeform 45"/>
                <p:cNvSpPr>
                  <a:spLocks noEditPoints="1"/>
                </p:cNvSpPr>
                <p:nvPr/>
              </p:nvSpPr>
              <p:spPr bwMode="auto">
                <a:xfrm>
                  <a:off x="1762125" y="3057525"/>
                  <a:ext cx="123825" cy="131762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05" name="Group 720"/>
              <p:cNvGrpSpPr/>
              <p:nvPr/>
            </p:nvGrpSpPr>
            <p:grpSpPr>
              <a:xfrm>
                <a:off x="4724402" y="228600"/>
                <a:ext cx="304801" cy="458037"/>
                <a:chOff x="5181600" y="1219200"/>
                <a:chExt cx="2687479" cy="4038600"/>
              </a:xfrm>
            </p:grpSpPr>
            <p:sp>
              <p:nvSpPr>
                <p:cNvPr id="814" name="Freeform 8"/>
                <p:cNvSpPr>
                  <a:spLocks/>
                </p:cNvSpPr>
                <p:nvPr/>
              </p:nvSpPr>
              <p:spPr bwMode="auto">
                <a:xfrm>
                  <a:off x="5230546" y="1265383"/>
                  <a:ext cx="1250302" cy="394623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5" name="Freeform 9"/>
                <p:cNvSpPr>
                  <a:spLocks/>
                </p:cNvSpPr>
                <p:nvPr/>
              </p:nvSpPr>
              <p:spPr bwMode="auto">
                <a:xfrm>
                  <a:off x="5257242" y="1275646"/>
                  <a:ext cx="1219154" cy="387952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6" name="Freeform 10"/>
                <p:cNvSpPr>
                  <a:spLocks/>
                </p:cNvSpPr>
                <p:nvPr/>
              </p:nvSpPr>
              <p:spPr bwMode="auto">
                <a:xfrm>
                  <a:off x="6658824" y="1291043"/>
                  <a:ext cx="1156862" cy="38333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7" name="Freeform 11"/>
                <p:cNvSpPr>
                  <a:spLocks/>
                </p:cNvSpPr>
                <p:nvPr/>
              </p:nvSpPr>
              <p:spPr bwMode="auto">
                <a:xfrm>
                  <a:off x="6658824" y="1460386"/>
                  <a:ext cx="1156862" cy="3663992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8" name="Freeform 12"/>
                <p:cNvSpPr>
                  <a:spLocks/>
                </p:cNvSpPr>
                <p:nvPr/>
              </p:nvSpPr>
              <p:spPr bwMode="auto">
                <a:xfrm>
                  <a:off x="6454148" y="1265383"/>
                  <a:ext cx="155733" cy="3946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9" name="Freeform 13"/>
                <p:cNvSpPr>
                  <a:spLocks/>
                </p:cNvSpPr>
                <p:nvPr/>
              </p:nvSpPr>
              <p:spPr bwMode="auto">
                <a:xfrm>
                  <a:off x="5519760" y="2368688"/>
                  <a:ext cx="120137" cy="513164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0" name="Freeform 14"/>
                <p:cNvSpPr>
                  <a:spLocks/>
                </p:cNvSpPr>
                <p:nvPr/>
              </p:nvSpPr>
              <p:spPr bwMode="auto">
                <a:xfrm>
                  <a:off x="5537557" y="2399477"/>
                  <a:ext cx="111238" cy="477241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1" name="Freeform 15"/>
                <p:cNvSpPr>
                  <a:spLocks/>
                </p:cNvSpPr>
                <p:nvPr/>
              </p:nvSpPr>
              <p:spPr bwMode="auto">
                <a:xfrm>
                  <a:off x="5662143" y="2368688"/>
                  <a:ext cx="698568" cy="2719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2" name="Freeform 16"/>
                <p:cNvSpPr>
                  <a:spLocks/>
                </p:cNvSpPr>
                <p:nvPr/>
              </p:nvSpPr>
              <p:spPr bwMode="auto">
                <a:xfrm>
                  <a:off x="5688839" y="2399477"/>
                  <a:ext cx="671871" cy="2411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3" name="Freeform 17"/>
                <p:cNvSpPr>
                  <a:spLocks/>
                </p:cNvSpPr>
                <p:nvPr/>
              </p:nvSpPr>
              <p:spPr bwMode="auto">
                <a:xfrm>
                  <a:off x="5519760" y="2650926"/>
                  <a:ext cx="840951" cy="302765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4" name="Freeform 18"/>
                <p:cNvSpPr>
                  <a:spLocks/>
                </p:cNvSpPr>
                <p:nvPr/>
              </p:nvSpPr>
              <p:spPr bwMode="auto">
                <a:xfrm>
                  <a:off x="5319535" y="1393676"/>
                  <a:ext cx="1050075" cy="867246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5" name="Freeform 19"/>
                <p:cNvSpPr>
                  <a:spLocks/>
                </p:cNvSpPr>
                <p:nvPr/>
              </p:nvSpPr>
              <p:spPr bwMode="auto">
                <a:xfrm>
                  <a:off x="5350680" y="1429596"/>
                  <a:ext cx="1018930" cy="785139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6" name="Freeform 20"/>
                <p:cNvSpPr>
                  <a:spLocks noEditPoints="1"/>
                </p:cNvSpPr>
                <p:nvPr/>
              </p:nvSpPr>
              <p:spPr bwMode="auto">
                <a:xfrm>
                  <a:off x="5306185" y="1378279"/>
                  <a:ext cx="1076771" cy="898036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7" name="Freeform 21"/>
                <p:cNvSpPr>
                  <a:spLocks/>
                </p:cNvSpPr>
                <p:nvPr/>
              </p:nvSpPr>
              <p:spPr bwMode="auto">
                <a:xfrm>
                  <a:off x="5283939" y="2348161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8" name="Freeform 22"/>
                <p:cNvSpPr>
                  <a:spLocks/>
                </p:cNvSpPr>
                <p:nvPr/>
              </p:nvSpPr>
              <p:spPr bwMode="auto">
                <a:xfrm>
                  <a:off x="5310636" y="2384081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9" name="Freeform 23"/>
                <p:cNvSpPr>
                  <a:spLocks noEditPoints="1"/>
                </p:cNvSpPr>
                <p:nvPr/>
              </p:nvSpPr>
              <p:spPr bwMode="auto">
                <a:xfrm>
                  <a:off x="5297286" y="2368688"/>
                  <a:ext cx="146834" cy="174476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0" name="Freeform 24"/>
                <p:cNvSpPr>
                  <a:spLocks/>
                </p:cNvSpPr>
                <p:nvPr/>
              </p:nvSpPr>
              <p:spPr bwMode="auto">
                <a:xfrm>
                  <a:off x="5283939" y="2594480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1" name="Freeform 25"/>
                <p:cNvSpPr>
                  <a:spLocks/>
                </p:cNvSpPr>
                <p:nvPr/>
              </p:nvSpPr>
              <p:spPr bwMode="auto">
                <a:xfrm>
                  <a:off x="5310636" y="2635533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2" name="Freeform 26"/>
                <p:cNvSpPr>
                  <a:spLocks noEditPoints="1"/>
                </p:cNvSpPr>
                <p:nvPr/>
              </p:nvSpPr>
              <p:spPr bwMode="auto">
                <a:xfrm>
                  <a:off x="5297286" y="2620136"/>
                  <a:ext cx="146834" cy="169343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3" name="Freeform 27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903244" cy="333555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4" name="Freeform 28"/>
                <p:cNvSpPr>
                  <a:spLocks/>
                </p:cNvSpPr>
                <p:nvPr/>
              </p:nvSpPr>
              <p:spPr bwMode="auto">
                <a:xfrm>
                  <a:off x="5404073" y="1609205"/>
                  <a:ext cx="867648" cy="164213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5" name="Rectangle 29"/>
                <p:cNvSpPr>
                  <a:spLocks noChangeArrowheads="1"/>
                </p:cNvSpPr>
                <p:nvPr/>
              </p:nvSpPr>
              <p:spPr bwMode="auto">
                <a:xfrm>
                  <a:off x="5715536" y="2476450"/>
                  <a:ext cx="645174" cy="66710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6" name="Freeform 30"/>
                <p:cNvSpPr>
                  <a:spLocks/>
                </p:cNvSpPr>
                <p:nvPr/>
              </p:nvSpPr>
              <p:spPr bwMode="auto">
                <a:xfrm>
                  <a:off x="5715536" y="2445661"/>
                  <a:ext cx="645174" cy="71843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7" name="Freeform 32"/>
                <p:cNvSpPr>
                  <a:spLocks noEditPoints="1"/>
                </p:cNvSpPr>
                <p:nvPr/>
              </p:nvSpPr>
              <p:spPr bwMode="auto">
                <a:xfrm>
                  <a:off x="5181600" y="1219200"/>
                  <a:ext cx="2687479" cy="4038600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8" name="Freeform 33"/>
                <p:cNvSpPr>
                  <a:spLocks/>
                </p:cNvSpPr>
                <p:nvPr/>
              </p:nvSpPr>
              <p:spPr bwMode="auto">
                <a:xfrm>
                  <a:off x="5310636" y="3076854"/>
                  <a:ext cx="462745" cy="1939760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9" name="Freeform 34"/>
                <p:cNvSpPr>
                  <a:spLocks/>
                </p:cNvSpPr>
                <p:nvPr/>
              </p:nvSpPr>
              <p:spPr bwMode="auto">
                <a:xfrm>
                  <a:off x="5844572" y="3097381"/>
                  <a:ext cx="538387" cy="1975680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0" name="Freeform 35"/>
                <p:cNvSpPr>
                  <a:spLocks/>
                </p:cNvSpPr>
                <p:nvPr/>
              </p:nvSpPr>
              <p:spPr bwMode="auto">
                <a:xfrm>
                  <a:off x="5662143" y="3502779"/>
                  <a:ext cx="293665" cy="364345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1" name="Freeform 36"/>
                <p:cNvSpPr>
                  <a:spLocks/>
                </p:cNvSpPr>
                <p:nvPr/>
              </p:nvSpPr>
              <p:spPr bwMode="auto">
                <a:xfrm>
                  <a:off x="5666593" y="3548965"/>
                  <a:ext cx="235823" cy="287372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2" name="Freeform 37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3" name="Freeform 38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4" name="Freeform 39"/>
                <p:cNvSpPr>
                  <a:spLocks/>
                </p:cNvSpPr>
                <p:nvPr/>
              </p:nvSpPr>
              <p:spPr bwMode="auto">
                <a:xfrm>
                  <a:off x="5364030" y="2414871"/>
                  <a:ext cx="35596" cy="41053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5" name="Freeform 40"/>
                <p:cNvSpPr>
                  <a:spLocks noEditPoints="1"/>
                </p:cNvSpPr>
                <p:nvPr/>
              </p:nvSpPr>
              <p:spPr bwMode="auto">
                <a:xfrm>
                  <a:off x="5493063" y="2348161"/>
                  <a:ext cx="889894" cy="636324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6" name="Freeform 41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867648" cy="169343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7" name="Freeform 42"/>
                <p:cNvSpPr>
                  <a:spLocks noEditPoints="1"/>
                </p:cNvSpPr>
                <p:nvPr/>
              </p:nvSpPr>
              <p:spPr bwMode="auto">
                <a:xfrm>
                  <a:off x="5390726" y="1455255"/>
                  <a:ext cx="929940" cy="364345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8" name="Freeform 43"/>
                <p:cNvSpPr>
                  <a:spLocks/>
                </p:cNvSpPr>
                <p:nvPr/>
              </p:nvSpPr>
              <p:spPr bwMode="auto">
                <a:xfrm>
                  <a:off x="6752264" y="1444992"/>
                  <a:ext cx="146834" cy="287372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9" name="Freeform 44"/>
                <p:cNvSpPr>
                  <a:spLocks/>
                </p:cNvSpPr>
                <p:nvPr/>
              </p:nvSpPr>
              <p:spPr bwMode="auto">
                <a:xfrm>
                  <a:off x="6948040" y="1475782"/>
                  <a:ext cx="57844" cy="118026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0" name="Freeform 45"/>
                <p:cNvSpPr>
                  <a:spLocks noEditPoints="1"/>
                </p:cNvSpPr>
                <p:nvPr/>
              </p:nvSpPr>
              <p:spPr bwMode="auto">
                <a:xfrm>
                  <a:off x="5635446" y="3471989"/>
                  <a:ext cx="347059" cy="425925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06" name="Group 758"/>
              <p:cNvGrpSpPr/>
              <p:nvPr/>
            </p:nvGrpSpPr>
            <p:grpSpPr>
              <a:xfrm>
                <a:off x="4953007" y="229437"/>
                <a:ext cx="304244" cy="457200"/>
                <a:chOff x="1600200" y="2360613"/>
                <a:chExt cx="958850" cy="1249362"/>
              </a:xfrm>
            </p:grpSpPr>
            <p:sp>
              <p:nvSpPr>
                <p:cNvPr id="777" name="Freeform 776"/>
                <p:cNvSpPr>
                  <a:spLocks/>
                </p:cNvSpPr>
                <p:nvPr/>
              </p:nvSpPr>
              <p:spPr bwMode="auto">
                <a:xfrm>
                  <a:off x="1617663" y="2374900"/>
                  <a:ext cx="446088" cy="1220787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8" name="Freeform 777"/>
                <p:cNvSpPr>
                  <a:spLocks/>
                </p:cNvSpPr>
                <p:nvPr/>
              </p:nvSpPr>
              <p:spPr bwMode="auto">
                <a:xfrm>
                  <a:off x="1627188" y="2378075"/>
                  <a:ext cx="434975" cy="120015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9" name="Freeform 778"/>
                <p:cNvSpPr>
                  <a:spLocks/>
                </p:cNvSpPr>
                <p:nvPr/>
              </p:nvSpPr>
              <p:spPr bwMode="auto">
                <a:xfrm>
                  <a:off x="2127250" y="2382838"/>
                  <a:ext cx="412750" cy="11858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0" name="Freeform 779"/>
                <p:cNvSpPr>
                  <a:spLocks/>
                </p:cNvSpPr>
                <p:nvPr/>
              </p:nvSpPr>
              <p:spPr bwMode="auto">
                <a:xfrm>
                  <a:off x="2127250" y="2435225"/>
                  <a:ext cx="412750" cy="1133475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1" name="Freeform 780"/>
                <p:cNvSpPr>
                  <a:spLocks/>
                </p:cNvSpPr>
                <p:nvPr/>
              </p:nvSpPr>
              <p:spPr bwMode="auto">
                <a:xfrm>
                  <a:off x="2054225" y="2374900"/>
                  <a:ext cx="55563" cy="12207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2" name="Freeform 781"/>
                <p:cNvSpPr>
                  <a:spLocks/>
                </p:cNvSpPr>
                <p:nvPr/>
              </p:nvSpPr>
              <p:spPr bwMode="auto">
                <a:xfrm>
                  <a:off x="1720850" y="2716213"/>
                  <a:ext cx="42863" cy="15875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3" name="Freeform 782"/>
                <p:cNvSpPr>
                  <a:spLocks/>
                </p:cNvSpPr>
                <p:nvPr/>
              </p:nvSpPr>
              <p:spPr bwMode="auto">
                <a:xfrm>
                  <a:off x="1727200" y="2725738"/>
                  <a:ext cx="39688" cy="147637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4" name="Freeform 783"/>
                <p:cNvSpPr>
                  <a:spLocks/>
                </p:cNvSpPr>
                <p:nvPr/>
              </p:nvSpPr>
              <p:spPr bwMode="auto">
                <a:xfrm>
                  <a:off x="1771650" y="2716213"/>
                  <a:ext cx="249238" cy="84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5" name="Freeform 784"/>
                <p:cNvSpPr>
                  <a:spLocks/>
                </p:cNvSpPr>
                <p:nvPr/>
              </p:nvSpPr>
              <p:spPr bwMode="auto">
                <a:xfrm>
                  <a:off x="1781175" y="2725738"/>
                  <a:ext cx="239713" cy="746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6" name="Freeform 785"/>
                <p:cNvSpPr>
                  <a:spLocks/>
                </p:cNvSpPr>
                <p:nvPr/>
              </p:nvSpPr>
              <p:spPr bwMode="auto">
                <a:xfrm>
                  <a:off x="1720850" y="2803525"/>
                  <a:ext cx="300038" cy="93662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7" name="Freeform 786"/>
                <p:cNvSpPr>
                  <a:spLocks/>
                </p:cNvSpPr>
                <p:nvPr/>
              </p:nvSpPr>
              <p:spPr bwMode="auto">
                <a:xfrm>
                  <a:off x="1649413" y="2414588"/>
                  <a:ext cx="374650" cy="268287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8" name="Freeform 787"/>
                <p:cNvSpPr>
                  <a:spLocks/>
                </p:cNvSpPr>
                <p:nvPr/>
              </p:nvSpPr>
              <p:spPr bwMode="auto">
                <a:xfrm>
                  <a:off x="1660525" y="2425700"/>
                  <a:ext cx="363538" cy="242887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9" name="Freeform 788"/>
                <p:cNvSpPr>
                  <a:spLocks noEditPoints="1"/>
                </p:cNvSpPr>
                <p:nvPr/>
              </p:nvSpPr>
              <p:spPr bwMode="auto">
                <a:xfrm>
                  <a:off x="1644650" y="2409825"/>
                  <a:ext cx="384175" cy="277812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0" name="Freeform 789"/>
                <p:cNvSpPr>
                  <a:spLocks/>
                </p:cNvSpPr>
                <p:nvPr/>
              </p:nvSpPr>
              <p:spPr bwMode="auto">
                <a:xfrm>
                  <a:off x="1636713" y="27098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1" name="Freeform 790"/>
                <p:cNvSpPr>
                  <a:spLocks/>
                </p:cNvSpPr>
                <p:nvPr/>
              </p:nvSpPr>
              <p:spPr bwMode="auto">
                <a:xfrm>
                  <a:off x="1646238" y="2720975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2" name="Freeform 791"/>
                <p:cNvSpPr>
                  <a:spLocks noEditPoints="1"/>
                </p:cNvSpPr>
                <p:nvPr/>
              </p:nvSpPr>
              <p:spPr bwMode="auto">
                <a:xfrm>
                  <a:off x="1641475" y="2716213"/>
                  <a:ext cx="52388" cy="53975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3" name="Freeform 792"/>
                <p:cNvSpPr>
                  <a:spLocks/>
                </p:cNvSpPr>
                <p:nvPr/>
              </p:nvSpPr>
              <p:spPr bwMode="auto">
                <a:xfrm>
                  <a:off x="1636713" y="27860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4" name="Freeform 793"/>
                <p:cNvSpPr>
                  <a:spLocks/>
                </p:cNvSpPr>
                <p:nvPr/>
              </p:nvSpPr>
              <p:spPr bwMode="auto">
                <a:xfrm>
                  <a:off x="1646238" y="2798763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5" name="Freeform 794"/>
                <p:cNvSpPr>
                  <a:spLocks noEditPoints="1"/>
                </p:cNvSpPr>
                <p:nvPr/>
              </p:nvSpPr>
              <p:spPr bwMode="auto">
                <a:xfrm>
                  <a:off x="1641475" y="2794000"/>
                  <a:ext cx="52388" cy="52387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6" name="Freeform 795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22263" cy="103187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7" name="Freeform 796"/>
                <p:cNvSpPr>
                  <a:spLocks/>
                </p:cNvSpPr>
                <p:nvPr/>
              </p:nvSpPr>
              <p:spPr bwMode="auto">
                <a:xfrm>
                  <a:off x="1679575" y="2481263"/>
                  <a:ext cx="309563" cy="50800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8" name="Rectangle 797"/>
                <p:cNvSpPr>
                  <a:spLocks noChangeArrowheads="1"/>
                </p:cNvSpPr>
                <p:nvPr/>
              </p:nvSpPr>
              <p:spPr bwMode="auto">
                <a:xfrm>
                  <a:off x="1790700" y="2749550"/>
                  <a:ext cx="230188" cy="2063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9" name="Freeform 798"/>
                <p:cNvSpPr>
                  <a:spLocks/>
                </p:cNvSpPr>
                <p:nvPr/>
              </p:nvSpPr>
              <p:spPr bwMode="auto">
                <a:xfrm>
                  <a:off x="1790700" y="2740025"/>
                  <a:ext cx="230188" cy="2222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0" name="Freeform 32"/>
                <p:cNvSpPr>
                  <a:spLocks noEditPoints="1"/>
                </p:cNvSpPr>
                <p:nvPr/>
              </p:nvSpPr>
              <p:spPr bwMode="auto">
                <a:xfrm>
                  <a:off x="1600200" y="2360613"/>
                  <a:ext cx="958850" cy="1249362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1" name="Freeform 33"/>
                <p:cNvSpPr>
                  <a:spLocks/>
                </p:cNvSpPr>
                <p:nvPr/>
              </p:nvSpPr>
              <p:spPr bwMode="auto">
                <a:xfrm>
                  <a:off x="1646238" y="2935288"/>
                  <a:ext cx="165100" cy="600075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2" name="Freeform 34"/>
                <p:cNvSpPr>
                  <a:spLocks/>
                </p:cNvSpPr>
                <p:nvPr/>
              </p:nvSpPr>
              <p:spPr bwMode="auto">
                <a:xfrm>
                  <a:off x="1836738" y="2941638"/>
                  <a:ext cx="192088" cy="611187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3" name="Freeform 35"/>
                <p:cNvSpPr>
                  <a:spLocks/>
                </p:cNvSpPr>
                <p:nvPr/>
              </p:nvSpPr>
              <p:spPr bwMode="auto">
                <a:xfrm>
                  <a:off x="1771650" y="3067050"/>
                  <a:ext cx="104775" cy="112712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4" name="Freeform 36"/>
                <p:cNvSpPr>
                  <a:spLocks/>
                </p:cNvSpPr>
                <p:nvPr/>
              </p:nvSpPr>
              <p:spPr bwMode="auto">
                <a:xfrm>
                  <a:off x="1773238" y="3081338"/>
                  <a:ext cx="84138" cy="88900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5" name="Freeform 37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6" name="Freeform 38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7" name="Freeform 39"/>
                <p:cNvSpPr>
                  <a:spLocks/>
                </p:cNvSpPr>
                <p:nvPr/>
              </p:nvSpPr>
              <p:spPr bwMode="auto">
                <a:xfrm>
                  <a:off x="1665288" y="2730500"/>
                  <a:ext cx="12700" cy="12700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8" name="Freeform 40"/>
                <p:cNvSpPr>
                  <a:spLocks noEditPoints="1"/>
                </p:cNvSpPr>
                <p:nvPr/>
              </p:nvSpPr>
              <p:spPr bwMode="auto">
                <a:xfrm>
                  <a:off x="1711325" y="2709863"/>
                  <a:ext cx="317500" cy="196850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9" name="Freeform 41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09563" cy="52387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0" name="Freeform 42"/>
                <p:cNvSpPr>
                  <a:spLocks noEditPoints="1"/>
                </p:cNvSpPr>
                <p:nvPr/>
              </p:nvSpPr>
              <p:spPr bwMode="auto">
                <a:xfrm>
                  <a:off x="1674813" y="2433638"/>
                  <a:ext cx="331788" cy="112712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1" name="Freeform 43"/>
                <p:cNvSpPr>
                  <a:spLocks/>
                </p:cNvSpPr>
                <p:nvPr/>
              </p:nvSpPr>
              <p:spPr bwMode="auto">
                <a:xfrm>
                  <a:off x="2160588" y="2430463"/>
                  <a:ext cx="52388" cy="88900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2" name="Freeform 44"/>
                <p:cNvSpPr>
                  <a:spLocks/>
                </p:cNvSpPr>
                <p:nvPr/>
              </p:nvSpPr>
              <p:spPr bwMode="auto">
                <a:xfrm>
                  <a:off x="2230438" y="2439988"/>
                  <a:ext cx="20638" cy="36512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3" name="Freeform 45"/>
                <p:cNvSpPr>
                  <a:spLocks noEditPoints="1"/>
                </p:cNvSpPr>
                <p:nvPr/>
              </p:nvSpPr>
              <p:spPr bwMode="auto">
                <a:xfrm>
                  <a:off x="1762125" y="3057525"/>
                  <a:ext cx="123825" cy="131762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07" name="Group 796"/>
              <p:cNvGrpSpPr/>
              <p:nvPr/>
            </p:nvGrpSpPr>
            <p:grpSpPr>
              <a:xfrm>
                <a:off x="5181602" y="228600"/>
                <a:ext cx="304801" cy="458037"/>
                <a:chOff x="5181600" y="1219200"/>
                <a:chExt cx="2687479" cy="4038600"/>
              </a:xfrm>
            </p:grpSpPr>
            <p:sp>
              <p:nvSpPr>
                <p:cNvPr id="740" name="Freeform 8"/>
                <p:cNvSpPr>
                  <a:spLocks/>
                </p:cNvSpPr>
                <p:nvPr/>
              </p:nvSpPr>
              <p:spPr bwMode="auto">
                <a:xfrm>
                  <a:off x="5230546" y="1265383"/>
                  <a:ext cx="1250302" cy="394623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1" name="Freeform 9"/>
                <p:cNvSpPr>
                  <a:spLocks/>
                </p:cNvSpPr>
                <p:nvPr/>
              </p:nvSpPr>
              <p:spPr bwMode="auto">
                <a:xfrm>
                  <a:off x="5257242" y="1275646"/>
                  <a:ext cx="1219154" cy="387952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2" name="Freeform 10"/>
                <p:cNvSpPr>
                  <a:spLocks/>
                </p:cNvSpPr>
                <p:nvPr/>
              </p:nvSpPr>
              <p:spPr bwMode="auto">
                <a:xfrm>
                  <a:off x="6658824" y="1291043"/>
                  <a:ext cx="1156862" cy="38333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3" name="Freeform 11"/>
                <p:cNvSpPr>
                  <a:spLocks/>
                </p:cNvSpPr>
                <p:nvPr/>
              </p:nvSpPr>
              <p:spPr bwMode="auto">
                <a:xfrm>
                  <a:off x="6658824" y="1460386"/>
                  <a:ext cx="1156862" cy="3663992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4" name="Freeform 12"/>
                <p:cNvSpPr>
                  <a:spLocks/>
                </p:cNvSpPr>
                <p:nvPr/>
              </p:nvSpPr>
              <p:spPr bwMode="auto">
                <a:xfrm>
                  <a:off x="6454148" y="1265383"/>
                  <a:ext cx="155733" cy="3946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5" name="Freeform 13"/>
                <p:cNvSpPr>
                  <a:spLocks/>
                </p:cNvSpPr>
                <p:nvPr/>
              </p:nvSpPr>
              <p:spPr bwMode="auto">
                <a:xfrm>
                  <a:off x="5519760" y="2368688"/>
                  <a:ext cx="120137" cy="513164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6" name="Freeform 14"/>
                <p:cNvSpPr>
                  <a:spLocks/>
                </p:cNvSpPr>
                <p:nvPr/>
              </p:nvSpPr>
              <p:spPr bwMode="auto">
                <a:xfrm>
                  <a:off x="5537557" y="2399477"/>
                  <a:ext cx="111238" cy="477241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7" name="Freeform 15"/>
                <p:cNvSpPr>
                  <a:spLocks/>
                </p:cNvSpPr>
                <p:nvPr/>
              </p:nvSpPr>
              <p:spPr bwMode="auto">
                <a:xfrm>
                  <a:off x="5662143" y="2368688"/>
                  <a:ext cx="698568" cy="2719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8" name="Freeform 16"/>
                <p:cNvSpPr>
                  <a:spLocks/>
                </p:cNvSpPr>
                <p:nvPr/>
              </p:nvSpPr>
              <p:spPr bwMode="auto">
                <a:xfrm>
                  <a:off x="5688839" y="2399477"/>
                  <a:ext cx="671871" cy="2411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9" name="Freeform 17"/>
                <p:cNvSpPr>
                  <a:spLocks/>
                </p:cNvSpPr>
                <p:nvPr/>
              </p:nvSpPr>
              <p:spPr bwMode="auto">
                <a:xfrm>
                  <a:off x="5519760" y="2650926"/>
                  <a:ext cx="840951" cy="302765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0" name="Freeform 18"/>
                <p:cNvSpPr>
                  <a:spLocks/>
                </p:cNvSpPr>
                <p:nvPr/>
              </p:nvSpPr>
              <p:spPr bwMode="auto">
                <a:xfrm>
                  <a:off x="5319535" y="1393676"/>
                  <a:ext cx="1050075" cy="867246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1" name="Freeform 19"/>
                <p:cNvSpPr>
                  <a:spLocks/>
                </p:cNvSpPr>
                <p:nvPr/>
              </p:nvSpPr>
              <p:spPr bwMode="auto">
                <a:xfrm>
                  <a:off x="5350680" y="1429596"/>
                  <a:ext cx="1018930" cy="785139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2" name="Freeform 20"/>
                <p:cNvSpPr>
                  <a:spLocks noEditPoints="1"/>
                </p:cNvSpPr>
                <p:nvPr/>
              </p:nvSpPr>
              <p:spPr bwMode="auto">
                <a:xfrm>
                  <a:off x="5306185" y="1378279"/>
                  <a:ext cx="1076771" cy="898036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3" name="Freeform 21"/>
                <p:cNvSpPr>
                  <a:spLocks/>
                </p:cNvSpPr>
                <p:nvPr/>
              </p:nvSpPr>
              <p:spPr bwMode="auto">
                <a:xfrm>
                  <a:off x="5283939" y="2348161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4" name="Freeform 22"/>
                <p:cNvSpPr>
                  <a:spLocks/>
                </p:cNvSpPr>
                <p:nvPr/>
              </p:nvSpPr>
              <p:spPr bwMode="auto">
                <a:xfrm>
                  <a:off x="5310636" y="2384081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5" name="Freeform 23"/>
                <p:cNvSpPr>
                  <a:spLocks noEditPoints="1"/>
                </p:cNvSpPr>
                <p:nvPr/>
              </p:nvSpPr>
              <p:spPr bwMode="auto">
                <a:xfrm>
                  <a:off x="5297286" y="2368688"/>
                  <a:ext cx="146834" cy="174476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6" name="Freeform 24"/>
                <p:cNvSpPr>
                  <a:spLocks/>
                </p:cNvSpPr>
                <p:nvPr/>
              </p:nvSpPr>
              <p:spPr bwMode="auto">
                <a:xfrm>
                  <a:off x="5283939" y="2594480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7" name="Freeform 25"/>
                <p:cNvSpPr>
                  <a:spLocks/>
                </p:cNvSpPr>
                <p:nvPr/>
              </p:nvSpPr>
              <p:spPr bwMode="auto">
                <a:xfrm>
                  <a:off x="5310636" y="2635533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8" name="Freeform 26"/>
                <p:cNvSpPr>
                  <a:spLocks noEditPoints="1"/>
                </p:cNvSpPr>
                <p:nvPr/>
              </p:nvSpPr>
              <p:spPr bwMode="auto">
                <a:xfrm>
                  <a:off x="5297286" y="2620136"/>
                  <a:ext cx="146834" cy="169343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9" name="Freeform 27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903244" cy="333555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0" name="Freeform 28"/>
                <p:cNvSpPr>
                  <a:spLocks/>
                </p:cNvSpPr>
                <p:nvPr/>
              </p:nvSpPr>
              <p:spPr bwMode="auto">
                <a:xfrm>
                  <a:off x="5404073" y="1609205"/>
                  <a:ext cx="867648" cy="164213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1" name="Rectangle 29"/>
                <p:cNvSpPr>
                  <a:spLocks noChangeArrowheads="1"/>
                </p:cNvSpPr>
                <p:nvPr/>
              </p:nvSpPr>
              <p:spPr bwMode="auto">
                <a:xfrm>
                  <a:off x="5715536" y="2476450"/>
                  <a:ext cx="645174" cy="66710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2" name="Freeform 30"/>
                <p:cNvSpPr>
                  <a:spLocks/>
                </p:cNvSpPr>
                <p:nvPr/>
              </p:nvSpPr>
              <p:spPr bwMode="auto">
                <a:xfrm>
                  <a:off x="5715536" y="2445661"/>
                  <a:ext cx="645174" cy="71843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3" name="Freeform 32"/>
                <p:cNvSpPr>
                  <a:spLocks noEditPoints="1"/>
                </p:cNvSpPr>
                <p:nvPr/>
              </p:nvSpPr>
              <p:spPr bwMode="auto">
                <a:xfrm>
                  <a:off x="5181600" y="1219200"/>
                  <a:ext cx="2687479" cy="4038600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4" name="Freeform 33"/>
                <p:cNvSpPr>
                  <a:spLocks/>
                </p:cNvSpPr>
                <p:nvPr/>
              </p:nvSpPr>
              <p:spPr bwMode="auto">
                <a:xfrm>
                  <a:off x="5310636" y="3076854"/>
                  <a:ext cx="462745" cy="1939760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5" name="Freeform 34"/>
                <p:cNvSpPr>
                  <a:spLocks/>
                </p:cNvSpPr>
                <p:nvPr/>
              </p:nvSpPr>
              <p:spPr bwMode="auto">
                <a:xfrm>
                  <a:off x="5844572" y="3097381"/>
                  <a:ext cx="538387" cy="1975680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6" name="Freeform 35"/>
                <p:cNvSpPr>
                  <a:spLocks/>
                </p:cNvSpPr>
                <p:nvPr/>
              </p:nvSpPr>
              <p:spPr bwMode="auto">
                <a:xfrm>
                  <a:off x="5662143" y="3502779"/>
                  <a:ext cx="293665" cy="364345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7" name="Freeform 36"/>
                <p:cNvSpPr>
                  <a:spLocks/>
                </p:cNvSpPr>
                <p:nvPr/>
              </p:nvSpPr>
              <p:spPr bwMode="auto">
                <a:xfrm>
                  <a:off x="5666593" y="3548965"/>
                  <a:ext cx="235823" cy="287372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8" name="Freeform 37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9" name="Freeform 38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0" name="Freeform 39"/>
                <p:cNvSpPr>
                  <a:spLocks/>
                </p:cNvSpPr>
                <p:nvPr/>
              </p:nvSpPr>
              <p:spPr bwMode="auto">
                <a:xfrm>
                  <a:off x="5364030" y="2414871"/>
                  <a:ext cx="35596" cy="41053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1" name="Freeform 40"/>
                <p:cNvSpPr>
                  <a:spLocks noEditPoints="1"/>
                </p:cNvSpPr>
                <p:nvPr/>
              </p:nvSpPr>
              <p:spPr bwMode="auto">
                <a:xfrm>
                  <a:off x="5493063" y="2348161"/>
                  <a:ext cx="889894" cy="636324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2" name="Freeform 41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867648" cy="169343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3" name="Freeform 42"/>
                <p:cNvSpPr>
                  <a:spLocks noEditPoints="1"/>
                </p:cNvSpPr>
                <p:nvPr/>
              </p:nvSpPr>
              <p:spPr bwMode="auto">
                <a:xfrm>
                  <a:off x="5390726" y="1455255"/>
                  <a:ext cx="929940" cy="364345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4" name="Freeform 43"/>
                <p:cNvSpPr>
                  <a:spLocks/>
                </p:cNvSpPr>
                <p:nvPr/>
              </p:nvSpPr>
              <p:spPr bwMode="auto">
                <a:xfrm>
                  <a:off x="6752264" y="1444992"/>
                  <a:ext cx="146834" cy="287372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5" name="Freeform 44"/>
                <p:cNvSpPr>
                  <a:spLocks/>
                </p:cNvSpPr>
                <p:nvPr/>
              </p:nvSpPr>
              <p:spPr bwMode="auto">
                <a:xfrm>
                  <a:off x="6948040" y="1475782"/>
                  <a:ext cx="57844" cy="118026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6" name="Freeform 45"/>
                <p:cNvSpPr>
                  <a:spLocks noEditPoints="1"/>
                </p:cNvSpPr>
                <p:nvPr/>
              </p:nvSpPr>
              <p:spPr bwMode="auto">
                <a:xfrm>
                  <a:off x="5635446" y="3471989"/>
                  <a:ext cx="347059" cy="425925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08" name="Group 834"/>
              <p:cNvGrpSpPr/>
              <p:nvPr/>
            </p:nvGrpSpPr>
            <p:grpSpPr>
              <a:xfrm>
                <a:off x="5410207" y="229437"/>
                <a:ext cx="304244" cy="457200"/>
                <a:chOff x="1600200" y="2360613"/>
                <a:chExt cx="958850" cy="1249362"/>
              </a:xfrm>
            </p:grpSpPr>
            <p:sp>
              <p:nvSpPr>
                <p:cNvPr id="703" name="Freeform 702"/>
                <p:cNvSpPr>
                  <a:spLocks/>
                </p:cNvSpPr>
                <p:nvPr/>
              </p:nvSpPr>
              <p:spPr bwMode="auto">
                <a:xfrm>
                  <a:off x="1617663" y="2374900"/>
                  <a:ext cx="446088" cy="1220787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4" name="Freeform 703"/>
                <p:cNvSpPr>
                  <a:spLocks/>
                </p:cNvSpPr>
                <p:nvPr/>
              </p:nvSpPr>
              <p:spPr bwMode="auto">
                <a:xfrm>
                  <a:off x="1627188" y="2378075"/>
                  <a:ext cx="434975" cy="120015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5" name="Freeform 704"/>
                <p:cNvSpPr>
                  <a:spLocks/>
                </p:cNvSpPr>
                <p:nvPr/>
              </p:nvSpPr>
              <p:spPr bwMode="auto">
                <a:xfrm>
                  <a:off x="2127250" y="2382838"/>
                  <a:ext cx="412750" cy="11858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6" name="Freeform 705"/>
                <p:cNvSpPr>
                  <a:spLocks/>
                </p:cNvSpPr>
                <p:nvPr/>
              </p:nvSpPr>
              <p:spPr bwMode="auto">
                <a:xfrm>
                  <a:off x="2127250" y="2435225"/>
                  <a:ext cx="412750" cy="1133475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7" name="Freeform 706"/>
                <p:cNvSpPr>
                  <a:spLocks/>
                </p:cNvSpPr>
                <p:nvPr/>
              </p:nvSpPr>
              <p:spPr bwMode="auto">
                <a:xfrm>
                  <a:off x="2054225" y="2374900"/>
                  <a:ext cx="55563" cy="12207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8" name="Freeform 707"/>
                <p:cNvSpPr>
                  <a:spLocks/>
                </p:cNvSpPr>
                <p:nvPr/>
              </p:nvSpPr>
              <p:spPr bwMode="auto">
                <a:xfrm>
                  <a:off x="1720850" y="2716213"/>
                  <a:ext cx="42863" cy="15875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9" name="Freeform 708"/>
                <p:cNvSpPr>
                  <a:spLocks/>
                </p:cNvSpPr>
                <p:nvPr/>
              </p:nvSpPr>
              <p:spPr bwMode="auto">
                <a:xfrm>
                  <a:off x="1727200" y="2725738"/>
                  <a:ext cx="39688" cy="147637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0" name="Freeform 709"/>
                <p:cNvSpPr>
                  <a:spLocks/>
                </p:cNvSpPr>
                <p:nvPr/>
              </p:nvSpPr>
              <p:spPr bwMode="auto">
                <a:xfrm>
                  <a:off x="1771650" y="2716213"/>
                  <a:ext cx="249238" cy="84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1" name="Freeform 710"/>
                <p:cNvSpPr>
                  <a:spLocks/>
                </p:cNvSpPr>
                <p:nvPr/>
              </p:nvSpPr>
              <p:spPr bwMode="auto">
                <a:xfrm>
                  <a:off x="1781175" y="2725738"/>
                  <a:ext cx="239713" cy="746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2" name="Freeform 711"/>
                <p:cNvSpPr>
                  <a:spLocks/>
                </p:cNvSpPr>
                <p:nvPr/>
              </p:nvSpPr>
              <p:spPr bwMode="auto">
                <a:xfrm>
                  <a:off x="1720850" y="2803525"/>
                  <a:ext cx="300038" cy="93662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3" name="Freeform 712"/>
                <p:cNvSpPr>
                  <a:spLocks/>
                </p:cNvSpPr>
                <p:nvPr/>
              </p:nvSpPr>
              <p:spPr bwMode="auto">
                <a:xfrm>
                  <a:off x="1649413" y="2414588"/>
                  <a:ext cx="374650" cy="268287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4" name="Freeform 713"/>
                <p:cNvSpPr>
                  <a:spLocks/>
                </p:cNvSpPr>
                <p:nvPr/>
              </p:nvSpPr>
              <p:spPr bwMode="auto">
                <a:xfrm>
                  <a:off x="1660525" y="2425700"/>
                  <a:ext cx="363538" cy="242887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5" name="Freeform 714"/>
                <p:cNvSpPr>
                  <a:spLocks noEditPoints="1"/>
                </p:cNvSpPr>
                <p:nvPr/>
              </p:nvSpPr>
              <p:spPr bwMode="auto">
                <a:xfrm>
                  <a:off x="1644650" y="2409825"/>
                  <a:ext cx="384175" cy="277812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6" name="Freeform 715"/>
                <p:cNvSpPr>
                  <a:spLocks/>
                </p:cNvSpPr>
                <p:nvPr/>
              </p:nvSpPr>
              <p:spPr bwMode="auto">
                <a:xfrm>
                  <a:off x="1636713" y="27098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7" name="Freeform 716"/>
                <p:cNvSpPr>
                  <a:spLocks/>
                </p:cNvSpPr>
                <p:nvPr/>
              </p:nvSpPr>
              <p:spPr bwMode="auto">
                <a:xfrm>
                  <a:off x="1646238" y="2720975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8" name="Freeform 717"/>
                <p:cNvSpPr>
                  <a:spLocks noEditPoints="1"/>
                </p:cNvSpPr>
                <p:nvPr/>
              </p:nvSpPr>
              <p:spPr bwMode="auto">
                <a:xfrm>
                  <a:off x="1641475" y="2716213"/>
                  <a:ext cx="52388" cy="53975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9" name="Freeform 718"/>
                <p:cNvSpPr>
                  <a:spLocks/>
                </p:cNvSpPr>
                <p:nvPr/>
              </p:nvSpPr>
              <p:spPr bwMode="auto">
                <a:xfrm>
                  <a:off x="1636713" y="27860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0" name="Freeform 719"/>
                <p:cNvSpPr>
                  <a:spLocks/>
                </p:cNvSpPr>
                <p:nvPr/>
              </p:nvSpPr>
              <p:spPr bwMode="auto">
                <a:xfrm>
                  <a:off x="1646238" y="2798763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1" name="Freeform 720"/>
                <p:cNvSpPr>
                  <a:spLocks noEditPoints="1"/>
                </p:cNvSpPr>
                <p:nvPr/>
              </p:nvSpPr>
              <p:spPr bwMode="auto">
                <a:xfrm>
                  <a:off x="1641475" y="2794000"/>
                  <a:ext cx="52388" cy="52387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2" name="Freeform 721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22263" cy="103187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3" name="Freeform 722"/>
                <p:cNvSpPr>
                  <a:spLocks/>
                </p:cNvSpPr>
                <p:nvPr/>
              </p:nvSpPr>
              <p:spPr bwMode="auto">
                <a:xfrm>
                  <a:off x="1679575" y="2481263"/>
                  <a:ext cx="309563" cy="50800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4" name="Rectangle 723"/>
                <p:cNvSpPr>
                  <a:spLocks noChangeArrowheads="1"/>
                </p:cNvSpPr>
                <p:nvPr/>
              </p:nvSpPr>
              <p:spPr bwMode="auto">
                <a:xfrm>
                  <a:off x="1790700" y="2749550"/>
                  <a:ext cx="230188" cy="2063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5" name="Freeform 724"/>
                <p:cNvSpPr>
                  <a:spLocks/>
                </p:cNvSpPr>
                <p:nvPr/>
              </p:nvSpPr>
              <p:spPr bwMode="auto">
                <a:xfrm>
                  <a:off x="1790700" y="2740025"/>
                  <a:ext cx="230188" cy="2222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6" name="Freeform 32"/>
                <p:cNvSpPr>
                  <a:spLocks noEditPoints="1"/>
                </p:cNvSpPr>
                <p:nvPr/>
              </p:nvSpPr>
              <p:spPr bwMode="auto">
                <a:xfrm>
                  <a:off x="1600200" y="2360613"/>
                  <a:ext cx="958850" cy="1249362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7" name="Freeform 33"/>
                <p:cNvSpPr>
                  <a:spLocks/>
                </p:cNvSpPr>
                <p:nvPr/>
              </p:nvSpPr>
              <p:spPr bwMode="auto">
                <a:xfrm>
                  <a:off x="1646238" y="2935288"/>
                  <a:ext cx="165100" cy="600075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8" name="Freeform 34"/>
                <p:cNvSpPr>
                  <a:spLocks/>
                </p:cNvSpPr>
                <p:nvPr/>
              </p:nvSpPr>
              <p:spPr bwMode="auto">
                <a:xfrm>
                  <a:off x="1836738" y="2941638"/>
                  <a:ext cx="192088" cy="611187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9" name="Freeform 35"/>
                <p:cNvSpPr>
                  <a:spLocks/>
                </p:cNvSpPr>
                <p:nvPr/>
              </p:nvSpPr>
              <p:spPr bwMode="auto">
                <a:xfrm>
                  <a:off x="1771650" y="3067050"/>
                  <a:ext cx="104775" cy="112712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0" name="Freeform 36"/>
                <p:cNvSpPr>
                  <a:spLocks/>
                </p:cNvSpPr>
                <p:nvPr/>
              </p:nvSpPr>
              <p:spPr bwMode="auto">
                <a:xfrm>
                  <a:off x="1773238" y="3081338"/>
                  <a:ext cx="84138" cy="88900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1" name="Freeform 37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2" name="Freeform 38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3" name="Freeform 39"/>
                <p:cNvSpPr>
                  <a:spLocks/>
                </p:cNvSpPr>
                <p:nvPr/>
              </p:nvSpPr>
              <p:spPr bwMode="auto">
                <a:xfrm>
                  <a:off x="1665288" y="2730500"/>
                  <a:ext cx="12700" cy="12700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4" name="Freeform 40"/>
                <p:cNvSpPr>
                  <a:spLocks noEditPoints="1"/>
                </p:cNvSpPr>
                <p:nvPr/>
              </p:nvSpPr>
              <p:spPr bwMode="auto">
                <a:xfrm>
                  <a:off x="1711325" y="2709863"/>
                  <a:ext cx="317500" cy="196850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5" name="Freeform 41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09563" cy="52387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6" name="Freeform 42"/>
                <p:cNvSpPr>
                  <a:spLocks noEditPoints="1"/>
                </p:cNvSpPr>
                <p:nvPr/>
              </p:nvSpPr>
              <p:spPr bwMode="auto">
                <a:xfrm>
                  <a:off x="1674813" y="2433638"/>
                  <a:ext cx="331788" cy="112712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7" name="Freeform 43"/>
                <p:cNvSpPr>
                  <a:spLocks/>
                </p:cNvSpPr>
                <p:nvPr/>
              </p:nvSpPr>
              <p:spPr bwMode="auto">
                <a:xfrm>
                  <a:off x="2160588" y="2430463"/>
                  <a:ext cx="52388" cy="88900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8" name="Freeform 44"/>
                <p:cNvSpPr>
                  <a:spLocks/>
                </p:cNvSpPr>
                <p:nvPr/>
              </p:nvSpPr>
              <p:spPr bwMode="auto">
                <a:xfrm>
                  <a:off x="2230438" y="2439988"/>
                  <a:ext cx="20638" cy="36512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9" name="Freeform 45"/>
                <p:cNvSpPr>
                  <a:spLocks noEditPoints="1"/>
                </p:cNvSpPr>
                <p:nvPr/>
              </p:nvSpPr>
              <p:spPr bwMode="auto">
                <a:xfrm>
                  <a:off x="1762125" y="3057525"/>
                  <a:ext cx="123825" cy="131762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09" name="Group 872"/>
              <p:cNvGrpSpPr/>
              <p:nvPr/>
            </p:nvGrpSpPr>
            <p:grpSpPr>
              <a:xfrm>
                <a:off x="5638802" y="228600"/>
                <a:ext cx="304801" cy="458037"/>
                <a:chOff x="5181600" y="1219200"/>
                <a:chExt cx="2687479" cy="4038600"/>
              </a:xfrm>
            </p:grpSpPr>
            <p:sp>
              <p:nvSpPr>
                <p:cNvPr id="666" name="Freeform 8"/>
                <p:cNvSpPr>
                  <a:spLocks/>
                </p:cNvSpPr>
                <p:nvPr/>
              </p:nvSpPr>
              <p:spPr bwMode="auto">
                <a:xfrm>
                  <a:off x="5230546" y="1265383"/>
                  <a:ext cx="1250302" cy="394623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7" name="Freeform 9"/>
                <p:cNvSpPr>
                  <a:spLocks/>
                </p:cNvSpPr>
                <p:nvPr/>
              </p:nvSpPr>
              <p:spPr bwMode="auto">
                <a:xfrm>
                  <a:off x="5257242" y="1275646"/>
                  <a:ext cx="1219154" cy="387952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8" name="Freeform 10"/>
                <p:cNvSpPr>
                  <a:spLocks/>
                </p:cNvSpPr>
                <p:nvPr/>
              </p:nvSpPr>
              <p:spPr bwMode="auto">
                <a:xfrm>
                  <a:off x="6658824" y="1291043"/>
                  <a:ext cx="1156862" cy="38333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9" name="Freeform 11"/>
                <p:cNvSpPr>
                  <a:spLocks/>
                </p:cNvSpPr>
                <p:nvPr/>
              </p:nvSpPr>
              <p:spPr bwMode="auto">
                <a:xfrm>
                  <a:off x="6658824" y="1460386"/>
                  <a:ext cx="1156862" cy="3663992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0" name="Freeform 12"/>
                <p:cNvSpPr>
                  <a:spLocks/>
                </p:cNvSpPr>
                <p:nvPr/>
              </p:nvSpPr>
              <p:spPr bwMode="auto">
                <a:xfrm>
                  <a:off x="6454148" y="1265383"/>
                  <a:ext cx="155733" cy="3946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1" name="Freeform 13"/>
                <p:cNvSpPr>
                  <a:spLocks/>
                </p:cNvSpPr>
                <p:nvPr/>
              </p:nvSpPr>
              <p:spPr bwMode="auto">
                <a:xfrm>
                  <a:off x="5519760" y="2368688"/>
                  <a:ext cx="120137" cy="513164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2" name="Freeform 14"/>
                <p:cNvSpPr>
                  <a:spLocks/>
                </p:cNvSpPr>
                <p:nvPr/>
              </p:nvSpPr>
              <p:spPr bwMode="auto">
                <a:xfrm>
                  <a:off x="5537557" y="2399477"/>
                  <a:ext cx="111238" cy="477241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3" name="Freeform 15"/>
                <p:cNvSpPr>
                  <a:spLocks/>
                </p:cNvSpPr>
                <p:nvPr/>
              </p:nvSpPr>
              <p:spPr bwMode="auto">
                <a:xfrm>
                  <a:off x="5662143" y="2368688"/>
                  <a:ext cx="698568" cy="2719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4" name="Freeform 16"/>
                <p:cNvSpPr>
                  <a:spLocks/>
                </p:cNvSpPr>
                <p:nvPr/>
              </p:nvSpPr>
              <p:spPr bwMode="auto">
                <a:xfrm>
                  <a:off x="5688839" y="2399477"/>
                  <a:ext cx="671871" cy="2411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5" name="Freeform 17"/>
                <p:cNvSpPr>
                  <a:spLocks/>
                </p:cNvSpPr>
                <p:nvPr/>
              </p:nvSpPr>
              <p:spPr bwMode="auto">
                <a:xfrm>
                  <a:off x="5519760" y="2650926"/>
                  <a:ext cx="840951" cy="302765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6" name="Freeform 18"/>
                <p:cNvSpPr>
                  <a:spLocks/>
                </p:cNvSpPr>
                <p:nvPr/>
              </p:nvSpPr>
              <p:spPr bwMode="auto">
                <a:xfrm>
                  <a:off x="5319535" y="1393676"/>
                  <a:ext cx="1050075" cy="867246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7" name="Freeform 19"/>
                <p:cNvSpPr>
                  <a:spLocks/>
                </p:cNvSpPr>
                <p:nvPr/>
              </p:nvSpPr>
              <p:spPr bwMode="auto">
                <a:xfrm>
                  <a:off x="5350680" y="1429596"/>
                  <a:ext cx="1018930" cy="785139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8" name="Freeform 20"/>
                <p:cNvSpPr>
                  <a:spLocks noEditPoints="1"/>
                </p:cNvSpPr>
                <p:nvPr/>
              </p:nvSpPr>
              <p:spPr bwMode="auto">
                <a:xfrm>
                  <a:off x="5306185" y="1378279"/>
                  <a:ext cx="1076771" cy="898036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9" name="Freeform 21"/>
                <p:cNvSpPr>
                  <a:spLocks/>
                </p:cNvSpPr>
                <p:nvPr/>
              </p:nvSpPr>
              <p:spPr bwMode="auto">
                <a:xfrm>
                  <a:off x="5283939" y="2348161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0" name="Freeform 22"/>
                <p:cNvSpPr>
                  <a:spLocks/>
                </p:cNvSpPr>
                <p:nvPr/>
              </p:nvSpPr>
              <p:spPr bwMode="auto">
                <a:xfrm>
                  <a:off x="5310636" y="2384081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1" name="Freeform 23"/>
                <p:cNvSpPr>
                  <a:spLocks noEditPoints="1"/>
                </p:cNvSpPr>
                <p:nvPr/>
              </p:nvSpPr>
              <p:spPr bwMode="auto">
                <a:xfrm>
                  <a:off x="5297286" y="2368688"/>
                  <a:ext cx="146834" cy="174476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2" name="Freeform 24"/>
                <p:cNvSpPr>
                  <a:spLocks/>
                </p:cNvSpPr>
                <p:nvPr/>
              </p:nvSpPr>
              <p:spPr bwMode="auto">
                <a:xfrm>
                  <a:off x="5283939" y="2594480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3" name="Freeform 25"/>
                <p:cNvSpPr>
                  <a:spLocks/>
                </p:cNvSpPr>
                <p:nvPr/>
              </p:nvSpPr>
              <p:spPr bwMode="auto">
                <a:xfrm>
                  <a:off x="5310636" y="2635533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4" name="Freeform 26"/>
                <p:cNvSpPr>
                  <a:spLocks noEditPoints="1"/>
                </p:cNvSpPr>
                <p:nvPr/>
              </p:nvSpPr>
              <p:spPr bwMode="auto">
                <a:xfrm>
                  <a:off x="5297286" y="2620136"/>
                  <a:ext cx="146834" cy="169343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5" name="Freeform 27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903244" cy="333555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6" name="Freeform 28"/>
                <p:cNvSpPr>
                  <a:spLocks/>
                </p:cNvSpPr>
                <p:nvPr/>
              </p:nvSpPr>
              <p:spPr bwMode="auto">
                <a:xfrm>
                  <a:off x="5404073" y="1609205"/>
                  <a:ext cx="867648" cy="164213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7" name="Rectangle 29"/>
                <p:cNvSpPr>
                  <a:spLocks noChangeArrowheads="1"/>
                </p:cNvSpPr>
                <p:nvPr/>
              </p:nvSpPr>
              <p:spPr bwMode="auto">
                <a:xfrm>
                  <a:off x="5715536" y="2476450"/>
                  <a:ext cx="645174" cy="66710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8" name="Freeform 30"/>
                <p:cNvSpPr>
                  <a:spLocks/>
                </p:cNvSpPr>
                <p:nvPr/>
              </p:nvSpPr>
              <p:spPr bwMode="auto">
                <a:xfrm>
                  <a:off x="5715536" y="2445661"/>
                  <a:ext cx="645174" cy="71843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9" name="Freeform 32"/>
                <p:cNvSpPr>
                  <a:spLocks noEditPoints="1"/>
                </p:cNvSpPr>
                <p:nvPr/>
              </p:nvSpPr>
              <p:spPr bwMode="auto">
                <a:xfrm>
                  <a:off x="5181600" y="1219200"/>
                  <a:ext cx="2687479" cy="4038600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0" name="Freeform 33"/>
                <p:cNvSpPr>
                  <a:spLocks/>
                </p:cNvSpPr>
                <p:nvPr/>
              </p:nvSpPr>
              <p:spPr bwMode="auto">
                <a:xfrm>
                  <a:off x="5310636" y="3076854"/>
                  <a:ext cx="462745" cy="1939760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1" name="Freeform 34"/>
                <p:cNvSpPr>
                  <a:spLocks/>
                </p:cNvSpPr>
                <p:nvPr/>
              </p:nvSpPr>
              <p:spPr bwMode="auto">
                <a:xfrm>
                  <a:off x="5844572" y="3097381"/>
                  <a:ext cx="538387" cy="1975680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2" name="Freeform 35"/>
                <p:cNvSpPr>
                  <a:spLocks/>
                </p:cNvSpPr>
                <p:nvPr/>
              </p:nvSpPr>
              <p:spPr bwMode="auto">
                <a:xfrm>
                  <a:off x="5662143" y="3502779"/>
                  <a:ext cx="293665" cy="364345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3" name="Freeform 36"/>
                <p:cNvSpPr>
                  <a:spLocks/>
                </p:cNvSpPr>
                <p:nvPr/>
              </p:nvSpPr>
              <p:spPr bwMode="auto">
                <a:xfrm>
                  <a:off x="5666593" y="3548965"/>
                  <a:ext cx="235823" cy="287372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4" name="Freeform 37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5" name="Freeform 38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6" name="Freeform 39"/>
                <p:cNvSpPr>
                  <a:spLocks/>
                </p:cNvSpPr>
                <p:nvPr/>
              </p:nvSpPr>
              <p:spPr bwMode="auto">
                <a:xfrm>
                  <a:off x="5364030" y="2414871"/>
                  <a:ext cx="35596" cy="41053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7" name="Freeform 40"/>
                <p:cNvSpPr>
                  <a:spLocks noEditPoints="1"/>
                </p:cNvSpPr>
                <p:nvPr/>
              </p:nvSpPr>
              <p:spPr bwMode="auto">
                <a:xfrm>
                  <a:off x="5493063" y="2348161"/>
                  <a:ext cx="889894" cy="636324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8" name="Freeform 41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867648" cy="169343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9" name="Freeform 42"/>
                <p:cNvSpPr>
                  <a:spLocks noEditPoints="1"/>
                </p:cNvSpPr>
                <p:nvPr/>
              </p:nvSpPr>
              <p:spPr bwMode="auto">
                <a:xfrm>
                  <a:off x="5390726" y="1455255"/>
                  <a:ext cx="929940" cy="364345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0" name="Freeform 43"/>
                <p:cNvSpPr>
                  <a:spLocks/>
                </p:cNvSpPr>
                <p:nvPr/>
              </p:nvSpPr>
              <p:spPr bwMode="auto">
                <a:xfrm>
                  <a:off x="6752264" y="1444992"/>
                  <a:ext cx="146834" cy="287372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1" name="Freeform 44"/>
                <p:cNvSpPr>
                  <a:spLocks/>
                </p:cNvSpPr>
                <p:nvPr/>
              </p:nvSpPr>
              <p:spPr bwMode="auto">
                <a:xfrm>
                  <a:off x="6948040" y="1475782"/>
                  <a:ext cx="57844" cy="118026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2" name="Freeform 45"/>
                <p:cNvSpPr>
                  <a:spLocks noEditPoints="1"/>
                </p:cNvSpPr>
                <p:nvPr/>
              </p:nvSpPr>
              <p:spPr bwMode="auto">
                <a:xfrm>
                  <a:off x="5635446" y="3471989"/>
                  <a:ext cx="347059" cy="425925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10" name="Group 910"/>
              <p:cNvGrpSpPr/>
              <p:nvPr/>
            </p:nvGrpSpPr>
            <p:grpSpPr>
              <a:xfrm>
                <a:off x="5867407" y="229437"/>
                <a:ext cx="304244" cy="457200"/>
                <a:chOff x="1600200" y="2360613"/>
                <a:chExt cx="958850" cy="1249362"/>
              </a:xfrm>
            </p:grpSpPr>
            <p:sp>
              <p:nvSpPr>
                <p:cNvPr id="629" name="Freeform 628"/>
                <p:cNvSpPr>
                  <a:spLocks/>
                </p:cNvSpPr>
                <p:nvPr/>
              </p:nvSpPr>
              <p:spPr bwMode="auto">
                <a:xfrm>
                  <a:off x="1617663" y="2374900"/>
                  <a:ext cx="446088" cy="1220787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auto">
                <a:xfrm>
                  <a:off x="1627188" y="2378075"/>
                  <a:ext cx="434975" cy="120015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auto">
                <a:xfrm>
                  <a:off x="2127250" y="2382838"/>
                  <a:ext cx="412750" cy="11858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auto">
                <a:xfrm>
                  <a:off x="2127250" y="2435225"/>
                  <a:ext cx="412750" cy="1133475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auto">
                <a:xfrm>
                  <a:off x="2054225" y="2374900"/>
                  <a:ext cx="55563" cy="12207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auto">
                <a:xfrm>
                  <a:off x="1720850" y="2716213"/>
                  <a:ext cx="42863" cy="15875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auto">
                <a:xfrm>
                  <a:off x="1727200" y="2725738"/>
                  <a:ext cx="39688" cy="147637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auto">
                <a:xfrm>
                  <a:off x="1771650" y="2716213"/>
                  <a:ext cx="249238" cy="84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auto">
                <a:xfrm>
                  <a:off x="1781175" y="2725738"/>
                  <a:ext cx="239713" cy="746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auto">
                <a:xfrm>
                  <a:off x="1720850" y="2803525"/>
                  <a:ext cx="300038" cy="93662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auto">
                <a:xfrm>
                  <a:off x="1649413" y="2414588"/>
                  <a:ext cx="374650" cy="268287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auto">
                <a:xfrm>
                  <a:off x="1660525" y="2425700"/>
                  <a:ext cx="363538" cy="242887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1" name="Freeform 640"/>
                <p:cNvSpPr>
                  <a:spLocks noEditPoints="1"/>
                </p:cNvSpPr>
                <p:nvPr/>
              </p:nvSpPr>
              <p:spPr bwMode="auto">
                <a:xfrm>
                  <a:off x="1644650" y="2409825"/>
                  <a:ext cx="384175" cy="277812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auto">
                <a:xfrm>
                  <a:off x="1636713" y="27098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auto">
                <a:xfrm>
                  <a:off x="1646238" y="2720975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4" name="Freeform 643"/>
                <p:cNvSpPr>
                  <a:spLocks noEditPoints="1"/>
                </p:cNvSpPr>
                <p:nvPr/>
              </p:nvSpPr>
              <p:spPr bwMode="auto">
                <a:xfrm>
                  <a:off x="1641475" y="2716213"/>
                  <a:ext cx="52388" cy="53975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auto">
                <a:xfrm>
                  <a:off x="1636713" y="27860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auto">
                <a:xfrm>
                  <a:off x="1646238" y="2798763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7" name="Freeform 646"/>
                <p:cNvSpPr>
                  <a:spLocks noEditPoints="1"/>
                </p:cNvSpPr>
                <p:nvPr/>
              </p:nvSpPr>
              <p:spPr bwMode="auto">
                <a:xfrm>
                  <a:off x="1641475" y="2794000"/>
                  <a:ext cx="52388" cy="52387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22263" cy="103187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auto">
                <a:xfrm>
                  <a:off x="1679575" y="2481263"/>
                  <a:ext cx="309563" cy="50800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0" name="Rectangle 649"/>
                <p:cNvSpPr>
                  <a:spLocks noChangeArrowheads="1"/>
                </p:cNvSpPr>
                <p:nvPr/>
              </p:nvSpPr>
              <p:spPr bwMode="auto">
                <a:xfrm>
                  <a:off x="1790700" y="2749550"/>
                  <a:ext cx="230188" cy="2063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auto">
                <a:xfrm>
                  <a:off x="1790700" y="2740025"/>
                  <a:ext cx="230188" cy="2222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2" name="Freeform 32"/>
                <p:cNvSpPr>
                  <a:spLocks noEditPoints="1"/>
                </p:cNvSpPr>
                <p:nvPr/>
              </p:nvSpPr>
              <p:spPr bwMode="auto">
                <a:xfrm>
                  <a:off x="1600200" y="2360613"/>
                  <a:ext cx="958850" cy="1249362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3" name="Freeform 33"/>
                <p:cNvSpPr>
                  <a:spLocks/>
                </p:cNvSpPr>
                <p:nvPr/>
              </p:nvSpPr>
              <p:spPr bwMode="auto">
                <a:xfrm>
                  <a:off x="1646238" y="2935288"/>
                  <a:ext cx="165100" cy="600075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4" name="Freeform 34"/>
                <p:cNvSpPr>
                  <a:spLocks/>
                </p:cNvSpPr>
                <p:nvPr/>
              </p:nvSpPr>
              <p:spPr bwMode="auto">
                <a:xfrm>
                  <a:off x="1836738" y="2941638"/>
                  <a:ext cx="192088" cy="611187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5" name="Freeform 35"/>
                <p:cNvSpPr>
                  <a:spLocks/>
                </p:cNvSpPr>
                <p:nvPr/>
              </p:nvSpPr>
              <p:spPr bwMode="auto">
                <a:xfrm>
                  <a:off x="1771650" y="3067050"/>
                  <a:ext cx="104775" cy="112712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6" name="Freeform 36"/>
                <p:cNvSpPr>
                  <a:spLocks/>
                </p:cNvSpPr>
                <p:nvPr/>
              </p:nvSpPr>
              <p:spPr bwMode="auto">
                <a:xfrm>
                  <a:off x="1773238" y="3081338"/>
                  <a:ext cx="84138" cy="88900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7" name="Freeform 37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8" name="Freeform 38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9" name="Freeform 39"/>
                <p:cNvSpPr>
                  <a:spLocks/>
                </p:cNvSpPr>
                <p:nvPr/>
              </p:nvSpPr>
              <p:spPr bwMode="auto">
                <a:xfrm>
                  <a:off x="1665288" y="2730500"/>
                  <a:ext cx="12700" cy="12700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0" name="Freeform 40"/>
                <p:cNvSpPr>
                  <a:spLocks noEditPoints="1"/>
                </p:cNvSpPr>
                <p:nvPr/>
              </p:nvSpPr>
              <p:spPr bwMode="auto">
                <a:xfrm>
                  <a:off x="1711325" y="2709863"/>
                  <a:ext cx="317500" cy="196850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1" name="Freeform 41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09563" cy="52387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2" name="Freeform 42"/>
                <p:cNvSpPr>
                  <a:spLocks noEditPoints="1"/>
                </p:cNvSpPr>
                <p:nvPr/>
              </p:nvSpPr>
              <p:spPr bwMode="auto">
                <a:xfrm>
                  <a:off x="1674813" y="2433638"/>
                  <a:ext cx="331788" cy="112712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3" name="Freeform 43"/>
                <p:cNvSpPr>
                  <a:spLocks/>
                </p:cNvSpPr>
                <p:nvPr/>
              </p:nvSpPr>
              <p:spPr bwMode="auto">
                <a:xfrm>
                  <a:off x="2160588" y="2430463"/>
                  <a:ext cx="52388" cy="88900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4" name="Freeform 44"/>
                <p:cNvSpPr>
                  <a:spLocks/>
                </p:cNvSpPr>
                <p:nvPr/>
              </p:nvSpPr>
              <p:spPr bwMode="auto">
                <a:xfrm>
                  <a:off x="2230438" y="2439988"/>
                  <a:ext cx="20638" cy="36512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5" name="Freeform 45"/>
                <p:cNvSpPr>
                  <a:spLocks noEditPoints="1"/>
                </p:cNvSpPr>
                <p:nvPr/>
              </p:nvSpPr>
              <p:spPr bwMode="auto">
                <a:xfrm>
                  <a:off x="1762125" y="3057525"/>
                  <a:ext cx="123825" cy="131762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11" name="Group 948"/>
              <p:cNvGrpSpPr/>
              <p:nvPr/>
            </p:nvGrpSpPr>
            <p:grpSpPr>
              <a:xfrm>
                <a:off x="6096002" y="228600"/>
                <a:ext cx="304801" cy="458037"/>
                <a:chOff x="5181600" y="1219200"/>
                <a:chExt cx="2687479" cy="4038600"/>
              </a:xfrm>
            </p:grpSpPr>
            <p:sp>
              <p:nvSpPr>
                <p:cNvPr id="592" name="Freeform 8"/>
                <p:cNvSpPr>
                  <a:spLocks/>
                </p:cNvSpPr>
                <p:nvPr/>
              </p:nvSpPr>
              <p:spPr bwMode="auto">
                <a:xfrm>
                  <a:off x="5230546" y="1265383"/>
                  <a:ext cx="1250302" cy="394623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3" name="Freeform 9"/>
                <p:cNvSpPr>
                  <a:spLocks/>
                </p:cNvSpPr>
                <p:nvPr/>
              </p:nvSpPr>
              <p:spPr bwMode="auto">
                <a:xfrm>
                  <a:off x="5257242" y="1275646"/>
                  <a:ext cx="1219154" cy="387952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4" name="Freeform 10"/>
                <p:cNvSpPr>
                  <a:spLocks/>
                </p:cNvSpPr>
                <p:nvPr/>
              </p:nvSpPr>
              <p:spPr bwMode="auto">
                <a:xfrm>
                  <a:off x="6658824" y="1291043"/>
                  <a:ext cx="1156862" cy="38333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5" name="Freeform 11"/>
                <p:cNvSpPr>
                  <a:spLocks/>
                </p:cNvSpPr>
                <p:nvPr/>
              </p:nvSpPr>
              <p:spPr bwMode="auto">
                <a:xfrm>
                  <a:off x="6658824" y="1460386"/>
                  <a:ext cx="1156862" cy="3663992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6" name="Freeform 12"/>
                <p:cNvSpPr>
                  <a:spLocks/>
                </p:cNvSpPr>
                <p:nvPr/>
              </p:nvSpPr>
              <p:spPr bwMode="auto">
                <a:xfrm>
                  <a:off x="6454148" y="1265383"/>
                  <a:ext cx="155733" cy="3946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7" name="Freeform 13"/>
                <p:cNvSpPr>
                  <a:spLocks/>
                </p:cNvSpPr>
                <p:nvPr/>
              </p:nvSpPr>
              <p:spPr bwMode="auto">
                <a:xfrm>
                  <a:off x="5519760" y="2368688"/>
                  <a:ext cx="120137" cy="513164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8" name="Freeform 14"/>
                <p:cNvSpPr>
                  <a:spLocks/>
                </p:cNvSpPr>
                <p:nvPr/>
              </p:nvSpPr>
              <p:spPr bwMode="auto">
                <a:xfrm>
                  <a:off x="5537557" y="2399477"/>
                  <a:ext cx="111238" cy="477241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9" name="Freeform 15"/>
                <p:cNvSpPr>
                  <a:spLocks/>
                </p:cNvSpPr>
                <p:nvPr/>
              </p:nvSpPr>
              <p:spPr bwMode="auto">
                <a:xfrm>
                  <a:off x="5662143" y="2368688"/>
                  <a:ext cx="698568" cy="2719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0" name="Freeform 16"/>
                <p:cNvSpPr>
                  <a:spLocks/>
                </p:cNvSpPr>
                <p:nvPr/>
              </p:nvSpPr>
              <p:spPr bwMode="auto">
                <a:xfrm>
                  <a:off x="5688839" y="2399477"/>
                  <a:ext cx="671871" cy="2411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1" name="Freeform 17"/>
                <p:cNvSpPr>
                  <a:spLocks/>
                </p:cNvSpPr>
                <p:nvPr/>
              </p:nvSpPr>
              <p:spPr bwMode="auto">
                <a:xfrm>
                  <a:off x="5519760" y="2650926"/>
                  <a:ext cx="840951" cy="302765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2" name="Freeform 18"/>
                <p:cNvSpPr>
                  <a:spLocks/>
                </p:cNvSpPr>
                <p:nvPr/>
              </p:nvSpPr>
              <p:spPr bwMode="auto">
                <a:xfrm>
                  <a:off x="5319535" y="1393676"/>
                  <a:ext cx="1050075" cy="867246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3" name="Freeform 19"/>
                <p:cNvSpPr>
                  <a:spLocks/>
                </p:cNvSpPr>
                <p:nvPr/>
              </p:nvSpPr>
              <p:spPr bwMode="auto">
                <a:xfrm>
                  <a:off x="5350680" y="1429596"/>
                  <a:ext cx="1018930" cy="785139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4" name="Freeform 20"/>
                <p:cNvSpPr>
                  <a:spLocks noEditPoints="1"/>
                </p:cNvSpPr>
                <p:nvPr/>
              </p:nvSpPr>
              <p:spPr bwMode="auto">
                <a:xfrm>
                  <a:off x="5306185" y="1378279"/>
                  <a:ext cx="1076771" cy="898036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5" name="Freeform 21"/>
                <p:cNvSpPr>
                  <a:spLocks/>
                </p:cNvSpPr>
                <p:nvPr/>
              </p:nvSpPr>
              <p:spPr bwMode="auto">
                <a:xfrm>
                  <a:off x="5283939" y="2348161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6" name="Freeform 22"/>
                <p:cNvSpPr>
                  <a:spLocks/>
                </p:cNvSpPr>
                <p:nvPr/>
              </p:nvSpPr>
              <p:spPr bwMode="auto">
                <a:xfrm>
                  <a:off x="5310636" y="2384081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7" name="Freeform 23"/>
                <p:cNvSpPr>
                  <a:spLocks noEditPoints="1"/>
                </p:cNvSpPr>
                <p:nvPr/>
              </p:nvSpPr>
              <p:spPr bwMode="auto">
                <a:xfrm>
                  <a:off x="5297286" y="2368688"/>
                  <a:ext cx="146834" cy="174476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8" name="Freeform 24"/>
                <p:cNvSpPr>
                  <a:spLocks/>
                </p:cNvSpPr>
                <p:nvPr/>
              </p:nvSpPr>
              <p:spPr bwMode="auto">
                <a:xfrm>
                  <a:off x="5283939" y="2594480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9" name="Freeform 25"/>
                <p:cNvSpPr>
                  <a:spLocks/>
                </p:cNvSpPr>
                <p:nvPr/>
              </p:nvSpPr>
              <p:spPr bwMode="auto">
                <a:xfrm>
                  <a:off x="5310636" y="2635533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0" name="Freeform 26"/>
                <p:cNvSpPr>
                  <a:spLocks noEditPoints="1"/>
                </p:cNvSpPr>
                <p:nvPr/>
              </p:nvSpPr>
              <p:spPr bwMode="auto">
                <a:xfrm>
                  <a:off x="5297286" y="2620136"/>
                  <a:ext cx="146834" cy="169343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1" name="Freeform 27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903244" cy="333555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2" name="Freeform 28"/>
                <p:cNvSpPr>
                  <a:spLocks/>
                </p:cNvSpPr>
                <p:nvPr/>
              </p:nvSpPr>
              <p:spPr bwMode="auto">
                <a:xfrm>
                  <a:off x="5404073" y="1609205"/>
                  <a:ext cx="867648" cy="164213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3" name="Rectangle 29"/>
                <p:cNvSpPr>
                  <a:spLocks noChangeArrowheads="1"/>
                </p:cNvSpPr>
                <p:nvPr/>
              </p:nvSpPr>
              <p:spPr bwMode="auto">
                <a:xfrm>
                  <a:off x="5715536" y="2476450"/>
                  <a:ext cx="645174" cy="66710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4" name="Freeform 30"/>
                <p:cNvSpPr>
                  <a:spLocks/>
                </p:cNvSpPr>
                <p:nvPr/>
              </p:nvSpPr>
              <p:spPr bwMode="auto">
                <a:xfrm>
                  <a:off x="5715536" y="2445661"/>
                  <a:ext cx="645174" cy="71843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5" name="Freeform 32"/>
                <p:cNvSpPr>
                  <a:spLocks noEditPoints="1"/>
                </p:cNvSpPr>
                <p:nvPr/>
              </p:nvSpPr>
              <p:spPr bwMode="auto">
                <a:xfrm>
                  <a:off x="5181600" y="1219200"/>
                  <a:ext cx="2687479" cy="4038600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6" name="Freeform 33"/>
                <p:cNvSpPr>
                  <a:spLocks/>
                </p:cNvSpPr>
                <p:nvPr/>
              </p:nvSpPr>
              <p:spPr bwMode="auto">
                <a:xfrm>
                  <a:off x="5310636" y="3076854"/>
                  <a:ext cx="462745" cy="1939760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7" name="Freeform 34"/>
                <p:cNvSpPr>
                  <a:spLocks/>
                </p:cNvSpPr>
                <p:nvPr/>
              </p:nvSpPr>
              <p:spPr bwMode="auto">
                <a:xfrm>
                  <a:off x="5844572" y="3097381"/>
                  <a:ext cx="538387" cy="1975680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8" name="Freeform 35"/>
                <p:cNvSpPr>
                  <a:spLocks/>
                </p:cNvSpPr>
                <p:nvPr/>
              </p:nvSpPr>
              <p:spPr bwMode="auto">
                <a:xfrm>
                  <a:off x="5662143" y="3502779"/>
                  <a:ext cx="293665" cy="364345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9" name="Freeform 36"/>
                <p:cNvSpPr>
                  <a:spLocks/>
                </p:cNvSpPr>
                <p:nvPr/>
              </p:nvSpPr>
              <p:spPr bwMode="auto">
                <a:xfrm>
                  <a:off x="5666593" y="3548965"/>
                  <a:ext cx="235823" cy="287372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0" name="Freeform 37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1" name="Freeform 38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2" name="Freeform 39"/>
                <p:cNvSpPr>
                  <a:spLocks/>
                </p:cNvSpPr>
                <p:nvPr/>
              </p:nvSpPr>
              <p:spPr bwMode="auto">
                <a:xfrm>
                  <a:off x="5364030" y="2414871"/>
                  <a:ext cx="35596" cy="41053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3" name="Freeform 40"/>
                <p:cNvSpPr>
                  <a:spLocks noEditPoints="1"/>
                </p:cNvSpPr>
                <p:nvPr/>
              </p:nvSpPr>
              <p:spPr bwMode="auto">
                <a:xfrm>
                  <a:off x="5493063" y="2348161"/>
                  <a:ext cx="889894" cy="636324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4" name="Freeform 41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867648" cy="169343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5" name="Freeform 42"/>
                <p:cNvSpPr>
                  <a:spLocks noEditPoints="1"/>
                </p:cNvSpPr>
                <p:nvPr/>
              </p:nvSpPr>
              <p:spPr bwMode="auto">
                <a:xfrm>
                  <a:off x="5390726" y="1455255"/>
                  <a:ext cx="929940" cy="364345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6" name="Freeform 43"/>
                <p:cNvSpPr>
                  <a:spLocks/>
                </p:cNvSpPr>
                <p:nvPr/>
              </p:nvSpPr>
              <p:spPr bwMode="auto">
                <a:xfrm>
                  <a:off x="6752264" y="1444992"/>
                  <a:ext cx="146834" cy="287372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7" name="Freeform 44"/>
                <p:cNvSpPr>
                  <a:spLocks/>
                </p:cNvSpPr>
                <p:nvPr/>
              </p:nvSpPr>
              <p:spPr bwMode="auto">
                <a:xfrm>
                  <a:off x="6948040" y="1475782"/>
                  <a:ext cx="57844" cy="118026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8" name="Freeform 45"/>
                <p:cNvSpPr>
                  <a:spLocks noEditPoints="1"/>
                </p:cNvSpPr>
                <p:nvPr/>
              </p:nvSpPr>
              <p:spPr bwMode="auto">
                <a:xfrm>
                  <a:off x="5635446" y="3471989"/>
                  <a:ext cx="347059" cy="425925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12" name="Group 986"/>
              <p:cNvGrpSpPr/>
              <p:nvPr/>
            </p:nvGrpSpPr>
            <p:grpSpPr>
              <a:xfrm>
                <a:off x="4114807" y="534237"/>
                <a:ext cx="304244" cy="457200"/>
                <a:chOff x="1600200" y="2360613"/>
                <a:chExt cx="958850" cy="1249362"/>
              </a:xfrm>
            </p:grpSpPr>
            <p:sp>
              <p:nvSpPr>
                <p:cNvPr id="555" name="Freeform 554"/>
                <p:cNvSpPr>
                  <a:spLocks/>
                </p:cNvSpPr>
                <p:nvPr/>
              </p:nvSpPr>
              <p:spPr bwMode="auto">
                <a:xfrm>
                  <a:off x="1617663" y="2374900"/>
                  <a:ext cx="446088" cy="1220787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6" name="Freeform 555"/>
                <p:cNvSpPr>
                  <a:spLocks/>
                </p:cNvSpPr>
                <p:nvPr/>
              </p:nvSpPr>
              <p:spPr bwMode="auto">
                <a:xfrm>
                  <a:off x="1627188" y="2378075"/>
                  <a:ext cx="434975" cy="120015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7" name="Freeform 556"/>
                <p:cNvSpPr>
                  <a:spLocks/>
                </p:cNvSpPr>
                <p:nvPr/>
              </p:nvSpPr>
              <p:spPr bwMode="auto">
                <a:xfrm>
                  <a:off x="2127250" y="2382838"/>
                  <a:ext cx="412750" cy="11858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8" name="Freeform 557"/>
                <p:cNvSpPr>
                  <a:spLocks/>
                </p:cNvSpPr>
                <p:nvPr/>
              </p:nvSpPr>
              <p:spPr bwMode="auto">
                <a:xfrm>
                  <a:off x="2127250" y="2435225"/>
                  <a:ext cx="412750" cy="1133475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9" name="Freeform 558"/>
                <p:cNvSpPr>
                  <a:spLocks/>
                </p:cNvSpPr>
                <p:nvPr/>
              </p:nvSpPr>
              <p:spPr bwMode="auto">
                <a:xfrm>
                  <a:off x="2054225" y="2374900"/>
                  <a:ext cx="55563" cy="12207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0" name="Freeform 559"/>
                <p:cNvSpPr>
                  <a:spLocks/>
                </p:cNvSpPr>
                <p:nvPr/>
              </p:nvSpPr>
              <p:spPr bwMode="auto">
                <a:xfrm>
                  <a:off x="1720850" y="2716213"/>
                  <a:ext cx="42863" cy="15875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1" name="Freeform 560"/>
                <p:cNvSpPr>
                  <a:spLocks/>
                </p:cNvSpPr>
                <p:nvPr/>
              </p:nvSpPr>
              <p:spPr bwMode="auto">
                <a:xfrm>
                  <a:off x="1727200" y="2725738"/>
                  <a:ext cx="39688" cy="147637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2" name="Freeform 561"/>
                <p:cNvSpPr>
                  <a:spLocks/>
                </p:cNvSpPr>
                <p:nvPr/>
              </p:nvSpPr>
              <p:spPr bwMode="auto">
                <a:xfrm>
                  <a:off x="1771650" y="2716213"/>
                  <a:ext cx="249238" cy="84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3" name="Freeform 562"/>
                <p:cNvSpPr>
                  <a:spLocks/>
                </p:cNvSpPr>
                <p:nvPr/>
              </p:nvSpPr>
              <p:spPr bwMode="auto">
                <a:xfrm>
                  <a:off x="1781175" y="2725738"/>
                  <a:ext cx="239713" cy="746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4" name="Freeform 563"/>
                <p:cNvSpPr>
                  <a:spLocks/>
                </p:cNvSpPr>
                <p:nvPr/>
              </p:nvSpPr>
              <p:spPr bwMode="auto">
                <a:xfrm>
                  <a:off x="1720850" y="2803525"/>
                  <a:ext cx="300038" cy="93662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5" name="Freeform 564"/>
                <p:cNvSpPr>
                  <a:spLocks/>
                </p:cNvSpPr>
                <p:nvPr/>
              </p:nvSpPr>
              <p:spPr bwMode="auto">
                <a:xfrm>
                  <a:off x="1649413" y="2414588"/>
                  <a:ext cx="374650" cy="268287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6" name="Freeform 565"/>
                <p:cNvSpPr>
                  <a:spLocks/>
                </p:cNvSpPr>
                <p:nvPr/>
              </p:nvSpPr>
              <p:spPr bwMode="auto">
                <a:xfrm>
                  <a:off x="1660525" y="2425700"/>
                  <a:ext cx="363538" cy="242887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7" name="Freeform 566"/>
                <p:cNvSpPr>
                  <a:spLocks noEditPoints="1"/>
                </p:cNvSpPr>
                <p:nvPr/>
              </p:nvSpPr>
              <p:spPr bwMode="auto">
                <a:xfrm>
                  <a:off x="1644650" y="2409825"/>
                  <a:ext cx="384175" cy="277812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8" name="Freeform 567"/>
                <p:cNvSpPr>
                  <a:spLocks/>
                </p:cNvSpPr>
                <p:nvPr/>
              </p:nvSpPr>
              <p:spPr bwMode="auto">
                <a:xfrm>
                  <a:off x="1636713" y="27098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9" name="Freeform 568"/>
                <p:cNvSpPr>
                  <a:spLocks/>
                </p:cNvSpPr>
                <p:nvPr/>
              </p:nvSpPr>
              <p:spPr bwMode="auto">
                <a:xfrm>
                  <a:off x="1646238" y="2720975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0" name="Freeform 569"/>
                <p:cNvSpPr>
                  <a:spLocks noEditPoints="1"/>
                </p:cNvSpPr>
                <p:nvPr/>
              </p:nvSpPr>
              <p:spPr bwMode="auto">
                <a:xfrm>
                  <a:off x="1641475" y="2716213"/>
                  <a:ext cx="52388" cy="53975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1" name="Freeform 570"/>
                <p:cNvSpPr>
                  <a:spLocks/>
                </p:cNvSpPr>
                <p:nvPr/>
              </p:nvSpPr>
              <p:spPr bwMode="auto">
                <a:xfrm>
                  <a:off x="1636713" y="27860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2" name="Freeform 571"/>
                <p:cNvSpPr>
                  <a:spLocks/>
                </p:cNvSpPr>
                <p:nvPr/>
              </p:nvSpPr>
              <p:spPr bwMode="auto">
                <a:xfrm>
                  <a:off x="1646238" y="2798763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3" name="Freeform 572"/>
                <p:cNvSpPr>
                  <a:spLocks noEditPoints="1"/>
                </p:cNvSpPr>
                <p:nvPr/>
              </p:nvSpPr>
              <p:spPr bwMode="auto">
                <a:xfrm>
                  <a:off x="1641475" y="2794000"/>
                  <a:ext cx="52388" cy="52387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4" name="Freeform 573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22263" cy="103187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5" name="Freeform 574"/>
                <p:cNvSpPr>
                  <a:spLocks/>
                </p:cNvSpPr>
                <p:nvPr/>
              </p:nvSpPr>
              <p:spPr bwMode="auto">
                <a:xfrm>
                  <a:off x="1679575" y="2481263"/>
                  <a:ext cx="309563" cy="50800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6" name="Rectangle 575"/>
                <p:cNvSpPr>
                  <a:spLocks noChangeArrowheads="1"/>
                </p:cNvSpPr>
                <p:nvPr/>
              </p:nvSpPr>
              <p:spPr bwMode="auto">
                <a:xfrm>
                  <a:off x="1790700" y="2749550"/>
                  <a:ext cx="230188" cy="2063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7" name="Freeform 576"/>
                <p:cNvSpPr>
                  <a:spLocks/>
                </p:cNvSpPr>
                <p:nvPr/>
              </p:nvSpPr>
              <p:spPr bwMode="auto">
                <a:xfrm>
                  <a:off x="1790700" y="2740025"/>
                  <a:ext cx="230188" cy="2222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8" name="Freeform 32"/>
                <p:cNvSpPr>
                  <a:spLocks noEditPoints="1"/>
                </p:cNvSpPr>
                <p:nvPr/>
              </p:nvSpPr>
              <p:spPr bwMode="auto">
                <a:xfrm>
                  <a:off x="1600200" y="2360613"/>
                  <a:ext cx="958850" cy="1249362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9" name="Freeform 33"/>
                <p:cNvSpPr>
                  <a:spLocks/>
                </p:cNvSpPr>
                <p:nvPr/>
              </p:nvSpPr>
              <p:spPr bwMode="auto">
                <a:xfrm>
                  <a:off x="1646238" y="2935288"/>
                  <a:ext cx="165100" cy="600075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0" name="Freeform 34"/>
                <p:cNvSpPr>
                  <a:spLocks/>
                </p:cNvSpPr>
                <p:nvPr/>
              </p:nvSpPr>
              <p:spPr bwMode="auto">
                <a:xfrm>
                  <a:off x="1836738" y="2941638"/>
                  <a:ext cx="192088" cy="611187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1" name="Freeform 35"/>
                <p:cNvSpPr>
                  <a:spLocks/>
                </p:cNvSpPr>
                <p:nvPr/>
              </p:nvSpPr>
              <p:spPr bwMode="auto">
                <a:xfrm>
                  <a:off x="1771650" y="3067050"/>
                  <a:ext cx="104775" cy="112712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2" name="Freeform 36"/>
                <p:cNvSpPr>
                  <a:spLocks/>
                </p:cNvSpPr>
                <p:nvPr/>
              </p:nvSpPr>
              <p:spPr bwMode="auto">
                <a:xfrm>
                  <a:off x="1773238" y="3081338"/>
                  <a:ext cx="84138" cy="88900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3" name="Freeform 37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4" name="Freeform 38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5" name="Freeform 39"/>
                <p:cNvSpPr>
                  <a:spLocks/>
                </p:cNvSpPr>
                <p:nvPr/>
              </p:nvSpPr>
              <p:spPr bwMode="auto">
                <a:xfrm>
                  <a:off x="1665288" y="2730500"/>
                  <a:ext cx="12700" cy="12700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6" name="Freeform 40"/>
                <p:cNvSpPr>
                  <a:spLocks noEditPoints="1"/>
                </p:cNvSpPr>
                <p:nvPr/>
              </p:nvSpPr>
              <p:spPr bwMode="auto">
                <a:xfrm>
                  <a:off x="1711325" y="2709863"/>
                  <a:ext cx="317500" cy="196850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7" name="Freeform 41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09563" cy="52387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8" name="Freeform 42"/>
                <p:cNvSpPr>
                  <a:spLocks noEditPoints="1"/>
                </p:cNvSpPr>
                <p:nvPr/>
              </p:nvSpPr>
              <p:spPr bwMode="auto">
                <a:xfrm>
                  <a:off x="1674813" y="2433638"/>
                  <a:ext cx="331788" cy="112712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9" name="Freeform 43"/>
                <p:cNvSpPr>
                  <a:spLocks/>
                </p:cNvSpPr>
                <p:nvPr/>
              </p:nvSpPr>
              <p:spPr bwMode="auto">
                <a:xfrm>
                  <a:off x="2160588" y="2430463"/>
                  <a:ext cx="52388" cy="88900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0" name="Freeform 44"/>
                <p:cNvSpPr>
                  <a:spLocks/>
                </p:cNvSpPr>
                <p:nvPr/>
              </p:nvSpPr>
              <p:spPr bwMode="auto">
                <a:xfrm>
                  <a:off x="2230438" y="2439988"/>
                  <a:ext cx="20638" cy="36512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1" name="Freeform 45"/>
                <p:cNvSpPr>
                  <a:spLocks noEditPoints="1"/>
                </p:cNvSpPr>
                <p:nvPr/>
              </p:nvSpPr>
              <p:spPr bwMode="auto">
                <a:xfrm>
                  <a:off x="1762125" y="3057525"/>
                  <a:ext cx="123825" cy="131762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13" name="Group 1024"/>
              <p:cNvGrpSpPr/>
              <p:nvPr/>
            </p:nvGrpSpPr>
            <p:grpSpPr>
              <a:xfrm>
                <a:off x="4343402" y="533400"/>
                <a:ext cx="304801" cy="458037"/>
                <a:chOff x="5181600" y="1219200"/>
                <a:chExt cx="2687479" cy="4038600"/>
              </a:xfrm>
            </p:grpSpPr>
            <p:sp>
              <p:nvSpPr>
                <p:cNvPr id="518" name="Freeform 8"/>
                <p:cNvSpPr>
                  <a:spLocks/>
                </p:cNvSpPr>
                <p:nvPr/>
              </p:nvSpPr>
              <p:spPr bwMode="auto">
                <a:xfrm>
                  <a:off x="5230546" y="1265383"/>
                  <a:ext cx="1250302" cy="394623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9" name="Freeform 9"/>
                <p:cNvSpPr>
                  <a:spLocks/>
                </p:cNvSpPr>
                <p:nvPr/>
              </p:nvSpPr>
              <p:spPr bwMode="auto">
                <a:xfrm>
                  <a:off x="5257242" y="1275646"/>
                  <a:ext cx="1219154" cy="387952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0" name="Freeform 10"/>
                <p:cNvSpPr>
                  <a:spLocks/>
                </p:cNvSpPr>
                <p:nvPr/>
              </p:nvSpPr>
              <p:spPr bwMode="auto">
                <a:xfrm>
                  <a:off x="6658824" y="1291043"/>
                  <a:ext cx="1156862" cy="38333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1" name="Freeform 11"/>
                <p:cNvSpPr>
                  <a:spLocks/>
                </p:cNvSpPr>
                <p:nvPr/>
              </p:nvSpPr>
              <p:spPr bwMode="auto">
                <a:xfrm>
                  <a:off x="6658824" y="1460386"/>
                  <a:ext cx="1156862" cy="3663992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2" name="Freeform 12"/>
                <p:cNvSpPr>
                  <a:spLocks/>
                </p:cNvSpPr>
                <p:nvPr/>
              </p:nvSpPr>
              <p:spPr bwMode="auto">
                <a:xfrm>
                  <a:off x="6454148" y="1265383"/>
                  <a:ext cx="155733" cy="3946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3" name="Freeform 13"/>
                <p:cNvSpPr>
                  <a:spLocks/>
                </p:cNvSpPr>
                <p:nvPr/>
              </p:nvSpPr>
              <p:spPr bwMode="auto">
                <a:xfrm>
                  <a:off x="5519760" y="2368688"/>
                  <a:ext cx="120137" cy="513164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4" name="Freeform 14"/>
                <p:cNvSpPr>
                  <a:spLocks/>
                </p:cNvSpPr>
                <p:nvPr/>
              </p:nvSpPr>
              <p:spPr bwMode="auto">
                <a:xfrm>
                  <a:off x="5537557" y="2399477"/>
                  <a:ext cx="111238" cy="477241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5" name="Freeform 15"/>
                <p:cNvSpPr>
                  <a:spLocks/>
                </p:cNvSpPr>
                <p:nvPr/>
              </p:nvSpPr>
              <p:spPr bwMode="auto">
                <a:xfrm>
                  <a:off x="5662143" y="2368688"/>
                  <a:ext cx="698568" cy="2719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6" name="Freeform 16"/>
                <p:cNvSpPr>
                  <a:spLocks/>
                </p:cNvSpPr>
                <p:nvPr/>
              </p:nvSpPr>
              <p:spPr bwMode="auto">
                <a:xfrm>
                  <a:off x="5688839" y="2399477"/>
                  <a:ext cx="671871" cy="2411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7" name="Freeform 17"/>
                <p:cNvSpPr>
                  <a:spLocks/>
                </p:cNvSpPr>
                <p:nvPr/>
              </p:nvSpPr>
              <p:spPr bwMode="auto">
                <a:xfrm>
                  <a:off x="5519760" y="2650926"/>
                  <a:ext cx="840951" cy="302765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8" name="Freeform 18"/>
                <p:cNvSpPr>
                  <a:spLocks/>
                </p:cNvSpPr>
                <p:nvPr/>
              </p:nvSpPr>
              <p:spPr bwMode="auto">
                <a:xfrm>
                  <a:off x="5319535" y="1393676"/>
                  <a:ext cx="1050075" cy="867246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9" name="Freeform 19"/>
                <p:cNvSpPr>
                  <a:spLocks/>
                </p:cNvSpPr>
                <p:nvPr/>
              </p:nvSpPr>
              <p:spPr bwMode="auto">
                <a:xfrm>
                  <a:off x="5350680" y="1429596"/>
                  <a:ext cx="1018930" cy="785139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0" name="Freeform 20"/>
                <p:cNvSpPr>
                  <a:spLocks noEditPoints="1"/>
                </p:cNvSpPr>
                <p:nvPr/>
              </p:nvSpPr>
              <p:spPr bwMode="auto">
                <a:xfrm>
                  <a:off x="5306185" y="1378279"/>
                  <a:ext cx="1076771" cy="898036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1" name="Freeform 21"/>
                <p:cNvSpPr>
                  <a:spLocks/>
                </p:cNvSpPr>
                <p:nvPr/>
              </p:nvSpPr>
              <p:spPr bwMode="auto">
                <a:xfrm>
                  <a:off x="5283939" y="2348161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2" name="Freeform 22"/>
                <p:cNvSpPr>
                  <a:spLocks/>
                </p:cNvSpPr>
                <p:nvPr/>
              </p:nvSpPr>
              <p:spPr bwMode="auto">
                <a:xfrm>
                  <a:off x="5310636" y="2384081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3" name="Freeform 23"/>
                <p:cNvSpPr>
                  <a:spLocks noEditPoints="1"/>
                </p:cNvSpPr>
                <p:nvPr/>
              </p:nvSpPr>
              <p:spPr bwMode="auto">
                <a:xfrm>
                  <a:off x="5297286" y="2368688"/>
                  <a:ext cx="146834" cy="174476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4" name="Freeform 24"/>
                <p:cNvSpPr>
                  <a:spLocks/>
                </p:cNvSpPr>
                <p:nvPr/>
              </p:nvSpPr>
              <p:spPr bwMode="auto">
                <a:xfrm>
                  <a:off x="5283939" y="2594480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5" name="Freeform 25"/>
                <p:cNvSpPr>
                  <a:spLocks/>
                </p:cNvSpPr>
                <p:nvPr/>
              </p:nvSpPr>
              <p:spPr bwMode="auto">
                <a:xfrm>
                  <a:off x="5310636" y="2635533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6" name="Freeform 26"/>
                <p:cNvSpPr>
                  <a:spLocks noEditPoints="1"/>
                </p:cNvSpPr>
                <p:nvPr/>
              </p:nvSpPr>
              <p:spPr bwMode="auto">
                <a:xfrm>
                  <a:off x="5297286" y="2620136"/>
                  <a:ext cx="146834" cy="169343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7" name="Freeform 27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903244" cy="333555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8" name="Freeform 28"/>
                <p:cNvSpPr>
                  <a:spLocks/>
                </p:cNvSpPr>
                <p:nvPr/>
              </p:nvSpPr>
              <p:spPr bwMode="auto">
                <a:xfrm>
                  <a:off x="5404073" y="1609205"/>
                  <a:ext cx="867648" cy="164213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9" name="Rectangle 29"/>
                <p:cNvSpPr>
                  <a:spLocks noChangeArrowheads="1"/>
                </p:cNvSpPr>
                <p:nvPr/>
              </p:nvSpPr>
              <p:spPr bwMode="auto">
                <a:xfrm>
                  <a:off x="5715536" y="2476450"/>
                  <a:ext cx="645174" cy="66710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0" name="Freeform 30"/>
                <p:cNvSpPr>
                  <a:spLocks/>
                </p:cNvSpPr>
                <p:nvPr/>
              </p:nvSpPr>
              <p:spPr bwMode="auto">
                <a:xfrm>
                  <a:off x="5715536" y="2445661"/>
                  <a:ext cx="645174" cy="71843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1" name="Freeform 32"/>
                <p:cNvSpPr>
                  <a:spLocks noEditPoints="1"/>
                </p:cNvSpPr>
                <p:nvPr/>
              </p:nvSpPr>
              <p:spPr bwMode="auto">
                <a:xfrm>
                  <a:off x="5181600" y="1219200"/>
                  <a:ext cx="2687479" cy="4038600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2" name="Freeform 33"/>
                <p:cNvSpPr>
                  <a:spLocks/>
                </p:cNvSpPr>
                <p:nvPr/>
              </p:nvSpPr>
              <p:spPr bwMode="auto">
                <a:xfrm>
                  <a:off x="5310636" y="3076854"/>
                  <a:ext cx="462745" cy="1939760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3" name="Freeform 34"/>
                <p:cNvSpPr>
                  <a:spLocks/>
                </p:cNvSpPr>
                <p:nvPr/>
              </p:nvSpPr>
              <p:spPr bwMode="auto">
                <a:xfrm>
                  <a:off x="5844572" y="3097381"/>
                  <a:ext cx="538387" cy="1975680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4" name="Freeform 35"/>
                <p:cNvSpPr>
                  <a:spLocks/>
                </p:cNvSpPr>
                <p:nvPr/>
              </p:nvSpPr>
              <p:spPr bwMode="auto">
                <a:xfrm>
                  <a:off x="5662143" y="3502779"/>
                  <a:ext cx="293665" cy="364345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5" name="Freeform 36"/>
                <p:cNvSpPr>
                  <a:spLocks/>
                </p:cNvSpPr>
                <p:nvPr/>
              </p:nvSpPr>
              <p:spPr bwMode="auto">
                <a:xfrm>
                  <a:off x="5666593" y="3548965"/>
                  <a:ext cx="235823" cy="287372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6" name="Freeform 37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7" name="Freeform 38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8" name="Freeform 39"/>
                <p:cNvSpPr>
                  <a:spLocks/>
                </p:cNvSpPr>
                <p:nvPr/>
              </p:nvSpPr>
              <p:spPr bwMode="auto">
                <a:xfrm>
                  <a:off x="5364030" y="2414871"/>
                  <a:ext cx="35596" cy="41053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9" name="Freeform 40"/>
                <p:cNvSpPr>
                  <a:spLocks noEditPoints="1"/>
                </p:cNvSpPr>
                <p:nvPr/>
              </p:nvSpPr>
              <p:spPr bwMode="auto">
                <a:xfrm>
                  <a:off x="5493063" y="2348161"/>
                  <a:ext cx="889894" cy="636324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0" name="Freeform 41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867648" cy="169343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1" name="Freeform 42"/>
                <p:cNvSpPr>
                  <a:spLocks noEditPoints="1"/>
                </p:cNvSpPr>
                <p:nvPr/>
              </p:nvSpPr>
              <p:spPr bwMode="auto">
                <a:xfrm>
                  <a:off x="5390726" y="1455255"/>
                  <a:ext cx="929940" cy="364345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2" name="Freeform 43"/>
                <p:cNvSpPr>
                  <a:spLocks/>
                </p:cNvSpPr>
                <p:nvPr/>
              </p:nvSpPr>
              <p:spPr bwMode="auto">
                <a:xfrm>
                  <a:off x="6752264" y="1444992"/>
                  <a:ext cx="146834" cy="287372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3" name="Freeform 44"/>
                <p:cNvSpPr>
                  <a:spLocks/>
                </p:cNvSpPr>
                <p:nvPr/>
              </p:nvSpPr>
              <p:spPr bwMode="auto">
                <a:xfrm>
                  <a:off x="6948040" y="1475782"/>
                  <a:ext cx="57844" cy="118026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4" name="Freeform 45"/>
                <p:cNvSpPr>
                  <a:spLocks noEditPoints="1"/>
                </p:cNvSpPr>
                <p:nvPr/>
              </p:nvSpPr>
              <p:spPr bwMode="auto">
                <a:xfrm>
                  <a:off x="5635446" y="3471989"/>
                  <a:ext cx="347059" cy="425925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14" name="Group 1062"/>
              <p:cNvGrpSpPr/>
              <p:nvPr/>
            </p:nvGrpSpPr>
            <p:grpSpPr>
              <a:xfrm>
                <a:off x="4572007" y="534237"/>
                <a:ext cx="304244" cy="457200"/>
                <a:chOff x="1600200" y="2360613"/>
                <a:chExt cx="958850" cy="1249362"/>
              </a:xfrm>
            </p:grpSpPr>
            <p:sp>
              <p:nvSpPr>
                <p:cNvPr id="481" name="Freeform 480"/>
                <p:cNvSpPr>
                  <a:spLocks/>
                </p:cNvSpPr>
                <p:nvPr/>
              </p:nvSpPr>
              <p:spPr bwMode="auto">
                <a:xfrm>
                  <a:off x="1617663" y="2374900"/>
                  <a:ext cx="446088" cy="1220787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2" name="Freeform 481"/>
                <p:cNvSpPr>
                  <a:spLocks/>
                </p:cNvSpPr>
                <p:nvPr/>
              </p:nvSpPr>
              <p:spPr bwMode="auto">
                <a:xfrm>
                  <a:off x="1627188" y="2378075"/>
                  <a:ext cx="434975" cy="120015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3" name="Freeform 482"/>
                <p:cNvSpPr>
                  <a:spLocks/>
                </p:cNvSpPr>
                <p:nvPr/>
              </p:nvSpPr>
              <p:spPr bwMode="auto">
                <a:xfrm>
                  <a:off x="2127250" y="2382838"/>
                  <a:ext cx="412750" cy="11858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4" name="Freeform 483"/>
                <p:cNvSpPr>
                  <a:spLocks/>
                </p:cNvSpPr>
                <p:nvPr/>
              </p:nvSpPr>
              <p:spPr bwMode="auto">
                <a:xfrm>
                  <a:off x="2127250" y="2435225"/>
                  <a:ext cx="412750" cy="1133475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5" name="Freeform 484"/>
                <p:cNvSpPr>
                  <a:spLocks/>
                </p:cNvSpPr>
                <p:nvPr/>
              </p:nvSpPr>
              <p:spPr bwMode="auto">
                <a:xfrm>
                  <a:off x="2054225" y="2374900"/>
                  <a:ext cx="55563" cy="12207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6" name="Freeform 485"/>
                <p:cNvSpPr>
                  <a:spLocks/>
                </p:cNvSpPr>
                <p:nvPr/>
              </p:nvSpPr>
              <p:spPr bwMode="auto">
                <a:xfrm>
                  <a:off x="1720850" y="2716213"/>
                  <a:ext cx="42863" cy="15875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7" name="Freeform 486"/>
                <p:cNvSpPr>
                  <a:spLocks/>
                </p:cNvSpPr>
                <p:nvPr/>
              </p:nvSpPr>
              <p:spPr bwMode="auto">
                <a:xfrm>
                  <a:off x="1727200" y="2725738"/>
                  <a:ext cx="39688" cy="147637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8" name="Freeform 487"/>
                <p:cNvSpPr>
                  <a:spLocks/>
                </p:cNvSpPr>
                <p:nvPr/>
              </p:nvSpPr>
              <p:spPr bwMode="auto">
                <a:xfrm>
                  <a:off x="1771650" y="2716213"/>
                  <a:ext cx="249238" cy="84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9" name="Freeform 488"/>
                <p:cNvSpPr>
                  <a:spLocks/>
                </p:cNvSpPr>
                <p:nvPr/>
              </p:nvSpPr>
              <p:spPr bwMode="auto">
                <a:xfrm>
                  <a:off x="1781175" y="2725738"/>
                  <a:ext cx="239713" cy="746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0" name="Freeform 489"/>
                <p:cNvSpPr>
                  <a:spLocks/>
                </p:cNvSpPr>
                <p:nvPr/>
              </p:nvSpPr>
              <p:spPr bwMode="auto">
                <a:xfrm>
                  <a:off x="1720850" y="2803525"/>
                  <a:ext cx="300038" cy="93662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1" name="Freeform 490"/>
                <p:cNvSpPr>
                  <a:spLocks/>
                </p:cNvSpPr>
                <p:nvPr/>
              </p:nvSpPr>
              <p:spPr bwMode="auto">
                <a:xfrm>
                  <a:off x="1649413" y="2414588"/>
                  <a:ext cx="374650" cy="268287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2" name="Freeform 491"/>
                <p:cNvSpPr>
                  <a:spLocks/>
                </p:cNvSpPr>
                <p:nvPr/>
              </p:nvSpPr>
              <p:spPr bwMode="auto">
                <a:xfrm>
                  <a:off x="1660525" y="2425700"/>
                  <a:ext cx="363538" cy="242887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3" name="Freeform 492"/>
                <p:cNvSpPr>
                  <a:spLocks noEditPoints="1"/>
                </p:cNvSpPr>
                <p:nvPr/>
              </p:nvSpPr>
              <p:spPr bwMode="auto">
                <a:xfrm>
                  <a:off x="1644650" y="2409825"/>
                  <a:ext cx="384175" cy="277812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4" name="Freeform 493"/>
                <p:cNvSpPr>
                  <a:spLocks/>
                </p:cNvSpPr>
                <p:nvPr/>
              </p:nvSpPr>
              <p:spPr bwMode="auto">
                <a:xfrm>
                  <a:off x="1636713" y="27098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5" name="Freeform 494"/>
                <p:cNvSpPr>
                  <a:spLocks/>
                </p:cNvSpPr>
                <p:nvPr/>
              </p:nvSpPr>
              <p:spPr bwMode="auto">
                <a:xfrm>
                  <a:off x="1646238" y="2720975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6" name="Freeform 495"/>
                <p:cNvSpPr>
                  <a:spLocks noEditPoints="1"/>
                </p:cNvSpPr>
                <p:nvPr/>
              </p:nvSpPr>
              <p:spPr bwMode="auto">
                <a:xfrm>
                  <a:off x="1641475" y="2716213"/>
                  <a:ext cx="52388" cy="53975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7" name="Freeform 496"/>
                <p:cNvSpPr>
                  <a:spLocks/>
                </p:cNvSpPr>
                <p:nvPr/>
              </p:nvSpPr>
              <p:spPr bwMode="auto">
                <a:xfrm>
                  <a:off x="1636713" y="27860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8" name="Freeform 497"/>
                <p:cNvSpPr>
                  <a:spLocks/>
                </p:cNvSpPr>
                <p:nvPr/>
              </p:nvSpPr>
              <p:spPr bwMode="auto">
                <a:xfrm>
                  <a:off x="1646238" y="2798763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9" name="Freeform 498"/>
                <p:cNvSpPr>
                  <a:spLocks noEditPoints="1"/>
                </p:cNvSpPr>
                <p:nvPr/>
              </p:nvSpPr>
              <p:spPr bwMode="auto">
                <a:xfrm>
                  <a:off x="1641475" y="2794000"/>
                  <a:ext cx="52388" cy="52387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0" name="Freeform 499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22263" cy="103187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1" name="Freeform 500"/>
                <p:cNvSpPr>
                  <a:spLocks/>
                </p:cNvSpPr>
                <p:nvPr/>
              </p:nvSpPr>
              <p:spPr bwMode="auto">
                <a:xfrm>
                  <a:off x="1679575" y="2481263"/>
                  <a:ext cx="309563" cy="50800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2" name="Rectangle 501"/>
                <p:cNvSpPr>
                  <a:spLocks noChangeArrowheads="1"/>
                </p:cNvSpPr>
                <p:nvPr/>
              </p:nvSpPr>
              <p:spPr bwMode="auto">
                <a:xfrm>
                  <a:off x="1790700" y="2749550"/>
                  <a:ext cx="230188" cy="2063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3" name="Freeform 502"/>
                <p:cNvSpPr>
                  <a:spLocks/>
                </p:cNvSpPr>
                <p:nvPr/>
              </p:nvSpPr>
              <p:spPr bwMode="auto">
                <a:xfrm>
                  <a:off x="1790700" y="2740025"/>
                  <a:ext cx="230188" cy="2222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4" name="Freeform 32"/>
                <p:cNvSpPr>
                  <a:spLocks noEditPoints="1"/>
                </p:cNvSpPr>
                <p:nvPr/>
              </p:nvSpPr>
              <p:spPr bwMode="auto">
                <a:xfrm>
                  <a:off x="1600200" y="2360613"/>
                  <a:ext cx="958850" cy="1249362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5" name="Freeform 33"/>
                <p:cNvSpPr>
                  <a:spLocks/>
                </p:cNvSpPr>
                <p:nvPr/>
              </p:nvSpPr>
              <p:spPr bwMode="auto">
                <a:xfrm>
                  <a:off x="1646238" y="2935288"/>
                  <a:ext cx="165100" cy="600075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6" name="Freeform 34"/>
                <p:cNvSpPr>
                  <a:spLocks/>
                </p:cNvSpPr>
                <p:nvPr/>
              </p:nvSpPr>
              <p:spPr bwMode="auto">
                <a:xfrm>
                  <a:off x="1836738" y="2941638"/>
                  <a:ext cx="192088" cy="611187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7" name="Freeform 35"/>
                <p:cNvSpPr>
                  <a:spLocks/>
                </p:cNvSpPr>
                <p:nvPr/>
              </p:nvSpPr>
              <p:spPr bwMode="auto">
                <a:xfrm>
                  <a:off x="1771650" y="3067050"/>
                  <a:ext cx="104775" cy="112712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8" name="Freeform 36"/>
                <p:cNvSpPr>
                  <a:spLocks/>
                </p:cNvSpPr>
                <p:nvPr/>
              </p:nvSpPr>
              <p:spPr bwMode="auto">
                <a:xfrm>
                  <a:off x="1773238" y="3081338"/>
                  <a:ext cx="84138" cy="88900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9" name="Freeform 37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0" name="Freeform 38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1" name="Freeform 39"/>
                <p:cNvSpPr>
                  <a:spLocks/>
                </p:cNvSpPr>
                <p:nvPr/>
              </p:nvSpPr>
              <p:spPr bwMode="auto">
                <a:xfrm>
                  <a:off x="1665288" y="2730500"/>
                  <a:ext cx="12700" cy="12700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2" name="Freeform 40"/>
                <p:cNvSpPr>
                  <a:spLocks noEditPoints="1"/>
                </p:cNvSpPr>
                <p:nvPr/>
              </p:nvSpPr>
              <p:spPr bwMode="auto">
                <a:xfrm>
                  <a:off x="1711325" y="2709863"/>
                  <a:ext cx="317500" cy="196850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3" name="Freeform 41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09563" cy="52387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4" name="Freeform 42"/>
                <p:cNvSpPr>
                  <a:spLocks noEditPoints="1"/>
                </p:cNvSpPr>
                <p:nvPr/>
              </p:nvSpPr>
              <p:spPr bwMode="auto">
                <a:xfrm>
                  <a:off x="1674813" y="2433638"/>
                  <a:ext cx="331788" cy="112712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5" name="Freeform 43"/>
                <p:cNvSpPr>
                  <a:spLocks/>
                </p:cNvSpPr>
                <p:nvPr/>
              </p:nvSpPr>
              <p:spPr bwMode="auto">
                <a:xfrm>
                  <a:off x="2160588" y="2430463"/>
                  <a:ext cx="52388" cy="88900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6" name="Freeform 44"/>
                <p:cNvSpPr>
                  <a:spLocks/>
                </p:cNvSpPr>
                <p:nvPr/>
              </p:nvSpPr>
              <p:spPr bwMode="auto">
                <a:xfrm>
                  <a:off x="2230438" y="2439988"/>
                  <a:ext cx="20638" cy="36512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7" name="Freeform 45"/>
                <p:cNvSpPr>
                  <a:spLocks noEditPoints="1"/>
                </p:cNvSpPr>
                <p:nvPr/>
              </p:nvSpPr>
              <p:spPr bwMode="auto">
                <a:xfrm>
                  <a:off x="1762125" y="3057525"/>
                  <a:ext cx="123825" cy="131762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15" name="Group 1100"/>
              <p:cNvGrpSpPr/>
              <p:nvPr/>
            </p:nvGrpSpPr>
            <p:grpSpPr>
              <a:xfrm>
                <a:off x="4800602" y="533400"/>
                <a:ext cx="304801" cy="458037"/>
                <a:chOff x="5181600" y="1219200"/>
                <a:chExt cx="2687479" cy="4038600"/>
              </a:xfrm>
            </p:grpSpPr>
            <p:sp>
              <p:nvSpPr>
                <p:cNvPr id="444" name="Freeform 8"/>
                <p:cNvSpPr>
                  <a:spLocks/>
                </p:cNvSpPr>
                <p:nvPr/>
              </p:nvSpPr>
              <p:spPr bwMode="auto">
                <a:xfrm>
                  <a:off x="5230546" y="1265383"/>
                  <a:ext cx="1250302" cy="394623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5" name="Freeform 9"/>
                <p:cNvSpPr>
                  <a:spLocks/>
                </p:cNvSpPr>
                <p:nvPr/>
              </p:nvSpPr>
              <p:spPr bwMode="auto">
                <a:xfrm>
                  <a:off x="5257242" y="1275646"/>
                  <a:ext cx="1219154" cy="387952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6" name="Freeform 10"/>
                <p:cNvSpPr>
                  <a:spLocks/>
                </p:cNvSpPr>
                <p:nvPr/>
              </p:nvSpPr>
              <p:spPr bwMode="auto">
                <a:xfrm>
                  <a:off x="6658824" y="1291043"/>
                  <a:ext cx="1156862" cy="38333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7" name="Freeform 11"/>
                <p:cNvSpPr>
                  <a:spLocks/>
                </p:cNvSpPr>
                <p:nvPr/>
              </p:nvSpPr>
              <p:spPr bwMode="auto">
                <a:xfrm>
                  <a:off x="6658824" y="1460386"/>
                  <a:ext cx="1156862" cy="3663992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8" name="Freeform 12"/>
                <p:cNvSpPr>
                  <a:spLocks/>
                </p:cNvSpPr>
                <p:nvPr/>
              </p:nvSpPr>
              <p:spPr bwMode="auto">
                <a:xfrm>
                  <a:off x="6454148" y="1265383"/>
                  <a:ext cx="155733" cy="3946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9" name="Freeform 13"/>
                <p:cNvSpPr>
                  <a:spLocks/>
                </p:cNvSpPr>
                <p:nvPr/>
              </p:nvSpPr>
              <p:spPr bwMode="auto">
                <a:xfrm>
                  <a:off x="5519760" y="2368688"/>
                  <a:ext cx="120137" cy="513164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0" name="Freeform 14"/>
                <p:cNvSpPr>
                  <a:spLocks/>
                </p:cNvSpPr>
                <p:nvPr/>
              </p:nvSpPr>
              <p:spPr bwMode="auto">
                <a:xfrm>
                  <a:off x="5537557" y="2399477"/>
                  <a:ext cx="111238" cy="477241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1" name="Freeform 15"/>
                <p:cNvSpPr>
                  <a:spLocks/>
                </p:cNvSpPr>
                <p:nvPr/>
              </p:nvSpPr>
              <p:spPr bwMode="auto">
                <a:xfrm>
                  <a:off x="5662143" y="2368688"/>
                  <a:ext cx="698568" cy="2719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2" name="Freeform 16"/>
                <p:cNvSpPr>
                  <a:spLocks/>
                </p:cNvSpPr>
                <p:nvPr/>
              </p:nvSpPr>
              <p:spPr bwMode="auto">
                <a:xfrm>
                  <a:off x="5688839" y="2399477"/>
                  <a:ext cx="671871" cy="2411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3" name="Freeform 17"/>
                <p:cNvSpPr>
                  <a:spLocks/>
                </p:cNvSpPr>
                <p:nvPr/>
              </p:nvSpPr>
              <p:spPr bwMode="auto">
                <a:xfrm>
                  <a:off x="5519760" y="2650926"/>
                  <a:ext cx="840951" cy="302765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4" name="Freeform 18"/>
                <p:cNvSpPr>
                  <a:spLocks/>
                </p:cNvSpPr>
                <p:nvPr/>
              </p:nvSpPr>
              <p:spPr bwMode="auto">
                <a:xfrm>
                  <a:off x="5319535" y="1393676"/>
                  <a:ext cx="1050075" cy="867246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5" name="Freeform 19"/>
                <p:cNvSpPr>
                  <a:spLocks/>
                </p:cNvSpPr>
                <p:nvPr/>
              </p:nvSpPr>
              <p:spPr bwMode="auto">
                <a:xfrm>
                  <a:off x="5350680" y="1429596"/>
                  <a:ext cx="1018930" cy="785139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6" name="Freeform 20"/>
                <p:cNvSpPr>
                  <a:spLocks noEditPoints="1"/>
                </p:cNvSpPr>
                <p:nvPr/>
              </p:nvSpPr>
              <p:spPr bwMode="auto">
                <a:xfrm>
                  <a:off x="5306185" y="1378279"/>
                  <a:ext cx="1076771" cy="898036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7" name="Freeform 21"/>
                <p:cNvSpPr>
                  <a:spLocks/>
                </p:cNvSpPr>
                <p:nvPr/>
              </p:nvSpPr>
              <p:spPr bwMode="auto">
                <a:xfrm>
                  <a:off x="5283939" y="2348161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8" name="Freeform 22"/>
                <p:cNvSpPr>
                  <a:spLocks/>
                </p:cNvSpPr>
                <p:nvPr/>
              </p:nvSpPr>
              <p:spPr bwMode="auto">
                <a:xfrm>
                  <a:off x="5310636" y="2384081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9" name="Freeform 23"/>
                <p:cNvSpPr>
                  <a:spLocks noEditPoints="1"/>
                </p:cNvSpPr>
                <p:nvPr/>
              </p:nvSpPr>
              <p:spPr bwMode="auto">
                <a:xfrm>
                  <a:off x="5297286" y="2368688"/>
                  <a:ext cx="146834" cy="174476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0" name="Freeform 24"/>
                <p:cNvSpPr>
                  <a:spLocks/>
                </p:cNvSpPr>
                <p:nvPr/>
              </p:nvSpPr>
              <p:spPr bwMode="auto">
                <a:xfrm>
                  <a:off x="5283939" y="2594480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1" name="Freeform 25"/>
                <p:cNvSpPr>
                  <a:spLocks/>
                </p:cNvSpPr>
                <p:nvPr/>
              </p:nvSpPr>
              <p:spPr bwMode="auto">
                <a:xfrm>
                  <a:off x="5310636" y="2635533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2" name="Freeform 26"/>
                <p:cNvSpPr>
                  <a:spLocks noEditPoints="1"/>
                </p:cNvSpPr>
                <p:nvPr/>
              </p:nvSpPr>
              <p:spPr bwMode="auto">
                <a:xfrm>
                  <a:off x="5297286" y="2620136"/>
                  <a:ext cx="146834" cy="169343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3" name="Freeform 27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903244" cy="333555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4" name="Freeform 28"/>
                <p:cNvSpPr>
                  <a:spLocks/>
                </p:cNvSpPr>
                <p:nvPr/>
              </p:nvSpPr>
              <p:spPr bwMode="auto">
                <a:xfrm>
                  <a:off x="5404073" y="1609205"/>
                  <a:ext cx="867648" cy="164213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5" name="Rectangle 29"/>
                <p:cNvSpPr>
                  <a:spLocks noChangeArrowheads="1"/>
                </p:cNvSpPr>
                <p:nvPr/>
              </p:nvSpPr>
              <p:spPr bwMode="auto">
                <a:xfrm>
                  <a:off x="5715536" y="2476450"/>
                  <a:ext cx="645174" cy="66710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6" name="Freeform 30"/>
                <p:cNvSpPr>
                  <a:spLocks/>
                </p:cNvSpPr>
                <p:nvPr/>
              </p:nvSpPr>
              <p:spPr bwMode="auto">
                <a:xfrm>
                  <a:off x="5715536" y="2445661"/>
                  <a:ext cx="645174" cy="71843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7" name="Freeform 32"/>
                <p:cNvSpPr>
                  <a:spLocks noEditPoints="1"/>
                </p:cNvSpPr>
                <p:nvPr/>
              </p:nvSpPr>
              <p:spPr bwMode="auto">
                <a:xfrm>
                  <a:off x="5181600" y="1219200"/>
                  <a:ext cx="2687479" cy="4038600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8" name="Freeform 33"/>
                <p:cNvSpPr>
                  <a:spLocks/>
                </p:cNvSpPr>
                <p:nvPr/>
              </p:nvSpPr>
              <p:spPr bwMode="auto">
                <a:xfrm>
                  <a:off x="5310636" y="3076854"/>
                  <a:ext cx="462745" cy="1939760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9" name="Freeform 34"/>
                <p:cNvSpPr>
                  <a:spLocks/>
                </p:cNvSpPr>
                <p:nvPr/>
              </p:nvSpPr>
              <p:spPr bwMode="auto">
                <a:xfrm>
                  <a:off x="5844572" y="3097381"/>
                  <a:ext cx="538387" cy="1975680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0" name="Freeform 35"/>
                <p:cNvSpPr>
                  <a:spLocks/>
                </p:cNvSpPr>
                <p:nvPr/>
              </p:nvSpPr>
              <p:spPr bwMode="auto">
                <a:xfrm>
                  <a:off x="5662143" y="3502779"/>
                  <a:ext cx="293665" cy="364345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1" name="Freeform 36"/>
                <p:cNvSpPr>
                  <a:spLocks/>
                </p:cNvSpPr>
                <p:nvPr/>
              </p:nvSpPr>
              <p:spPr bwMode="auto">
                <a:xfrm>
                  <a:off x="5666593" y="3548965"/>
                  <a:ext cx="235823" cy="287372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2" name="Freeform 37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3" name="Freeform 38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4" name="Freeform 39"/>
                <p:cNvSpPr>
                  <a:spLocks/>
                </p:cNvSpPr>
                <p:nvPr/>
              </p:nvSpPr>
              <p:spPr bwMode="auto">
                <a:xfrm>
                  <a:off x="5364030" y="2414871"/>
                  <a:ext cx="35596" cy="41053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5" name="Freeform 40"/>
                <p:cNvSpPr>
                  <a:spLocks noEditPoints="1"/>
                </p:cNvSpPr>
                <p:nvPr/>
              </p:nvSpPr>
              <p:spPr bwMode="auto">
                <a:xfrm>
                  <a:off x="5493063" y="2348161"/>
                  <a:ext cx="889894" cy="636324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6" name="Freeform 41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867648" cy="169343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7" name="Freeform 42"/>
                <p:cNvSpPr>
                  <a:spLocks noEditPoints="1"/>
                </p:cNvSpPr>
                <p:nvPr/>
              </p:nvSpPr>
              <p:spPr bwMode="auto">
                <a:xfrm>
                  <a:off x="5390726" y="1455255"/>
                  <a:ext cx="929940" cy="364345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8" name="Freeform 43"/>
                <p:cNvSpPr>
                  <a:spLocks/>
                </p:cNvSpPr>
                <p:nvPr/>
              </p:nvSpPr>
              <p:spPr bwMode="auto">
                <a:xfrm>
                  <a:off x="6752264" y="1444992"/>
                  <a:ext cx="146834" cy="287372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9" name="Freeform 44"/>
                <p:cNvSpPr>
                  <a:spLocks/>
                </p:cNvSpPr>
                <p:nvPr/>
              </p:nvSpPr>
              <p:spPr bwMode="auto">
                <a:xfrm>
                  <a:off x="6948040" y="1475782"/>
                  <a:ext cx="57844" cy="118026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0" name="Freeform 45"/>
                <p:cNvSpPr>
                  <a:spLocks noEditPoints="1"/>
                </p:cNvSpPr>
                <p:nvPr/>
              </p:nvSpPr>
              <p:spPr bwMode="auto">
                <a:xfrm>
                  <a:off x="5635446" y="3471989"/>
                  <a:ext cx="347059" cy="425925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16" name="Group 1138"/>
              <p:cNvGrpSpPr/>
              <p:nvPr/>
            </p:nvGrpSpPr>
            <p:grpSpPr>
              <a:xfrm>
                <a:off x="5029207" y="534237"/>
                <a:ext cx="304244" cy="457200"/>
                <a:chOff x="1600200" y="2360613"/>
                <a:chExt cx="958850" cy="1249362"/>
              </a:xfrm>
            </p:grpSpPr>
            <p:sp>
              <p:nvSpPr>
                <p:cNvPr id="407" name="Freeform 406"/>
                <p:cNvSpPr>
                  <a:spLocks/>
                </p:cNvSpPr>
                <p:nvPr/>
              </p:nvSpPr>
              <p:spPr bwMode="auto">
                <a:xfrm>
                  <a:off x="1617663" y="2374900"/>
                  <a:ext cx="446088" cy="1220787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8" name="Freeform 407"/>
                <p:cNvSpPr>
                  <a:spLocks/>
                </p:cNvSpPr>
                <p:nvPr/>
              </p:nvSpPr>
              <p:spPr bwMode="auto">
                <a:xfrm>
                  <a:off x="1627188" y="2378075"/>
                  <a:ext cx="434975" cy="120015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9" name="Freeform 408"/>
                <p:cNvSpPr>
                  <a:spLocks/>
                </p:cNvSpPr>
                <p:nvPr/>
              </p:nvSpPr>
              <p:spPr bwMode="auto">
                <a:xfrm>
                  <a:off x="2127250" y="2382838"/>
                  <a:ext cx="412750" cy="11858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0" name="Freeform 409"/>
                <p:cNvSpPr>
                  <a:spLocks/>
                </p:cNvSpPr>
                <p:nvPr/>
              </p:nvSpPr>
              <p:spPr bwMode="auto">
                <a:xfrm>
                  <a:off x="2127250" y="2435225"/>
                  <a:ext cx="412750" cy="1133475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1" name="Freeform 410"/>
                <p:cNvSpPr>
                  <a:spLocks/>
                </p:cNvSpPr>
                <p:nvPr/>
              </p:nvSpPr>
              <p:spPr bwMode="auto">
                <a:xfrm>
                  <a:off x="2054225" y="2374900"/>
                  <a:ext cx="55563" cy="12207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2" name="Freeform 411"/>
                <p:cNvSpPr>
                  <a:spLocks/>
                </p:cNvSpPr>
                <p:nvPr/>
              </p:nvSpPr>
              <p:spPr bwMode="auto">
                <a:xfrm>
                  <a:off x="1720850" y="2716213"/>
                  <a:ext cx="42863" cy="15875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3" name="Freeform 412"/>
                <p:cNvSpPr>
                  <a:spLocks/>
                </p:cNvSpPr>
                <p:nvPr/>
              </p:nvSpPr>
              <p:spPr bwMode="auto">
                <a:xfrm>
                  <a:off x="1727200" y="2725738"/>
                  <a:ext cx="39688" cy="147637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4" name="Freeform 413"/>
                <p:cNvSpPr>
                  <a:spLocks/>
                </p:cNvSpPr>
                <p:nvPr/>
              </p:nvSpPr>
              <p:spPr bwMode="auto">
                <a:xfrm>
                  <a:off x="1771650" y="2716213"/>
                  <a:ext cx="249238" cy="84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5" name="Freeform 414"/>
                <p:cNvSpPr>
                  <a:spLocks/>
                </p:cNvSpPr>
                <p:nvPr/>
              </p:nvSpPr>
              <p:spPr bwMode="auto">
                <a:xfrm>
                  <a:off x="1781175" y="2725738"/>
                  <a:ext cx="239713" cy="746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6" name="Freeform 415"/>
                <p:cNvSpPr>
                  <a:spLocks/>
                </p:cNvSpPr>
                <p:nvPr/>
              </p:nvSpPr>
              <p:spPr bwMode="auto">
                <a:xfrm>
                  <a:off x="1720850" y="2803525"/>
                  <a:ext cx="300038" cy="93662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7" name="Freeform 416"/>
                <p:cNvSpPr>
                  <a:spLocks/>
                </p:cNvSpPr>
                <p:nvPr/>
              </p:nvSpPr>
              <p:spPr bwMode="auto">
                <a:xfrm>
                  <a:off x="1649413" y="2414588"/>
                  <a:ext cx="374650" cy="268287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8" name="Freeform 417"/>
                <p:cNvSpPr>
                  <a:spLocks/>
                </p:cNvSpPr>
                <p:nvPr/>
              </p:nvSpPr>
              <p:spPr bwMode="auto">
                <a:xfrm>
                  <a:off x="1660525" y="2425700"/>
                  <a:ext cx="363538" cy="242887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9" name="Freeform 418"/>
                <p:cNvSpPr>
                  <a:spLocks noEditPoints="1"/>
                </p:cNvSpPr>
                <p:nvPr/>
              </p:nvSpPr>
              <p:spPr bwMode="auto">
                <a:xfrm>
                  <a:off x="1644650" y="2409825"/>
                  <a:ext cx="384175" cy="277812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0" name="Freeform 419"/>
                <p:cNvSpPr>
                  <a:spLocks/>
                </p:cNvSpPr>
                <p:nvPr/>
              </p:nvSpPr>
              <p:spPr bwMode="auto">
                <a:xfrm>
                  <a:off x="1636713" y="27098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1" name="Freeform 420"/>
                <p:cNvSpPr>
                  <a:spLocks/>
                </p:cNvSpPr>
                <p:nvPr/>
              </p:nvSpPr>
              <p:spPr bwMode="auto">
                <a:xfrm>
                  <a:off x="1646238" y="2720975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2" name="Freeform 421"/>
                <p:cNvSpPr>
                  <a:spLocks noEditPoints="1"/>
                </p:cNvSpPr>
                <p:nvPr/>
              </p:nvSpPr>
              <p:spPr bwMode="auto">
                <a:xfrm>
                  <a:off x="1641475" y="2716213"/>
                  <a:ext cx="52388" cy="53975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3" name="Freeform 422"/>
                <p:cNvSpPr>
                  <a:spLocks/>
                </p:cNvSpPr>
                <p:nvPr/>
              </p:nvSpPr>
              <p:spPr bwMode="auto">
                <a:xfrm>
                  <a:off x="1636713" y="27860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4" name="Freeform 423"/>
                <p:cNvSpPr>
                  <a:spLocks/>
                </p:cNvSpPr>
                <p:nvPr/>
              </p:nvSpPr>
              <p:spPr bwMode="auto">
                <a:xfrm>
                  <a:off x="1646238" y="2798763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5" name="Freeform 424"/>
                <p:cNvSpPr>
                  <a:spLocks noEditPoints="1"/>
                </p:cNvSpPr>
                <p:nvPr/>
              </p:nvSpPr>
              <p:spPr bwMode="auto">
                <a:xfrm>
                  <a:off x="1641475" y="2794000"/>
                  <a:ext cx="52388" cy="52387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6" name="Freeform 425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22263" cy="103187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7" name="Freeform 426"/>
                <p:cNvSpPr>
                  <a:spLocks/>
                </p:cNvSpPr>
                <p:nvPr/>
              </p:nvSpPr>
              <p:spPr bwMode="auto">
                <a:xfrm>
                  <a:off x="1679575" y="2481263"/>
                  <a:ext cx="309563" cy="50800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8" name="Rectangle 427"/>
                <p:cNvSpPr>
                  <a:spLocks noChangeArrowheads="1"/>
                </p:cNvSpPr>
                <p:nvPr/>
              </p:nvSpPr>
              <p:spPr bwMode="auto">
                <a:xfrm>
                  <a:off x="1790700" y="2749550"/>
                  <a:ext cx="230188" cy="2063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9" name="Freeform 428"/>
                <p:cNvSpPr>
                  <a:spLocks/>
                </p:cNvSpPr>
                <p:nvPr/>
              </p:nvSpPr>
              <p:spPr bwMode="auto">
                <a:xfrm>
                  <a:off x="1790700" y="2740025"/>
                  <a:ext cx="230188" cy="2222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0" name="Freeform 32"/>
                <p:cNvSpPr>
                  <a:spLocks noEditPoints="1"/>
                </p:cNvSpPr>
                <p:nvPr/>
              </p:nvSpPr>
              <p:spPr bwMode="auto">
                <a:xfrm>
                  <a:off x="1600200" y="2360613"/>
                  <a:ext cx="958850" cy="1249362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1" name="Freeform 33"/>
                <p:cNvSpPr>
                  <a:spLocks/>
                </p:cNvSpPr>
                <p:nvPr/>
              </p:nvSpPr>
              <p:spPr bwMode="auto">
                <a:xfrm>
                  <a:off x="1646238" y="2935288"/>
                  <a:ext cx="165100" cy="600075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2" name="Freeform 34"/>
                <p:cNvSpPr>
                  <a:spLocks/>
                </p:cNvSpPr>
                <p:nvPr/>
              </p:nvSpPr>
              <p:spPr bwMode="auto">
                <a:xfrm>
                  <a:off x="1836738" y="2941638"/>
                  <a:ext cx="192088" cy="611187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3" name="Freeform 35"/>
                <p:cNvSpPr>
                  <a:spLocks/>
                </p:cNvSpPr>
                <p:nvPr/>
              </p:nvSpPr>
              <p:spPr bwMode="auto">
                <a:xfrm>
                  <a:off x="1771650" y="3067050"/>
                  <a:ext cx="104775" cy="112712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4" name="Freeform 36"/>
                <p:cNvSpPr>
                  <a:spLocks/>
                </p:cNvSpPr>
                <p:nvPr/>
              </p:nvSpPr>
              <p:spPr bwMode="auto">
                <a:xfrm>
                  <a:off x="1773238" y="3081338"/>
                  <a:ext cx="84138" cy="88900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5" name="Freeform 37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6" name="Freeform 38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7" name="Freeform 39"/>
                <p:cNvSpPr>
                  <a:spLocks/>
                </p:cNvSpPr>
                <p:nvPr/>
              </p:nvSpPr>
              <p:spPr bwMode="auto">
                <a:xfrm>
                  <a:off x="1665288" y="2730500"/>
                  <a:ext cx="12700" cy="12700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8" name="Freeform 40"/>
                <p:cNvSpPr>
                  <a:spLocks noEditPoints="1"/>
                </p:cNvSpPr>
                <p:nvPr/>
              </p:nvSpPr>
              <p:spPr bwMode="auto">
                <a:xfrm>
                  <a:off x="1711325" y="2709863"/>
                  <a:ext cx="317500" cy="196850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9" name="Freeform 41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09563" cy="52387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0" name="Freeform 42"/>
                <p:cNvSpPr>
                  <a:spLocks noEditPoints="1"/>
                </p:cNvSpPr>
                <p:nvPr/>
              </p:nvSpPr>
              <p:spPr bwMode="auto">
                <a:xfrm>
                  <a:off x="1674813" y="2433638"/>
                  <a:ext cx="331788" cy="112712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1" name="Freeform 43"/>
                <p:cNvSpPr>
                  <a:spLocks/>
                </p:cNvSpPr>
                <p:nvPr/>
              </p:nvSpPr>
              <p:spPr bwMode="auto">
                <a:xfrm>
                  <a:off x="2160588" y="2430463"/>
                  <a:ext cx="52388" cy="88900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2" name="Freeform 44"/>
                <p:cNvSpPr>
                  <a:spLocks/>
                </p:cNvSpPr>
                <p:nvPr/>
              </p:nvSpPr>
              <p:spPr bwMode="auto">
                <a:xfrm>
                  <a:off x="2230438" y="2439988"/>
                  <a:ext cx="20638" cy="36512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3" name="Freeform 45"/>
                <p:cNvSpPr>
                  <a:spLocks noEditPoints="1"/>
                </p:cNvSpPr>
                <p:nvPr/>
              </p:nvSpPr>
              <p:spPr bwMode="auto">
                <a:xfrm>
                  <a:off x="1762125" y="3057525"/>
                  <a:ext cx="123825" cy="131762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17" name="Group 1176"/>
              <p:cNvGrpSpPr/>
              <p:nvPr/>
            </p:nvGrpSpPr>
            <p:grpSpPr>
              <a:xfrm>
                <a:off x="5257802" y="533400"/>
                <a:ext cx="304801" cy="458037"/>
                <a:chOff x="5181600" y="1219200"/>
                <a:chExt cx="2687479" cy="4038600"/>
              </a:xfrm>
            </p:grpSpPr>
            <p:sp>
              <p:nvSpPr>
                <p:cNvPr id="370" name="Freeform 8"/>
                <p:cNvSpPr>
                  <a:spLocks/>
                </p:cNvSpPr>
                <p:nvPr/>
              </p:nvSpPr>
              <p:spPr bwMode="auto">
                <a:xfrm>
                  <a:off x="5230546" y="1265383"/>
                  <a:ext cx="1250302" cy="394623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1" name="Freeform 9"/>
                <p:cNvSpPr>
                  <a:spLocks/>
                </p:cNvSpPr>
                <p:nvPr/>
              </p:nvSpPr>
              <p:spPr bwMode="auto">
                <a:xfrm>
                  <a:off x="5257242" y="1275646"/>
                  <a:ext cx="1219154" cy="387952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2" name="Freeform 10"/>
                <p:cNvSpPr>
                  <a:spLocks/>
                </p:cNvSpPr>
                <p:nvPr/>
              </p:nvSpPr>
              <p:spPr bwMode="auto">
                <a:xfrm>
                  <a:off x="6658824" y="1291043"/>
                  <a:ext cx="1156862" cy="38333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3" name="Freeform 11"/>
                <p:cNvSpPr>
                  <a:spLocks/>
                </p:cNvSpPr>
                <p:nvPr/>
              </p:nvSpPr>
              <p:spPr bwMode="auto">
                <a:xfrm>
                  <a:off x="6658824" y="1460386"/>
                  <a:ext cx="1156862" cy="3663992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4" name="Freeform 12"/>
                <p:cNvSpPr>
                  <a:spLocks/>
                </p:cNvSpPr>
                <p:nvPr/>
              </p:nvSpPr>
              <p:spPr bwMode="auto">
                <a:xfrm>
                  <a:off x="6454148" y="1265383"/>
                  <a:ext cx="155733" cy="3946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5" name="Freeform 13"/>
                <p:cNvSpPr>
                  <a:spLocks/>
                </p:cNvSpPr>
                <p:nvPr/>
              </p:nvSpPr>
              <p:spPr bwMode="auto">
                <a:xfrm>
                  <a:off x="5519760" y="2368688"/>
                  <a:ext cx="120137" cy="513164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6" name="Freeform 14"/>
                <p:cNvSpPr>
                  <a:spLocks/>
                </p:cNvSpPr>
                <p:nvPr/>
              </p:nvSpPr>
              <p:spPr bwMode="auto">
                <a:xfrm>
                  <a:off x="5537557" y="2399477"/>
                  <a:ext cx="111238" cy="477241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7" name="Freeform 15"/>
                <p:cNvSpPr>
                  <a:spLocks/>
                </p:cNvSpPr>
                <p:nvPr/>
              </p:nvSpPr>
              <p:spPr bwMode="auto">
                <a:xfrm>
                  <a:off x="5662143" y="2368688"/>
                  <a:ext cx="698568" cy="2719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8" name="Freeform 16"/>
                <p:cNvSpPr>
                  <a:spLocks/>
                </p:cNvSpPr>
                <p:nvPr/>
              </p:nvSpPr>
              <p:spPr bwMode="auto">
                <a:xfrm>
                  <a:off x="5688839" y="2399477"/>
                  <a:ext cx="671871" cy="2411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9" name="Freeform 17"/>
                <p:cNvSpPr>
                  <a:spLocks/>
                </p:cNvSpPr>
                <p:nvPr/>
              </p:nvSpPr>
              <p:spPr bwMode="auto">
                <a:xfrm>
                  <a:off x="5519760" y="2650926"/>
                  <a:ext cx="840951" cy="302765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0" name="Freeform 18"/>
                <p:cNvSpPr>
                  <a:spLocks/>
                </p:cNvSpPr>
                <p:nvPr/>
              </p:nvSpPr>
              <p:spPr bwMode="auto">
                <a:xfrm>
                  <a:off x="5319535" y="1393676"/>
                  <a:ext cx="1050075" cy="867246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1" name="Freeform 19"/>
                <p:cNvSpPr>
                  <a:spLocks/>
                </p:cNvSpPr>
                <p:nvPr/>
              </p:nvSpPr>
              <p:spPr bwMode="auto">
                <a:xfrm>
                  <a:off x="5350680" y="1429596"/>
                  <a:ext cx="1018930" cy="785139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2" name="Freeform 20"/>
                <p:cNvSpPr>
                  <a:spLocks noEditPoints="1"/>
                </p:cNvSpPr>
                <p:nvPr/>
              </p:nvSpPr>
              <p:spPr bwMode="auto">
                <a:xfrm>
                  <a:off x="5306185" y="1378279"/>
                  <a:ext cx="1076771" cy="898036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3" name="Freeform 21"/>
                <p:cNvSpPr>
                  <a:spLocks/>
                </p:cNvSpPr>
                <p:nvPr/>
              </p:nvSpPr>
              <p:spPr bwMode="auto">
                <a:xfrm>
                  <a:off x="5283939" y="2348161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4" name="Freeform 22"/>
                <p:cNvSpPr>
                  <a:spLocks/>
                </p:cNvSpPr>
                <p:nvPr/>
              </p:nvSpPr>
              <p:spPr bwMode="auto">
                <a:xfrm>
                  <a:off x="5310636" y="2384081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5" name="Freeform 23"/>
                <p:cNvSpPr>
                  <a:spLocks noEditPoints="1"/>
                </p:cNvSpPr>
                <p:nvPr/>
              </p:nvSpPr>
              <p:spPr bwMode="auto">
                <a:xfrm>
                  <a:off x="5297286" y="2368688"/>
                  <a:ext cx="146834" cy="174476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6" name="Freeform 24"/>
                <p:cNvSpPr>
                  <a:spLocks/>
                </p:cNvSpPr>
                <p:nvPr/>
              </p:nvSpPr>
              <p:spPr bwMode="auto">
                <a:xfrm>
                  <a:off x="5283939" y="2594480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7" name="Freeform 25"/>
                <p:cNvSpPr>
                  <a:spLocks/>
                </p:cNvSpPr>
                <p:nvPr/>
              </p:nvSpPr>
              <p:spPr bwMode="auto">
                <a:xfrm>
                  <a:off x="5310636" y="2635533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8" name="Freeform 26"/>
                <p:cNvSpPr>
                  <a:spLocks noEditPoints="1"/>
                </p:cNvSpPr>
                <p:nvPr/>
              </p:nvSpPr>
              <p:spPr bwMode="auto">
                <a:xfrm>
                  <a:off x="5297286" y="2620136"/>
                  <a:ext cx="146834" cy="169343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9" name="Freeform 27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903244" cy="333555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0" name="Freeform 28"/>
                <p:cNvSpPr>
                  <a:spLocks/>
                </p:cNvSpPr>
                <p:nvPr/>
              </p:nvSpPr>
              <p:spPr bwMode="auto">
                <a:xfrm>
                  <a:off x="5404073" y="1609205"/>
                  <a:ext cx="867648" cy="164213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1" name="Rectangle 29"/>
                <p:cNvSpPr>
                  <a:spLocks noChangeArrowheads="1"/>
                </p:cNvSpPr>
                <p:nvPr/>
              </p:nvSpPr>
              <p:spPr bwMode="auto">
                <a:xfrm>
                  <a:off x="5715536" y="2476450"/>
                  <a:ext cx="645174" cy="66710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2" name="Freeform 30"/>
                <p:cNvSpPr>
                  <a:spLocks/>
                </p:cNvSpPr>
                <p:nvPr/>
              </p:nvSpPr>
              <p:spPr bwMode="auto">
                <a:xfrm>
                  <a:off x="5715536" y="2445661"/>
                  <a:ext cx="645174" cy="71843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3" name="Freeform 32"/>
                <p:cNvSpPr>
                  <a:spLocks noEditPoints="1"/>
                </p:cNvSpPr>
                <p:nvPr/>
              </p:nvSpPr>
              <p:spPr bwMode="auto">
                <a:xfrm>
                  <a:off x="5181600" y="1219200"/>
                  <a:ext cx="2687479" cy="4038600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4" name="Freeform 33"/>
                <p:cNvSpPr>
                  <a:spLocks/>
                </p:cNvSpPr>
                <p:nvPr/>
              </p:nvSpPr>
              <p:spPr bwMode="auto">
                <a:xfrm>
                  <a:off x="5310636" y="3076854"/>
                  <a:ext cx="462745" cy="1939760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5" name="Freeform 34"/>
                <p:cNvSpPr>
                  <a:spLocks/>
                </p:cNvSpPr>
                <p:nvPr/>
              </p:nvSpPr>
              <p:spPr bwMode="auto">
                <a:xfrm>
                  <a:off x="5844572" y="3097381"/>
                  <a:ext cx="538387" cy="1975680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6" name="Freeform 35"/>
                <p:cNvSpPr>
                  <a:spLocks/>
                </p:cNvSpPr>
                <p:nvPr/>
              </p:nvSpPr>
              <p:spPr bwMode="auto">
                <a:xfrm>
                  <a:off x="5662143" y="3502779"/>
                  <a:ext cx="293665" cy="364345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7" name="Freeform 36"/>
                <p:cNvSpPr>
                  <a:spLocks/>
                </p:cNvSpPr>
                <p:nvPr/>
              </p:nvSpPr>
              <p:spPr bwMode="auto">
                <a:xfrm>
                  <a:off x="5666593" y="3548965"/>
                  <a:ext cx="235823" cy="287372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8" name="Freeform 37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9" name="Freeform 38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0" name="Freeform 39"/>
                <p:cNvSpPr>
                  <a:spLocks/>
                </p:cNvSpPr>
                <p:nvPr/>
              </p:nvSpPr>
              <p:spPr bwMode="auto">
                <a:xfrm>
                  <a:off x="5364030" y="2414871"/>
                  <a:ext cx="35596" cy="41053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1" name="Freeform 40"/>
                <p:cNvSpPr>
                  <a:spLocks noEditPoints="1"/>
                </p:cNvSpPr>
                <p:nvPr/>
              </p:nvSpPr>
              <p:spPr bwMode="auto">
                <a:xfrm>
                  <a:off x="5493063" y="2348161"/>
                  <a:ext cx="889894" cy="636324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2" name="Freeform 41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867648" cy="169343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3" name="Freeform 42"/>
                <p:cNvSpPr>
                  <a:spLocks noEditPoints="1"/>
                </p:cNvSpPr>
                <p:nvPr/>
              </p:nvSpPr>
              <p:spPr bwMode="auto">
                <a:xfrm>
                  <a:off x="5390726" y="1455255"/>
                  <a:ext cx="929940" cy="364345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4" name="Freeform 43"/>
                <p:cNvSpPr>
                  <a:spLocks/>
                </p:cNvSpPr>
                <p:nvPr/>
              </p:nvSpPr>
              <p:spPr bwMode="auto">
                <a:xfrm>
                  <a:off x="6752264" y="1444992"/>
                  <a:ext cx="146834" cy="287372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5" name="Freeform 44"/>
                <p:cNvSpPr>
                  <a:spLocks/>
                </p:cNvSpPr>
                <p:nvPr/>
              </p:nvSpPr>
              <p:spPr bwMode="auto">
                <a:xfrm>
                  <a:off x="6948040" y="1475782"/>
                  <a:ext cx="57844" cy="118026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6" name="Freeform 45"/>
                <p:cNvSpPr>
                  <a:spLocks noEditPoints="1"/>
                </p:cNvSpPr>
                <p:nvPr/>
              </p:nvSpPr>
              <p:spPr bwMode="auto">
                <a:xfrm>
                  <a:off x="5635446" y="3471989"/>
                  <a:ext cx="347059" cy="425925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18" name="Group 1214"/>
              <p:cNvGrpSpPr/>
              <p:nvPr/>
            </p:nvGrpSpPr>
            <p:grpSpPr>
              <a:xfrm>
                <a:off x="5486407" y="534237"/>
                <a:ext cx="304244" cy="457200"/>
                <a:chOff x="1600200" y="2360613"/>
                <a:chExt cx="958850" cy="1249362"/>
              </a:xfrm>
            </p:grpSpPr>
            <p:sp>
              <p:nvSpPr>
                <p:cNvPr id="333" name="Freeform 332"/>
                <p:cNvSpPr>
                  <a:spLocks/>
                </p:cNvSpPr>
                <p:nvPr/>
              </p:nvSpPr>
              <p:spPr bwMode="auto">
                <a:xfrm>
                  <a:off x="1617663" y="2374900"/>
                  <a:ext cx="446088" cy="1220787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4" name="Freeform 333"/>
                <p:cNvSpPr>
                  <a:spLocks/>
                </p:cNvSpPr>
                <p:nvPr/>
              </p:nvSpPr>
              <p:spPr bwMode="auto">
                <a:xfrm>
                  <a:off x="1627188" y="2378075"/>
                  <a:ext cx="434975" cy="120015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5" name="Freeform 334"/>
                <p:cNvSpPr>
                  <a:spLocks/>
                </p:cNvSpPr>
                <p:nvPr/>
              </p:nvSpPr>
              <p:spPr bwMode="auto">
                <a:xfrm>
                  <a:off x="2127250" y="2382838"/>
                  <a:ext cx="412750" cy="11858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6" name="Freeform 335"/>
                <p:cNvSpPr>
                  <a:spLocks/>
                </p:cNvSpPr>
                <p:nvPr/>
              </p:nvSpPr>
              <p:spPr bwMode="auto">
                <a:xfrm>
                  <a:off x="2127250" y="2435225"/>
                  <a:ext cx="412750" cy="1133475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7" name="Freeform 336"/>
                <p:cNvSpPr>
                  <a:spLocks/>
                </p:cNvSpPr>
                <p:nvPr/>
              </p:nvSpPr>
              <p:spPr bwMode="auto">
                <a:xfrm>
                  <a:off x="2054225" y="2374900"/>
                  <a:ext cx="55563" cy="12207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8" name="Freeform 337"/>
                <p:cNvSpPr>
                  <a:spLocks/>
                </p:cNvSpPr>
                <p:nvPr/>
              </p:nvSpPr>
              <p:spPr bwMode="auto">
                <a:xfrm>
                  <a:off x="1720850" y="2716213"/>
                  <a:ext cx="42863" cy="15875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9" name="Freeform 338"/>
                <p:cNvSpPr>
                  <a:spLocks/>
                </p:cNvSpPr>
                <p:nvPr/>
              </p:nvSpPr>
              <p:spPr bwMode="auto">
                <a:xfrm>
                  <a:off x="1727200" y="2725738"/>
                  <a:ext cx="39688" cy="147637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0" name="Freeform 339"/>
                <p:cNvSpPr>
                  <a:spLocks/>
                </p:cNvSpPr>
                <p:nvPr/>
              </p:nvSpPr>
              <p:spPr bwMode="auto">
                <a:xfrm>
                  <a:off x="1771650" y="2716213"/>
                  <a:ext cx="249238" cy="84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1" name="Freeform 340"/>
                <p:cNvSpPr>
                  <a:spLocks/>
                </p:cNvSpPr>
                <p:nvPr/>
              </p:nvSpPr>
              <p:spPr bwMode="auto">
                <a:xfrm>
                  <a:off x="1781175" y="2725738"/>
                  <a:ext cx="239713" cy="746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2" name="Freeform 341"/>
                <p:cNvSpPr>
                  <a:spLocks/>
                </p:cNvSpPr>
                <p:nvPr/>
              </p:nvSpPr>
              <p:spPr bwMode="auto">
                <a:xfrm>
                  <a:off x="1720850" y="2803525"/>
                  <a:ext cx="300038" cy="93662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3" name="Freeform 342"/>
                <p:cNvSpPr>
                  <a:spLocks/>
                </p:cNvSpPr>
                <p:nvPr/>
              </p:nvSpPr>
              <p:spPr bwMode="auto">
                <a:xfrm>
                  <a:off x="1649413" y="2414588"/>
                  <a:ext cx="374650" cy="268287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4" name="Freeform 343"/>
                <p:cNvSpPr>
                  <a:spLocks/>
                </p:cNvSpPr>
                <p:nvPr/>
              </p:nvSpPr>
              <p:spPr bwMode="auto">
                <a:xfrm>
                  <a:off x="1660525" y="2425700"/>
                  <a:ext cx="363538" cy="242887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5" name="Freeform 344"/>
                <p:cNvSpPr>
                  <a:spLocks noEditPoints="1"/>
                </p:cNvSpPr>
                <p:nvPr/>
              </p:nvSpPr>
              <p:spPr bwMode="auto">
                <a:xfrm>
                  <a:off x="1644650" y="2409825"/>
                  <a:ext cx="384175" cy="277812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6" name="Freeform 345"/>
                <p:cNvSpPr>
                  <a:spLocks/>
                </p:cNvSpPr>
                <p:nvPr/>
              </p:nvSpPr>
              <p:spPr bwMode="auto">
                <a:xfrm>
                  <a:off x="1636713" y="27098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7" name="Freeform 346"/>
                <p:cNvSpPr>
                  <a:spLocks/>
                </p:cNvSpPr>
                <p:nvPr/>
              </p:nvSpPr>
              <p:spPr bwMode="auto">
                <a:xfrm>
                  <a:off x="1646238" y="2720975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8" name="Freeform 347"/>
                <p:cNvSpPr>
                  <a:spLocks noEditPoints="1"/>
                </p:cNvSpPr>
                <p:nvPr/>
              </p:nvSpPr>
              <p:spPr bwMode="auto">
                <a:xfrm>
                  <a:off x="1641475" y="2716213"/>
                  <a:ext cx="52388" cy="53975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9" name="Freeform 348"/>
                <p:cNvSpPr>
                  <a:spLocks/>
                </p:cNvSpPr>
                <p:nvPr/>
              </p:nvSpPr>
              <p:spPr bwMode="auto">
                <a:xfrm>
                  <a:off x="1636713" y="27860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0" name="Freeform 349"/>
                <p:cNvSpPr>
                  <a:spLocks/>
                </p:cNvSpPr>
                <p:nvPr/>
              </p:nvSpPr>
              <p:spPr bwMode="auto">
                <a:xfrm>
                  <a:off x="1646238" y="2798763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1" name="Freeform 350"/>
                <p:cNvSpPr>
                  <a:spLocks noEditPoints="1"/>
                </p:cNvSpPr>
                <p:nvPr/>
              </p:nvSpPr>
              <p:spPr bwMode="auto">
                <a:xfrm>
                  <a:off x="1641475" y="2794000"/>
                  <a:ext cx="52388" cy="52387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2" name="Freeform 351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22263" cy="103187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3" name="Freeform 352"/>
                <p:cNvSpPr>
                  <a:spLocks/>
                </p:cNvSpPr>
                <p:nvPr/>
              </p:nvSpPr>
              <p:spPr bwMode="auto">
                <a:xfrm>
                  <a:off x="1679575" y="2481263"/>
                  <a:ext cx="309563" cy="50800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4" name="Rectangle 353"/>
                <p:cNvSpPr>
                  <a:spLocks noChangeArrowheads="1"/>
                </p:cNvSpPr>
                <p:nvPr/>
              </p:nvSpPr>
              <p:spPr bwMode="auto">
                <a:xfrm>
                  <a:off x="1790700" y="2749550"/>
                  <a:ext cx="230188" cy="2063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5" name="Freeform 354"/>
                <p:cNvSpPr>
                  <a:spLocks/>
                </p:cNvSpPr>
                <p:nvPr/>
              </p:nvSpPr>
              <p:spPr bwMode="auto">
                <a:xfrm>
                  <a:off x="1790700" y="2740025"/>
                  <a:ext cx="230188" cy="2222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6" name="Freeform 32"/>
                <p:cNvSpPr>
                  <a:spLocks noEditPoints="1"/>
                </p:cNvSpPr>
                <p:nvPr/>
              </p:nvSpPr>
              <p:spPr bwMode="auto">
                <a:xfrm>
                  <a:off x="1600200" y="2360613"/>
                  <a:ext cx="958850" cy="1249362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7" name="Freeform 33"/>
                <p:cNvSpPr>
                  <a:spLocks/>
                </p:cNvSpPr>
                <p:nvPr/>
              </p:nvSpPr>
              <p:spPr bwMode="auto">
                <a:xfrm>
                  <a:off x="1646238" y="2935288"/>
                  <a:ext cx="165100" cy="600075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8" name="Freeform 34"/>
                <p:cNvSpPr>
                  <a:spLocks/>
                </p:cNvSpPr>
                <p:nvPr/>
              </p:nvSpPr>
              <p:spPr bwMode="auto">
                <a:xfrm>
                  <a:off x="1836738" y="2941638"/>
                  <a:ext cx="192088" cy="611187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9" name="Freeform 35"/>
                <p:cNvSpPr>
                  <a:spLocks/>
                </p:cNvSpPr>
                <p:nvPr/>
              </p:nvSpPr>
              <p:spPr bwMode="auto">
                <a:xfrm>
                  <a:off x="1771650" y="3067050"/>
                  <a:ext cx="104775" cy="112712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0" name="Freeform 36"/>
                <p:cNvSpPr>
                  <a:spLocks/>
                </p:cNvSpPr>
                <p:nvPr/>
              </p:nvSpPr>
              <p:spPr bwMode="auto">
                <a:xfrm>
                  <a:off x="1773238" y="3081338"/>
                  <a:ext cx="84138" cy="88900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1" name="Freeform 37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2" name="Freeform 38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3" name="Freeform 39"/>
                <p:cNvSpPr>
                  <a:spLocks/>
                </p:cNvSpPr>
                <p:nvPr/>
              </p:nvSpPr>
              <p:spPr bwMode="auto">
                <a:xfrm>
                  <a:off x="1665288" y="2730500"/>
                  <a:ext cx="12700" cy="12700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4" name="Freeform 40"/>
                <p:cNvSpPr>
                  <a:spLocks noEditPoints="1"/>
                </p:cNvSpPr>
                <p:nvPr/>
              </p:nvSpPr>
              <p:spPr bwMode="auto">
                <a:xfrm>
                  <a:off x="1711325" y="2709863"/>
                  <a:ext cx="317500" cy="196850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5" name="Freeform 41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09563" cy="52387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6" name="Freeform 42"/>
                <p:cNvSpPr>
                  <a:spLocks noEditPoints="1"/>
                </p:cNvSpPr>
                <p:nvPr/>
              </p:nvSpPr>
              <p:spPr bwMode="auto">
                <a:xfrm>
                  <a:off x="1674813" y="2433638"/>
                  <a:ext cx="331788" cy="112712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7" name="Freeform 43"/>
                <p:cNvSpPr>
                  <a:spLocks/>
                </p:cNvSpPr>
                <p:nvPr/>
              </p:nvSpPr>
              <p:spPr bwMode="auto">
                <a:xfrm>
                  <a:off x="2160588" y="2430463"/>
                  <a:ext cx="52388" cy="88900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8" name="Freeform 44"/>
                <p:cNvSpPr>
                  <a:spLocks/>
                </p:cNvSpPr>
                <p:nvPr/>
              </p:nvSpPr>
              <p:spPr bwMode="auto">
                <a:xfrm>
                  <a:off x="2230438" y="2439988"/>
                  <a:ext cx="20638" cy="36512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9" name="Freeform 45"/>
                <p:cNvSpPr>
                  <a:spLocks noEditPoints="1"/>
                </p:cNvSpPr>
                <p:nvPr/>
              </p:nvSpPr>
              <p:spPr bwMode="auto">
                <a:xfrm>
                  <a:off x="1762125" y="3057525"/>
                  <a:ext cx="123825" cy="131762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19" name="Group 1252"/>
              <p:cNvGrpSpPr/>
              <p:nvPr/>
            </p:nvGrpSpPr>
            <p:grpSpPr>
              <a:xfrm>
                <a:off x="5715002" y="533400"/>
                <a:ext cx="304801" cy="458037"/>
                <a:chOff x="5181600" y="1219200"/>
                <a:chExt cx="2687479" cy="4038600"/>
              </a:xfrm>
            </p:grpSpPr>
            <p:sp>
              <p:nvSpPr>
                <p:cNvPr id="296" name="Freeform 8"/>
                <p:cNvSpPr>
                  <a:spLocks/>
                </p:cNvSpPr>
                <p:nvPr/>
              </p:nvSpPr>
              <p:spPr bwMode="auto">
                <a:xfrm>
                  <a:off x="5230546" y="1265383"/>
                  <a:ext cx="1250302" cy="394623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7" name="Freeform 9"/>
                <p:cNvSpPr>
                  <a:spLocks/>
                </p:cNvSpPr>
                <p:nvPr/>
              </p:nvSpPr>
              <p:spPr bwMode="auto">
                <a:xfrm>
                  <a:off x="5257242" y="1275646"/>
                  <a:ext cx="1219154" cy="387952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8" name="Freeform 10"/>
                <p:cNvSpPr>
                  <a:spLocks/>
                </p:cNvSpPr>
                <p:nvPr/>
              </p:nvSpPr>
              <p:spPr bwMode="auto">
                <a:xfrm>
                  <a:off x="6658824" y="1291043"/>
                  <a:ext cx="1156862" cy="38333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9" name="Freeform 11"/>
                <p:cNvSpPr>
                  <a:spLocks/>
                </p:cNvSpPr>
                <p:nvPr/>
              </p:nvSpPr>
              <p:spPr bwMode="auto">
                <a:xfrm>
                  <a:off x="6658824" y="1460386"/>
                  <a:ext cx="1156862" cy="3663992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0" name="Freeform 12"/>
                <p:cNvSpPr>
                  <a:spLocks/>
                </p:cNvSpPr>
                <p:nvPr/>
              </p:nvSpPr>
              <p:spPr bwMode="auto">
                <a:xfrm>
                  <a:off x="6454148" y="1265383"/>
                  <a:ext cx="155733" cy="3946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1" name="Freeform 13"/>
                <p:cNvSpPr>
                  <a:spLocks/>
                </p:cNvSpPr>
                <p:nvPr/>
              </p:nvSpPr>
              <p:spPr bwMode="auto">
                <a:xfrm>
                  <a:off x="5519760" y="2368688"/>
                  <a:ext cx="120137" cy="513164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2" name="Freeform 14"/>
                <p:cNvSpPr>
                  <a:spLocks/>
                </p:cNvSpPr>
                <p:nvPr/>
              </p:nvSpPr>
              <p:spPr bwMode="auto">
                <a:xfrm>
                  <a:off x="5537557" y="2399477"/>
                  <a:ext cx="111238" cy="477241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3" name="Freeform 15"/>
                <p:cNvSpPr>
                  <a:spLocks/>
                </p:cNvSpPr>
                <p:nvPr/>
              </p:nvSpPr>
              <p:spPr bwMode="auto">
                <a:xfrm>
                  <a:off x="5662143" y="2368688"/>
                  <a:ext cx="698568" cy="2719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4" name="Freeform 16"/>
                <p:cNvSpPr>
                  <a:spLocks/>
                </p:cNvSpPr>
                <p:nvPr/>
              </p:nvSpPr>
              <p:spPr bwMode="auto">
                <a:xfrm>
                  <a:off x="5688839" y="2399477"/>
                  <a:ext cx="671871" cy="2411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5" name="Freeform 17"/>
                <p:cNvSpPr>
                  <a:spLocks/>
                </p:cNvSpPr>
                <p:nvPr/>
              </p:nvSpPr>
              <p:spPr bwMode="auto">
                <a:xfrm>
                  <a:off x="5519760" y="2650926"/>
                  <a:ext cx="840951" cy="302765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6" name="Freeform 18"/>
                <p:cNvSpPr>
                  <a:spLocks/>
                </p:cNvSpPr>
                <p:nvPr/>
              </p:nvSpPr>
              <p:spPr bwMode="auto">
                <a:xfrm>
                  <a:off x="5319535" y="1393676"/>
                  <a:ext cx="1050075" cy="867246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7" name="Freeform 19"/>
                <p:cNvSpPr>
                  <a:spLocks/>
                </p:cNvSpPr>
                <p:nvPr/>
              </p:nvSpPr>
              <p:spPr bwMode="auto">
                <a:xfrm>
                  <a:off x="5350680" y="1429596"/>
                  <a:ext cx="1018930" cy="785139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8" name="Freeform 20"/>
                <p:cNvSpPr>
                  <a:spLocks noEditPoints="1"/>
                </p:cNvSpPr>
                <p:nvPr/>
              </p:nvSpPr>
              <p:spPr bwMode="auto">
                <a:xfrm>
                  <a:off x="5306185" y="1378279"/>
                  <a:ext cx="1076771" cy="898036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9" name="Freeform 21"/>
                <p:cNvSpPr>
                  <a:spLocks/>
                </p:cNvSpPr>
                <p:nvPr/>
              </p:nvSpPr>
              <p:spPr bwMode="auto">
                <a:xfrm>
                  <a:off x="5283939" y="2348161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0" name="Freeform 22"/>
                <p:cNvSpPr>
                  <a:spLocks/>
                </p:cNvSpPr>
                <p:nvPr/>
              </p:nvSpPr>
              <p:spPr bwMode="auto">
                <a:xfrm>
                  <a:off x="5310636" y="2384081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1" name="Freeform 23"/>
                <p:cNvSpPr>
                  <a:spLocks noEditPoints="1"/>
                </p:cNvSpPr>
                <p:nvPr/>
              </p:nvSpPr>
              <p:spPr bwMode="auto">
                <a:xfrm>
                  <a:off x="5297286" y="2368688"/>
                  <a:ext cx="146834" cy="174476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2" name="Freeform 24"/>
                <p:cNvSpPr>
                  <a:spLocks/>
                </p:cNvSpPr>
                <p:nvPr/>
              </p:nvSpPr>
              <p:spPr bwMode="auto">
                <a:xfrm>
                  <a:off x="5283939" y="2594480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3" name="Freeform 25"/>
                <p:cNvSpPr>
                  <a:spLocks/>
                </p:cNvSpPr>
                <p:nvPr/>
              </p:nvSpPr>
              <p:spPr bwMode="auto">
                <a:xfrm>
                  <a:off x="5310636" y="2635533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4" name="Freeform 26"/>
                <p:cNvSpPr>
                  <a:spLocks noEditPoints="1"/>
                </p:cNvSpPr>
                <p:nvPr/>
              </p:nvSpPr>
              <p:spPr bwMode="auto">
                <a:xfrm>
                  <a:off x="5297286" y="2620136"/>
                  <a:ext cx="146834" cy="169343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5" name="Freeform 27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903244" cy="333555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6" name="Freeform 28"/>
                <p:cNvSpPr>
                  <a:spLocks/>
                </p:cNvSpPr>
                <p:nvPr/>
              </p:nvSpPr>
              <p:spPr bwMode="auto">
                <a:xfrm>
                  <a:off x="5404073" y="1609205"/>
                  <a:ext cx="867648" cy="164213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7" name="Rectangle 29"/>
                <p:cNvSpPr>
                  <a:spLocks noChangeArrowheads="1"/>
                </p:cNvSpPr>
                <p:nvPr/>
              </p:nvSpPr>
              <p:spPr bwMode="auto">
                <a:xfrm>
                  <a:off x="5715536" y="2476450"/>
                  <a:ext cx="645174" cy="66710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8" name="Freeform 30"/>
                <p:cNvSpPr>
                  <a:spLocks/>
                </p:cNvSpPr>
                <p:nvPr/>
              </p:nvSpPr>
              <p:spPr bwMode="auto">
                <a:xfrm>
                  <a:off x="5715536" y="2445661"/>
                  <a:ext cx="645174" cy="71843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9" name="Freeform 32"/>
                <p:cNvSpPr>
                  <a:spLocks noEditPoints="1"/>
                </p:cNvSpPr>
                <p:nvPr/>
              </p:nvSpPr>
              <p:spPr bwMode="auto">
                <a:xfrm>
                  <a:off x="5181600" y="1219200"/>
                  <a:ext cx="2687479" cy="4038600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0" name="Freeform 33"/>
                <p:cNvSpPr>
                  <a:spLocks/>
                </p:cNvSpPr>
                <p:nvPr/>
              </p:nvSpPr>
              <p:spPr bwMode="auto">
                <a:xfrm>
                  <a:off x="5310636" y="3076854"/>
                  <a:ext cx="462745" cy="1939760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1" name="Freeform 34"/>
                <p:cNvSpPr>
                  <a:spLocks/>
                </p:cNvSpPr>
                <p:nvPr/>
              </p:nvSpPr>
              <p:spPr bwMode="auto">
                <a:xfrm>
                  <a:off x="5844572" y="3097381"/>
                  <a:ext cx="538387" cy="1975680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2" name="Freeform 35"/>
                <p:cNvSpPr>
                  <a:spLocks/>
                </p:cNvSpPr>
                <p:nvPr/>
              </p:nvSpPr>
              <p:spPr bwMode="auto">
                <a:xfrm>
                  <a:off x="5662143" y="3502779"/>
                  <a:ext cx="293665" cy="364345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3" name="Freeform 36"/>
                <p:cNvSpPr>
                  <a:spLocks/>
                </p:cNvSpPr>
                <p:nvPr/>
              </p:nvSpPr>
              <p:spPr bwMode="auto">
                <a:xfrm>
                  <a:off x="5666593" y="3548965"/>
                  <a:ext cx="235823" cy="287372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4" name="Freeform 37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5" name="Freeform 38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6" name="Freeform 39"/>
                <p:cNvSpPr>
                  <a:spLocks/>
                </p:cNvSpPr>
                <p:nvPr/>
              </p:nvSpPr>
              <p:spPr bwMode="auto">
                <a:xfrm>
                  <a:off x="5364030" y="2414871"/>
                  <a:ext cx="35596" cy="41053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7" name="Freeform 40"/>
                <p:cNvSpPr>
                  <a:spLocks noEditPoints="1"/>
                </p:cNvSpPr>
                <p:nvPr/>
              </p:nvSpPr>
              <p:spPr bwMode="auto">
                <a:xfrm>
                  <a:off x="5493063" y="2348161"/>
                  <a:ext cx="889894" cy="636324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8" name="Freeform 41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867648" cy="169343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9" name="Freeform 42"/>
                <p:cNvSpPr>
                  <a:spLocks noEditPoints="1"/>
                </p:cNvSpPr>
                <p:nvPr/>
              </p:nvSpPr>
              <p:spPr bwMode="auto">
                <a:xfrm>
                  <a:off x="5390726" y="1455255"/>
                  <a:ext cx="929940" cy="364345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0" name="Freeform 43"/>
                <p:cNvSpPr>
                  <a:spLocks/>
                </p:cNvSpPr>
                <p:nvPr/>
              </p:nvSpPr>
              <p:spPr bwMode="auto">
                <a:xfrm>
                  <a:off x="6752264" y="1444992"/>
                  <a:ext cx="146834" cy="287372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1" name="Freeform 44"/>
                <p:cNvSpPr>
                  <a:spLocks/>
                </p:cNvSpPr>
                <p:nvPr/>
              </p:nvSpPr>
              <p:spPr bwMode="auto">
                <a:xfrm>
                  <a:off x="6948040" y="1475782"/>
                  <a:ext cx="57844" cy="118026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2" name="Freeform 45"/>
                <p:cNvSpPr>
                  <a:spLocks noEditPoints="1"/>
                </p:cNvSpPr>
                <p:nvPr/>
              </p:nvSpPr>
              <p:spPr bwMode="auto">
                <a:xfrm>
                  <a:off x="5635446" y="3471989"/>
                  <a:ext cx="347059" cy="425925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20" name="Group 1290"/>
              <p:cNvGrpSpPr/>
              <p:nvPr/>
            </p:nvGrpSpPr>
            <p:grpSpPr>
              <a:xfrm>
                <a:off x="5943607" y="534237"/>
                <a:ext cx="304244" cy="457200"/>
                <a:chOff x="1600200" y="2360613"/>
                <a:chExt cx="958850" cy="1249362"/>
              </a:xfrm>
            </p:grpSpPr>
            <p:sp>
              <p:nvSpPr>
                <p:cNvPr id="259" name="Freeform 258"/>
                <p:cNvSpPr>
                  <a:spLocks/>
                </p:cNvSpPr>
                <p:nvPr/>
              </p:nvSpPr>
              <p:spPr bwMode="auto">
                <a:xfrm>
                  <a:off x="1617663" y="2374900"/>
                  <a:ext cx="446088" cy="1220787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0" name="Freeform 259"/>
                <p:cNvSpPr>
                  <a:spLocks/>
                </p:cNvSpPr>
                <p:nvPr/>
              </p:nvSpPr>
              <p:spPr bwMode="auto">
                <a:xfrm>
                  <a:off x="1627188" y="2378075"/>
                  <a:ext cx="434975" cy="120015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1" name="Freeform 260"/>
                <p:cNvSpPr>
                  <a:spLocks/>
                </p:cNvSpPr>
                <p:nvPr/>
              </p:nvSpPr>
              <p:spPr bwMode="auto">
                <a:xfrm>
                  <a:off x="2127250" y="2382838"/>
                  <a:ext cx="412750" cy="11858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2" name="Freeform 261"/>
                <p:cNvSpPr>
                  <a:spLocks/>
                </p:cNvSpPr>
                <p:nvPr/>
              </p:nvSpPr>
              <p:spPr bwMode="auto">
                <a:xfrm>
                  <a:off x="2127250" y="2435225"/>
                  <a:ext cx="412750" cy="1133475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3" name="Freeform 262"/>
                <p:cNvSpPr>
                  <a:spLocks/>
                </p:cNvSpPr>
                <p:nvPr/>
              </p:nvSpPr>
              <p:spPr bwMode="auto">
                <a:xfrm>
                  <a:off x="2054225" y="2374900"/>
                  <a:ext cx="55563" cy="12207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4" name="Freeform 263"/>
                <p:cNvSpPr>
                  <a:spLocks/>
                </p:cNvSpPr>
                <p:nvPr/>
              </p:nvSpPr>
              <p:spPr bwMode="auto">
                <a:xfrm>
                  <a:off x="1720850" y="2716213"/>
                  <a:ext cx="42863" cy="15875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5" name="Freeform 264"/>
                <p:cNvSpPr>
                  <a:spLocks/>
                </p:cNvSpPr>
                <p:nvPr/>
              </p:nvSpPr>
              <p:spPr bwMode="auto">
                <a:xfrm>
                  <a:off x="1727200" y="2725738"/>
                  <a:ext cx="39688" cy="147637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" name="Freeform 265"/>
                <p:cNvSpPr>
                  <a:spLocks/>
                </p:cNvSpPr>
                <p:nvPr/>
              </p:nvSpPr>
              <p:spPr bwMode="auto">
                <a:xfrm>
                  <a:off x="1771650" y="2716213"/>
                  <a:ext cx="249238" cy="84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7" name="Freeform 266"/>
                <p:cNvSpPr>
                  <a:spLocks/>
                </p:cNvSpPr>
                <p:nvPr/>
              </p:nvSpPr>
              <p:spPr bwMode="auto">
                <a:xfrm>
                  <a:off x="1781175" y="2725738"/>
                  <a:ext cx="239713" cy="746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8" name="Freeform 267"/>
                <p:cNvSpPr>
                  <a:spLocks/>
                </p:cNvSpPr>
                <p:nvPr/>
              </p:nvSpPr>
              <p:spPr bwMode="auto">
                <a:xfrm>
                  <a:off x="1720850" y="2803525"/>
                  <a:ext cx="300038" cy="93662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9" name="Freeform 268"/>
                <p:cNvSpPr>
                  <a:spLocks/>
                </p:cNvSpPr>
                <p:nvPr/>
              </p:nvSpPr>
              <p:spPr bwMode="auto">
                <a:xfrm>
                  <a:off x="1649413" y="2414588"/>
                  <a:ext cx="374650" cy="268287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0" name="Freeform 269"/>
                <p:cNvSpPr>
                  <a:spLocks/>
                </p:cNvSpPr>
                <p:nvPr/>
              </p:nvSpPr>
              <p:spPr bwMode="auto">
                <a:xfrm>
                  <a:off x="1660525" y="2425700"/>
                  <a:ext cx="363538" cy="242887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1" name="Freeform 270"/>
                <p:cNvSpPr>
                  <a:spLocks noEditPoints="1"/>
                </p:cNvSpPr>
                <p:nvPr/>
              </p:nvSpPr>
              <p:spPr bwMode="auto">
                <a:xfrm>
                  <a:off x="1644650" y="2409825"/>
                  <a:ext cx="384175" cy="277812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2" name="Freeform 271"/>
                <p:cNvSpPr>
                  <a:spLocks/>
                </p:cNvSpPr>
                <p:nvPr/>
              </p:nvSpPr>
              <p:spPr bwMode="auto">
                <a:xfrm>
                  <a:off x="1636713" y="27098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3" name="Freeform 272"/>
                <p:cNvSpPr>
                  <a:spLocks/>
                </p:cNvSpPr>
                <p:nvPr/>
              </p:nvSpPr>
              <p:spPr bwMode="auto">
                <a:xfrm>
                  <a:off x="1646238" y="2720975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4" name="Freeform 273"/>
                <p:cNvSpPr>
                  <a:spLocks noEditPoints="1"/>
                </p:cNvSpPr>
                <p:nvPr/>
              </p:nvSpPr>
              <p:spPr bwMode="auto">
                <a:xfrm>
                  <a:off x="1641475" y="2716213"/>
                  <a:ext cx="52388" cy="53975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5" name="Freeform 274"/>
                <p:cNvSpPr>
                  <a:spLocks/>
                </p:cNvSpPr>
                <p:nvPr/>
              </p:nvSpPr>
              <p:spPr bwMode="auto">
                <a:xfrm>
                  <a:off x="1636713" y="27860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6" name="Freeform 275"/>
                <p:cNvSpPr>
                  <a:spLocks/>
                </p:cNvSpPr>
                <p:nvPr/>
              </p:nvSpPr>
              <p:spPr bwMode="auto">
                <a:xfrm>
                  <a:off x="1646238" y="2798763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7" name="Freeform 276"/>
                <p:cNvSpPr>
                  <a:spLocks noEditPoints="1"/>
                </p:cNvSpPr>
                <p:nvPr/>
              </p:nvSpPr>
              <p:spPr bwMode="auto">
                <a:xfrm>
                  <a:off x="1641475" y="2794000"/>
                  <a:ext cx="52388" cy="52387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8" name="Freeform 277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22263" cy="103187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9" name="Freeform 278"/>
                <p:cNvSpPr>
                  <a:spLocks/>
                </p:cNvSpPr>
                <p:nvPr/>
              </p:nvSpPr>
              <p:spPr bwMode="auto">
                <a:xfrm>
                  <a:off x="1679575" y="2481263"/>
                  <a:ext cx="309563" cy="50800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0" name="Rectangle 279"/>
                <p:cNvSpPr>
                  <a:spLocks noChangeArrowheads="1"/>
                </p:cNvSpPr>
                <p:nvPr/>
              </p:nvSpPr>
              <p:spPr bwMode="auto">
                <a:xfrm>
                  <a:off x="1790700" y="2749550"/>
                  <a:ext cx="230188" cy="2063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1" name="Freeform 280"/>
                <p:cNvSpPr>
                  <a:spLocks/>
                </p:cNvSpPr>
                <p:nvPr/>
              </p:nvSpPr>
              <p:spPr bwMode="auto">
                <a:xfrm>
                  <a:off x="1790700" y="2740025"/>
                  <a:ext cx="230188" cy="2222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2" name="Freeform 32"/>
                <p:cNvSpPr>
                  <a:spLocks noEditPoints="1"/>
                </p:cNvSpPr>
                <p:nvPr/>
              </p:nvSpPr>
              <p:spPr bwMode="auto">
                <a:xfrm>
                  <a:off x="1600200" y="2360613"/>
                  <a:ext cx="958850" cy="1249362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3" name="Freeform 33"/>
                <p:cNvSpPr>
                  <a:spLocks/>
                </p:cNvSpPr>
                <p:nvPr/>
              </p:nvSpPr>
              <p:spPr bwMode="auto">
                <a:xfrm>
                  <a:off x="1646238" y="2935288"/>
                  <a:ext cx="165100" cy="600075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4" name="Freeform 34"/>
                <p:cNvSpPr>
                  <a:spLocks/>
                </p:cNvSpPr>
                <p:nvPr/>
              </p:nvSpPr>
              <p:spPr bwMode="auto">
                <a:xfrm>
                  <a:off x="1836738" y="2941638"/>
                  <a:ext cx="192088" cy="611187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5" name="Freeform 35"/>
                <p:cNvSpPr>
                  <a:spLocks/>
                </p:cNvSpPr>
                <p:nvPr/>
              </p:nvSpPr>
              <p:spPr bwMode="auto">
                <a:xfrm>
                  <a:off x="1771650" y="3067050"/>
                  <a:ext cx="104775" cy="112712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6" name="Freeform 36"/>
                <p:cNvSpPr>
                  <a:spLocks/>
                </p:cNvSpPr>
                <p:nvPr/>
              </p:nvSpPr>
              <p:spPr bwMode="auto">
                <a:xfrm>
                  <a:off x="1773238" y="3081338"/>
                  <a:ext cx="84138" cy="88900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" name="Freeform 37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" name="Freeform 38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9" name="Freeform 39"/>
                <p:cNvSpPr>
                  <a:spLocks/>
                </p:cNvSpPr>
                <p:nvPr/>
              </p:nvSpPr>
              <p:spPr bwMode="auto">
                <a:xfrm>
                  <a:off x="1665288" y="2730500"/>
                  <a:ext cx="12700" cy="12700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0" name="Freeform 40"/>
                <p:cNvSpPr>
                  <a:spLocks noEditPoints="1"/>
                </p:cNvSpPr>
                <p:nvPr/>
              </p:nvSpPr>
              <p:spPr bwMode="auto">
                <a:xfrm>
                  <a:off x="1711325" y="2709863"/>
                  <a:ext cx="317500" cy="196850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1" name="Freeform 41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09563" cy="52387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2" name="Freeform 42"/>
                <p:cNvSpPr>
                  <a:spLocks noEditPoints="1"/>
                </p:cNvSpPr>
                <p:nvPr/>
              </p:nvSpPr>
              <p:spPr bwMode="auto">
                <a:xfrm>
                  <a:off x="1674813" y="2433638"/>
                  <a:ext cx="331788" cy="112712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3" name="Freeform 43"/>
                <p:cNvSpPr>
                  <a:spLocks/>
                </p:cNvSpPr>
                <p:nvPr/>
              </p:nvSpPr>
              <p:spPr bwMode="auto">
                <a:xfrm>
                  <a:off x="2160588" y="2430463"/>
                  <a:ext cx="52388" cy="88900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4" name="Freeform 44"/>
                <p:cNvSpPr>
                  <a:spLocks/>
                </p:cNvSpPr>
                <p:nvPr/>
              </p:nvSpPr>
              <p:spPr bwMode="auto">
                <a:xfrm>
                  <a:off x="2230438" y="2439988"/>
                  <a:ext cx="20638" cy="36512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5" name="Freeform 45"/>
                <p:cNvSpPr>
                  <a:spLocks noEditPoints="1"/>
                </p:cNvSpPr>
                <p:nvPr/>
              </p:nvSpPr>
              <p:spPr bwMode="auto">
                <a:xfrm>
                  <a:off x="1762125" y="3057525"/>
                  <a:ext cx="123825" cy="131762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21" name="Group 1328"/>
              <p:cNvGrpSpPr/>
              <p:nvPr/>
            </p:nvGrpSpPr>
            <p:grpSpPr>
              <a:xfrm>
                <a:off x="6172202" y="533400"/>
                <a:ext cx="304801" cy="458037"/>
                <a:chOff x="5181600" y="1219200"/>
                <a:chExt cx="2687479" cy="4038600"/>
              </a:xfrm>
            </p:grpSpPr>
            <p:sp>
              <p:nvSpPr>
                <p:cNvPr id="222" name="Freeform 8"/>
                <p:cNvSpPr>
                  <a:spLocks/>
                </p:cNvSpPr>
                <p:nvPr/>
              </p:nvSpPr>
              <p:spPr bwMode="auto">
                <a:xfrm>
                  <a:off x="5230546" y="1265383"/>
                  <a:ext cx="1250302" cy="394623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3" name="Freeform 9"/>
                <p:cNvSpPr>
                  <a:spLocks/>
                </p:cNvSpPr>
                <p:nvPr/>
              </p:nvSpPr>
              <p:spPr bwMode="auto">
                <a:xfrm>
                  <a:off x="5257242" y="1275646"/>
                  <a:ext cx="1219154" cy="387952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4" name="Freeform 10"/>
                <p:cNvSpPr>
                  <a:spLocks/>
                </p:cNvSpPr>
                <p:nvPr/>
              </p:nvSpPr>
              <p:spPr bwMode="auto">
                <a:xfrm>
                  <a:off x="6658824" y="1291043"/>
                  <a:ext cx="1156862" cy="38333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Freeform 11"/>
                <p:cNvSpPr>
                  <a:spLocks/>
                </p:cNvSpPr>
                <p:nvPr/>
              </p:nvSpPr>
              <p:spPr bwMode="auto">
                <a:xfrm>
                  <a:off x="6658824" y="1460386"/>
                  <a:ext cx="1156862" cy="3663992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Freeform 12"/>
                <p:cNvSpPr>
                  <a:spLocks/>
                </p:cNvSpPr>
                <p:nvPr/>
              </p:nvSpPr>
              <p:spPr bwMode="auto">
                <a:xfrm>
                  <a:off x="6454148" y="1265383"/>
                  <a:ext cx="155733" cy="3946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Freeform 13"/>
                <p:cNvSpPr>
                  <a:spLocks/>
                </p:cNvSpPr>
                <p:nvPr/>
              </p:nvSpPr>
              <p:spPr bwMode="auto">
                <a:xfrm>
                  <a:off x="5519760" y="2368688"/>
                  <a:ext cx="120137" cy="513164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Freeform 14"/>
                <p:cNvSpPr>
                  <a:spLocks/>
                </p:cNvSpPr>
                <p:nvPr/>
              </p:nvSpPr>
              <p:spPr bwMode="auto">
                <a:xfrm>
                  <a:off x="5537557" y="2399477"/>
                  <a:ext cx="111238" cy="477241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Freeform 15"/>
                <p:cNvSpPr>
                  <a:spLocks/>
                </p:cNvSpPr>
                <p:nvPr/>
              </p:nvSpPr>
              <p:spPr bwMode="auto">
                <a:xfrm>
                  <a:off x="5662143" y="2368688"/>
                  <a:ext cx="698568" cy="2719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Freeform 16"/>
                <p:cNvSpPr>
                  <a:spLocks/>
                </p:cNvSpPr>
                <p:nvPr/>
              </p:nvSpPr>
              <p:spPr bwMode="auto">
                <a:xfrm>
                  <a:off x="5688839" y="2399477"/>
                  <a:ext cx="671871" cy="2411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Freeform 17"/>
                <p:cNvSpPr>
                  <a:spLocks/>
                </p:cNvSpPr>
                <p:nvPr/>
              </p:nvSpPr>
              <p:spPr bwMode="auto">
                <a:xfrm>
                  <a:off x="5519760" y="2650926"/>
                  <a:ext cx="840951" cy="302765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Freeform 18"/>
                <p:cNvSpPr>
                  <a:spLocks/>
                </p:cNvSpPr>
                <p:nvPr/>
              </p:nvSpPr>
              <p:spPr bwMode="auto">
                <a:xfrm>
                  <a:off x="5319535" y="1393676"/>
                  <a:ext cx="1050075" cy="867246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Freeform 19"/>
                <p:cNvSpPr>
                  <a:spLocks/>
                </p:cNvSpPr>
                <p:nvPr/>
              </p:nvSpPr>
              <p:spPr bwMode="auto">
                <a:xfrm>
                  <a:off x="5350680" y="1429596"/>
                  <a:ext cx="1018930" cy="785139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Freeform 20"/>
                <p:cNvSpPr>
                  <a:spLocks noEditPoints="1"/>
                </p:cNvSpPr>
                <p:nvPr/>
              </p:nvSpPr>
              <p:spPr bwMode="auto">
                <a:xfrm>
                  <a:off x="5306185" y="1378279"/>
                  <a:ext cx="1076771" cy="898036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Freeform 21"/>
                <p:cNvSpPr>
                  <a:spLocks/>
                </p:cNvSpPr>
                <p:nvPr/>
              </p:nvSpPr>
              <p:spPr bwMode="auto">
                <a:xfrm>
                  <a:off x="5283939" y="2348161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Freeform 22"/>
                <p:cNvSpPr>
                  <a:spLocks/>
                </p:cNvSpPr>
                <p:nvPr/>
              </p:nvSpPr>
              <p:spPr bwMode="auto">
                <a:xfrm>
                  <a:off x="5310636" y="2384081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Freeform 23"/>
                <p:cNvSpPr>
                  <a:spLocks noEditPoints="1"/>
                </p:cNvSpPr>
                <p:nvPr/>
              </p:nvSpPr>
              <p:spPr bwMode="auto">
                <a:xfrm>
                  <a:off x="5297286" y="2368688"/>
                  <a:ext cx="146834" cy="174476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Freeform 24"/>
                <p:cNvSpPr>
                  <a:spLocks/>
                </p:cNvSpPr>
                <p:nvPr/>
              </p:nvSpPr>
              <p:spPr bwMode="auto">
                <a:xfrm>
                  <a:off x="5283939" y="2594480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Freeform 25"/>
                <p:cNvSpPr>
                  <a:spLocks/>
                </p:cNvSpPr>
                <p:nvPr/>
              </p:nvSpPr>
              <p:spPr bwMode="auto">
                <a:xfrm>
                  <a:off x="5310636" y="2635533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Freeform 26"/>
                <p:cNvSpPr>
                  <a:spLocks noEditPoints="1"/>
                </p:cNvSpPr>
                <p:nvPr/>
              </p:nvSpPr>
              <p:spPr bwMode="auto">
                <a:xfrm>
                  <a:off x="5297286" y="2620136"/>
                  <a:ext cx="146834" cy="169343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Freeform 27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903244" cy="333555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Freeform 28"/>
                <p:cNvSpPr>
                  <a:spLocks/>
                </p:cNvSpPr>
                <p:nvPr/>
              </p:nvSpPr>
              <p:spPr bwMode="auto">
                <a:xfrm>
                  <a:off x="5404073" y="1609205"/>
                  <a:ext cx="867648" cy="164213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Rectangle 29"/>
                <p:cNvSpPr>
                  <a:spLocks noChangeArrowheads="1"/>
                </p:cNvSpPr>
                <p:nvPr/>
              </p:nvSpPr>
              <p:spPr bwMode="auto">
                <a:xfrm>
                  <a:off x="5715536" y="2476450"/>
                  <a:ext cx="645174" cy="66710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Freeform 30"/>
                <p:cNvSpPr>
                  <a:spLocks/>
                </p:cNvSpPr>
                <p:nvPr/>
              </p:nvSpPr>
              <p:spPr bwMode="auto">
                <a:xfrm>
                  <a:off x="5715536" y="2445661"/>
                  <a:ext cx="645174" cy="71843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Freeform 32"/>
                <p:cNvSpPr>
                  <a:spLocks noEditPoints="1"/>
                </p:cNvSpPr>
                <p:nvPr/>
              </p:nvSpPr>
              <p:spPr bwMode="auto">
                <a:xfrm>
                  <a:off x="5181600" y="1219200"/>
                  <a:ext cx="2687479" cy="4038600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Freeform 33"/>
                <p:cNvSpPr>
                  <a:spLocks/>
                </p:cNvSpPr>
                <p:nvPr/>
              </p:nvSpPr>
              <p:spPr bwMode="auto">
                <a:xfrm>
                  <a:off x="5310636" y="3076854"/>
                  <a:ext cx="462745" cy="1939760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Freeform 34"/>
                <p:cNvSpPr>
                  <a:spLocks/>
                </p:cNvSpPr>
                <p:nvPr/>
              </p:nvSpPr>
              <p:spPr bwMode="auto">
                <a:xfrm>
                  <a:off x="5844572" y="3097381"/>
                  <a:ext cx="538387" cy="1975680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Freeform 35"/>
                <p:cNvSpPr>
                  <a:spLocks/>
                </p:cNvSpPr>
                <p:nvPr/>
              </p:nvSpPr>
              <p:spPr bwMode="auto">
                <a:xfrm>
                  <a:off x="5662143" y="3502779"/>
                  <a:ext cx="293665" cy="364345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Freeform 36"/>
                <p:cNvSpPr>
                  <a:spLocks/>
                </p:cNvSpPr>
                <p:nvPr/>
              </p:nvSpPr>
              <p:spPr bwMode="auto">
                <a:xfrm>
                  <a:off x="5666593" y="3548965"/>
                  <a:ext cx="235823" cy="287372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Freeform 37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Freeform 38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2" name="Freeform 39"/>
                <p:cNvSpPr>
                  <a:spLocks/>
                </p:cNvSpPr>
                <p:nvPr/>
              </p:nvSpPr>
              <p:spPr bwMode="auto">
                <a:xfrm>
                  <a:off x="5364030" y="2414871"/>
                  <a:ext cx="35596" cy="41053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3" name="Freeform 40"/>
                <p:cNvSpPr>
                  <a:spLocks noEditPoints="1"/>
                </p:cNvSpPr>
                <p:nvPr/>
              </p:nvSpPr>
              <p:spPr bwMode="auto">
                <a:xfrm>
                  <a:off x="5493063" y="2348161"/>
                  <a:ext cx="889894" cy="636324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4" name="Freeform 41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867648" cy="169343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5" name="Freeform 42"/>
                <p:cNvSpPr>
                  <a:spLocks noEditPoints="1"/>
                </p:cNvSpPr>
                <p:nvPr/>
              </p:nvSpPr>
              <p:spPr bwMode="auto">
                <a:xfrm>
                  <a:off x="5390726" y="1455255"/>
                  <a:ext cx="929940" cy="364345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6" name="Freeform 43"/>
                <p:cNvSpPr>
                  <a:spLocks/>
                </p:cNvSpPr>
                <p:nvPr/>
              </p:nvSpPr>
              <p:spPr bwMode="auto">
                <a:xfrm>
                  <a:off x="6752264" y="1444992"/>
                  <a:ext cx="146834" cy="287372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7" name="Freeform 44"/>
                <p:cNvSpPr>
                  <a:spLocks/>
                </p:cNvSpPr>
                <p:nvPr/>
              </p:nvSpPr>
              <p:spPr bwMode="auto">
                <a:xfrm>
                  <a:off x="6948040" y="1475782"/>
                  <a:ext cx="57844" cy="118026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8" name="Freeform 45"/>
                <p:cNvSpPr>
                  <a:spLocks noEditPoints="1"/>
                </p:cNvSpPr>
                <p:nvPr/>
              </p:nvSpPr>
              <p:spPr bwMode="auto">
                <a:xfrm>
                  <a:off x="5635446" y="3471989"/>
                  <a:ext cx="347059" cy="425925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31" name="TextBox 30"/>
            <p:cNvSpPr txBox="1"/>
            <p:nvPr/>
          </p:nvSpPr>
          <p:spPr>
            <a:xfrm>
              <a:off x="6386328" y="1371600"/>
              <a:ext cx="2913192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Distributed Server &amp; Storage Cloud</a:t>
              </a:r>
            </a:p>
            <a:p>
              <a:pPr algn="ctr"/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&amp; Edge Distribution Servers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grpSp>
          <p:nvGrpSpPr>
            <p:cNvPr id="32" name="Group 946"/>
            <p:cNvGrpSpPr/>
            <p:nvPr/>
          </p:nvGrpSpPr>
          <p:grpSpPr>
            <a:xfrm>
              <a:off x="6608264" y="6040450"/>
              <a:ext cx="1528661" cy="890107"/>
              <a:chOff x="6451600" y="4653505"/>
              <a:chExt cx="1159565" cy="675190"/>
            </a:xfrm>
          </p:grpSpPr>
          <p:sp>
            <p:nvSpPr>
              <p:cNvPr id="199" name="Rounded Rectangle 198"/>
              <p:cNvSpPr/>
              <p:nvPr/>
            </p:nvSpPr>
            <p:spPr>
              <a:xfrm>
                <a:off x="6451600" y="4653505"/>
                <a:ext cx="1159565" cy="675190"/>
              </a:xfrm>
              <a:prstGeom prst="roundRect">
                <a:avLst>
                  <a:gd name="adj" fmla="val 2969"/>
                </a:avLst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7537775" y="5314017"/>
                <a:ext cx="14678" cy="14678"/>
              </a:xfrm>
              <a:prstGeom prst="ellipse">
                <a:avLst/>
              </a:prstGeom>
              <a:solidFill>
                <a:srgbClr val="66FF3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" name="Rounded Rectangle 200"/>
              <p:cNvSpPr/>
              <p:nvPr/>
            </p:nvSpPr>
            <p:spPr>
              <a:xfrm>
                <a:off x="6466278" y="4668183"/>
                <a:ext cx="1127273" cy="634091"/>
              </a:xfrm>
              <a:prstGeom prst="roundRect">
                <a:avLst>
                  <a:gd name="adj" fmla="val 2969"/>
                </a:avLst>
              </a:prstGeom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950"/>
            <p:cNvGrpSpPr/>
            <p:nvPr/>
          </p:nvGrpSpPr>
          <p:grpSpPr>
            <a:xfrm>
              <a:off x="4498711" y="6037828"/>
              <a:ext cx="1528661" cy="890107"/>
              <a:chOff x="6451600" y="4653505"/>
              <a:chExt cx="1159565" cy="675190"/>
            </a:xfrm>
          </p:grpSpPr>
          <p:sp>
            <p:nvSpPr>
              <p:cNvPr id="196" name="Rounded Rectangle 195"/>
              <p:cNvSpPr/>
              <p:nvPr/>
            </p:nvSpPr>
            <p:spPr>
              <a:xfrm>
                <a:off x="6451600" y="4653505"/>
                <a:ext cx="1159565" cy="675190"/>
              </a:xfrm>
              <a:prstGeom prst="roundRect">
                <a:avLst>
                  <a:gd name="adj" fmla="val 2969"/>
                </a:avLst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7537775" y="5314017"/>
                <a:ext cx="14678" cy="14678"/>
              </a:xfrm>
              <a:prstGeom prst="ellipse">
                <a:avLst/>
              </a:prstGeom>
              <a:solidFill>
                <a:srgbClr val="66FF3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" name="Rounded Rectangle 197"/>
              <p:cNvSpPr/>
              <p:nvPr/>
            </p:nvSpPr>
            <p:spPr>
              <a:xfrm>
                <a:off x="6466278" y="4668183"/>
                <a:ext cx="1127273" cy="634091"/>
              </a:xfrm>
              <a:prstGeom prst="roundRect">
                <a:avLst>
                  <a:gd name="adj" fmla="val 2969"/>
                </a:avLst>
              </a:prstGeom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958"/>
            <p:cNvGrpSpPr/>
            <p:nvPr/>
          </p:nvGrpSpPr>
          <p:grpSpPr>
            <a:xfrm>
              <a:off x="1003270" y="4191000"/>
              <a:ext cx="1528661" cy="890107"/>
              <a:chOff x="6451600" y="4653505"/>
              <a:chExt cx="1159565" cy="675190"/>
            </a:xfrm>
          </p:grpSpPr>
          <p:sp>
            <p:nvSpPr>
              <p:cNvPr id="193" name="Rounded Rectangle 192"/>
              <p:cNvSpPr/>
              <p:nvPr/>
            </p:nvSpPr>
            <p:spPr>
              <a:xfrm>
                <a:off x="6451600" y="4653505"/>
                <a:ext cx="1159565" cy="675190"/>
              </a:xfrm>
              <a:prstGeom prst="roundRect">
                <a:avLst>
                  <a:gd name="adj" fmla="val 2969"/>
                </a:avLst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7537775" y="5314017"/>
                <a:ext cx="14678" cy="14678"/>
              </a:xfrm>
              <a:prstGeom prst="ellipse">
                <a:avLst/>
              </a:prstGeom>
              <a:solidFill>
                <a:srgbClr val="66FF3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5" name="Rounded Rectangle 194"/>
              <p:cNvSpPr/>
              <p:nvPr/>
            </p:nvSpPr>
            <p:spPr>
              <a:xfrm>
                <a:off x="6466278" y="4668183"/>
                <a:ext cx="1127273" cy="634091"/>
              </a:xfrm>
              <a:prstGeom prst="roundRect">
                <a:avLst>
                  <a:gd name="adj" fmla="val 2969"/>
                </a:avLst>
              </a:prstGeom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5659038" y="6946301"/>
              <a:ext cx="401820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900" dirty="0" smtClean="0">
                  <a:latin typeface="Arial Narrow" pitchFamily="34" charset="0"/>
                </a:rPr>
                <a:t>HDTV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780238" y="6946301"/>
              <a:ext cx="401820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900" dirty="0" smtClean="0">
                  <a:latin typeface="Arial Narrow" pitchFamily="34" charset="0"/>
                </a:rPr>
                <a:t>HDTV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84270" y="5085309"/>
              <a:ext cx="1506824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1050" dirty="0" smtClean="0">
                  <a:latin typeface="Arial Narrow" pitchFamily="34" charset="0"/>
                </a:rPr>
                <a:t>Internet-enabled HDTV</a:t>
              </a:r>
              <a:endParaRPr lang="en-US" sz="1050" dirty="0">
                <a:latin typeface="Arial Narrow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50112" y="5257801"/>
              <a:ext cx="401820" cy="100455"/>
            </a:xfrm>
            <a:prstGeom prst="rect">
              <a:avLst/>
            </a:prstGeom>
            <a:gradFill>
              <a:gsLst>
                <a:gs pos="0">
                  <a:sysClr val="window" lastClr="FFFFFF">
                    <a:lumMod val="7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rgbClr val="EEECE1">
                    <a:lumMod val="75000"/>
                  </a:srgbClr>
                </a:gs>
              </a:gsLst>
              <a:path path="rect">
                <a:fillToRect l="50000" t="50000" r="50000" b="50000"/>
              </a:path>
            </a:gra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 flipV="1">
              <a:off x="3292912" y="5333999"/>
              <a:ext cx="457200" cy="228601"/>
            </a:xfrm>
            <a:custGeom>
              <a:avLst/>
              <a:gdLst>
                <a:gd name="connsiteX0" fmla="*/ 8472 w 21600"/>
                <a:gd name="connsiteY0" fmla="*/ 0 h 21600"/>
                <a:gd name="connsiteX1" fmla="*/ 12860 w 21600"/>
                <a:gd name="connsiteY1" fmla="*/ 6080 h 21600"/>
                <a:gd name="connsiteX2" fmla="*/ 11050 w 21600"/>
                <a:gd name="connsiteY2" fmla="*/ 6797 h 21600"/>
                <a:gd name="connsiteX3" fmla="*/ 16577 w 21600"/>
                <a:gd name="connsiteY3" fmla="*/ 12007 h 21600"/>
                <a:gd name="connsiteX4" fmla="*/ 14767 w 21600"/>
                <a:gd name="connsiteY4" fmla="*/ 12877 h 21600"/>
                <a:gd name="connsiteX5" fmla="*/ 21600 w 21600"/>
                <a:gd name="connsiteY5" fmla="*/ 21600 h 21600"/>
                <a:gd name="connsiteX6" fmla="*/ 10012 w 21600"/>
                <a:gd name="connsiteY6" fmla="*/ 14915 h 21600"/>
                <a:gd name="connsiteX7" fmla="*/ 12222 w 21600"/>
                <a:gd name="connsiteY7" fmla="*/ 13987 h 21600"/>
                <a:gd name="connsiteX8" fmla="*/ 5022 w 21600"/>
                <a:gd name="connsiteY8" fmla="*/ 9705 h 21600"/>
                <a:gd name="connsiteX9" fmla="*/ 7602 w 21600"/>
                <a:gd name="connsiteY9" fmla="*/ 8382 h 21600"/>
                <a:gd name="connsiteX10" fmla="*/ 0 w 21600"/>
                <a:gd name="connsiteY10" fmla="*/ 3890 h 21600"/>
                <a:gd name="connsiteX11" fmla="*/ 8472 w 21600"/>
                <a:gd name="connsiteY11" fmla="*/ 0 h 216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022 w 21600"/>
                <a:gd name="connsiteY8" fmla="*/ 9705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635 w 21600"/>
                <a:gd name="connsiteY8" fmla="*/ 9600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635 w 21600"/>
                <a:gd name="connsiteY8" fmla="*/ 9600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635 w 21600"/>
                <a:gd name="connsiteY8" fmla="*/ 9600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0012 w 21600"/>
                <a:gd name="connsiteY6" fmla="*/ 14915 h 33195"/>
                <a:gd name="connsiteX7" fmla="*/ 12222 w 21600"/>
                <a:gd name="connsiteY7" fmla="*/ 13987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1270 w 21600"/>
                <a:gd name="connsiteY6" fmla="*/ 28800 h 33195"/>
                <a:gd name="connsiteX7" fmla="*/ 12222 w 21600"/>
                <a:gd name="connsiteY7" fmla="*/ 13987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1270 w 21600"/>
                <a:gd name="connsiteY6" fmla="*/ 28800 h 33195"/>
                <a:gd name="connsiteX7" fmla="*/ 6574 w 21600"/>
                <a:gd name="connsiteY7" fmla="*/ 26400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1270 w 21600"/>
                <a:gd name="connsiteY6" fmla="*/ 28800 h 33195"/>
                <a:gd name="connsiteX7" fmla="*/ 6574 w 21600"/>
                <a:gd name="connsiteY7" fmla="*/ 26400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1270 w 21600"/>
                <a:gd name="connsiteY6" fmla="*/ 28800 h 31200"/>
                <a:gd name="connsiteX7" fmla="*/ 5635 w 21600"/>
                <a:gd name="connsiteY7" fmla="*/ 9600 h 31200"/>
                <a:gd name="connsiteX8" fmla="*/ 939 w 21600"/>
                <a:gd name="connsiteY8" fmla="*/ 31200 h 31200"/>
                <a:gd name="connsiteX9" fmla="*/ 0 w 21600"/>
                <a:gd name="connsiteY9" fmla="*/ 3890 h 31200"/>
                <a:gd name="connsiteX10" fmla="*/ 8472 w 21600"/>
                <a:gd name="connsiteY10" fmla="*/ 0 h 31200"/>
                <a:gd name="connsiteX0" fmla="*/ 11270 w 21600"/>
                <a:gd name="connsiteY0" fmla="*/ 28800 h 31680"/>
                <a:gd name="connsiteX1" fmla="*/ 5635 w 21600"/>
                <a:gd name="connsiteY1" fmla="*/ 9600 h 31680"/>
                <a:gd name="connsiteX2" fmla="*/ 939 w 21600"/>
                <a:gd name="connsiteY2" fmla="*/ 31200 h 31680"/>
                <a:gd name="connsiteX3" fmla="*/ 0 w 21600"/>
                <a:gd name="connsiteY3" fmla="*/ 3890 h 31680"/>
                <a:gd name="connsiteX4" fmla="*/ 8472 w 21600"/>
                <a:gd name="connsiteY4" fmla="*/ 0 h 31680"/>
                <a:gd name="connsiteX5" fmla="*/ 12860 w 21600"/>
                <a:gd name="connsiteY5" fmla="*/ 6080 h 31680"/>
                <a:gd name="connsiteX6" fmla="*/ 11050 w 21600"/>
                <a:gd name="connsiteY6" fmla="*/ 6797 h 31680"/>
                <a:gd name="connsiteX7" fmla="*/ 16577 w 21600"/>
                <a:gd name="connsiteY7" fmla="*/ 12007 h 31680"/>
                <a:gd name="connsiteX8" fmla="*/ 14767 w 21600"/>
                <a:gd name="connsiteY8" fmla="*/ 12877 h 31680"/>
                <a:gd name="connsiteX9" fmla="*/ 21600 w 21600"/>
                <a:gd name="connsiteY9" fmla="*/ 21600 h 31680"/>
                <a:gd name="connsiteX10" fmla="*/ 12397 w 21600"/>
                <a:gd name="connsiteY10" fmla="*/ 31680 h 31680"/>
                <a:gd name="connsiteX0" fmla="*/ 11270 w 21600"/>
                <a:gd name="connsiteY0" fmla="*/ 28800 h 31200"/>
                <a:gd name="connsiteX1" fmla="*/ 5635 w 21600"/>
                <a:gd name="connsiteY1" fmla="*/ 9600 h 31200"/>
                <a:gd name="connsiteX2" fmla="*/ 939 w 21600"/>
                <a:gd name="connsiteY2" fmla="*/ 31200 h 31200"/>
                <a:gd name="connsiteX3" fmla="*/ 0 w 21600"/>
                <a:gd name="connsiteY3" fmla="*/ 3890 h 31200"/>
                <a:gd name="connsiteX4" fmla="*/ 8472 w 21600"/>
                <a:gd name="connsiteY4" fmla="*/ 0 h 31200"/>
                <a:gd name="connsiteX5" fmla="*/ 12860 w 21600"/>
                <a:gd name="connsiteY5" fmla="*/ 6080 h 31200"/>
                <a:gd name="connsiteX6" fmla="*/ 11050 w 21600"/>
                <a:gd name="connsiteY6" fmla="*/ 6797 h 31200"/>
                <a:gd name="connsiteX7" fmla="*/ 16577 w 21600"/>
                <a:gd name="connsiteY7" fmla="*/ 12007 h 31200"/>
                <a:gd name="connsiteX8" fmla="*/ 14767 w 21600"/>
                <a:gd name="connsiteY8" fmla="*/ 12877 h 31200"/>
                <a:gd name="connsiteX9" fmla="*/ 21600 w 21600"/>
                <a:gd name="connsiteY9" fmla="*/ 21600 h 31200"/>
                <a:gd name="connsiteX10" fmla="*/ 12209 w 21600"/>
                <a:gd name="connsiteY10" fmla="*/ 31200 h 31200"/>
                <a:gd name="connsiteX0" fmla="*/ 11270 w 21600"/>
                <a:gd name="connsiteY0" fmla="*/ 28800 h 31200"/>
                <a:gd name="connsiteX1" fmla="*/ 5635 w 21600"/>
                <a:gd name="connsiteY1" fmla="*/ 9600 h 31200"/>
                <a:gd name="connsiteX2" fmla="*/ 939 w 21600"/>
                <a:gd name="connsiteY2" fmla="*/ 31200 h 31200"/>
                <a:gd name="connsiteX3" fmla="*/ 0 w 21600"/>
                <a:gd name="connsiteY3" fmla="*/ 3890 h 31200"/>
                <a:gd name="connsiteX4" fmla="*/ 8472 w 21600"/>
                <a:gd name="connsiteY4" fmla="*/ 0 h 31200"/>
                <a:gd name="connsiteX5" fmla="*/ 12860 w 21600"/>
                <a:gd name="connsiteY5" fmla="*/ 6080 h 31200"/>
                <a:gd name="connsiteX6" fmla="*/ 11050 w 21600"/>
                <a:gd name="connsiteY6" fmla="*/ 6797 h 31200"/>
                <a:gd name="connsiteX7" fmla="*/ 16577 w 21600"/>
                <a:gd name="connsiteY7" fmla="*/ 12007 h 31200"/>
                <a:gd name="connsiteX8" fmla="*/ 14767 w 21600"/>
                <a:gd name="connsiteY8" fmla="*/ 12877 h 31200"/>
                <a:gd name="connsiteX9" fmla="*/ 21600 w 21600"/>
                <a:gd name="connsiteY9" fmla="*/ 21600 h 31200"/>
                <a:gd name="connsiteX10" fmla="*/ 12209 w 21600"/>
                <a:gd name="connsiteY10" fmla="*/ 31200 h 31200"/>
                <a:gd name="connsiteX0" fmla="*/ 11270 w 21600"/>
                <a:gd name="connsiteY0" fmla="*/ 28800 h 31200"/>
                <a:gd name="connsiteX1" fmla="*/ 5635 w 21600"/>
                <a:gd name="connsiteY1" fmla="*/ 9600 h 31200"/>
                <a:gd name="connsiteX2" fmla="*/ 939 w 21600"/>
                <a:gd name="connsiteY2" fmla="*/ 31200 h 31200"/>
                <a:gd name="connsiteX3" fmla="*/ 0 w 21600"/>
                <a:gd name="connsiteY3" fmla="*/ 3890 h 31200"/>
                <a:gd name="connsiteX4" fmla="*/ 8472 w 21600"/>
                <a:gd name="connsiteY4" fmla="*/ 0 h 31200"/>
                <a:gd name="connsiteX5" fmla="*/ 12860 w 21600"/>
                <a:gd name="connsiteY5" fmla="*/ 6080 h 31200"/>
                <a:gd name="connsiteX6" fmla="*/ 11050 w 21600"/>
                <a:gd name="connsiteY6" fmla="*/ 6797 h 31200"/>
                <a:gd name="connsiteX7" fmla="*/ 16577 w 21600"/>
                <a:gd name="connsiteY7" fmla="*/ 12007 h 31200"/>
                <a:gd name="connsiteX8" fmla="*/ 14767 w 21600"/>
                <a:gd name="connsiteY8" fmla="*/ 12877 h 31200"/>
                <a:gd name="connsiteX9" fmla="*/ 21600 w 21600"/>
                <a:gd name="connsiteY9" fmla="*/ 21600 h 31200"/>
                <a:gd name="connsiteX0" fmla="*/ 5635 w 21600"/>
                <a:gd name="connsiteY0" fmla="*/ 9600 h 31200"/>
                <a:gd name="connsiteX1" fmla="*/ 939 w 21600"/>
                <a:gd name="connsiteY1" fmla="*/ 31200 h 31200"/>
                <a:gd name="connsiteX2" fmla="*/ 0 w 21600"/>
                <a:gd name="connsiteY2" fmla="*/ 3890 h 31200"/>
                <a:gd name="connsiteX3" fmla="*/ 8472 w 21600"/>
                <a:gd name="connsiteY3" fmla="*/ 0 h 31200"/>
                <a:gd name="connsiteX4" fmla="*/ 12860 w 21600"/>
                <a:gd name="connsiteY4" fmla="*/ 6080 h 31200"/>
                <a:gd name="connsiteX5" fmla="*/ 11050 w 21600"/>
                <a:gd name="connsiteY5" fmla="*/ 6797 h 31200"/>
                <a:gd name="connsiteX6" fmla="*/ 16577 w 21600"/>
                <a:gd name="connsiteY6" fmla="*/ 12007 h 31200"/>
                <a:gd name="connsiteX7" fmla="*/ 14767 w 21600"/>
                <a:gd name="connsiteY7" fmla="*/ 12877 h 31200"/>
                <a:gd name="connsiteX8" fmla="*/ 21600 w 21600"/>
                <a:gd name="connsiteY8" fmla="*/ 21600 h 31200"/>
                <a:gd name="connsiteX0" fmla="*/ 939 w 21600"/>
                <a:gd name="connsiteY0" fmla="*/ 31200 h 31200"/>
                <a:gd name="connsiteX1" fmla="*/ 0 w 21600"/>
                <a:gd name="connsiteY1" fmla="*/ 3890 h 31200"/>
                <a:gd name="connsiteX2" fmla="*/ 8472 w 21600"/>
                <a:gd name="connsiteY2" fmla="*/ 0 h 31200"/>
                <a:gd name="connsiteX3" fmla="*/ 12860 w 21600"/>
                <a:gd name="connsiteY3" fmla="*/ 6080 h 31200"/>
                <a:gd name="connsiteX4" fmla="*/ 11050 w 21600"/>
                <a:gd name="connsiteY4" fmla="*/ 6797 h 31200"/>
                <a:gd name="connsiteX5" fmla="*/ 16577 w 21600"/>
                <a:gd name="connsiteY5" fmla="*/ 12007 h 31200"/>
                <a:gd name="connsiteX6" fmla="*/ 14767 w 21600"/>
                <a:gd name="connsiteY6" fmla="*/ 12877 h 31200"/>
                <a:gd name="connsiteX7" fmla="*/ 21600 w 21600"/>
                <a:gd name="connsiteY7" fmla="*/ 21600 h 31200"/>
                <a:gd name="connsiteX0" fmla="*/ 0 w 21600"/>
                <a:gd name="connsiteY0" fmla="*/ 3890 h 21600"/>
                <a:gd name="connsiteX1" fmla="*/ 8472 w 21600"/>
                <a:gd name="connsiteY1" fmla="*/ 0 h 21600"/>
                <a:gd name="connsiteX2" fmla="*/ 12860 w 21600"/>
                <a:gd name="connsiteY2" fmla="*/ 6080 h 21600"/>
                <a:gd name="connsiteX3" fmla="*/ 11050 w 21600"/>
                <a:gd name="connsiteY3" fmla="*/ 6797 h 21600"/>
                <a:gd name="connsiteX4" fmla="*/ 16577 w 21600"/>
                <a:gd name="connsiteY4" fmla="*/ 12007 h 21600"/>
                <a:gd name="connsiteX5" fmla="*/ 14767 w 21600"/>
                <a:gd name="connsiteY5" fmla="*/ 12877 h 21600"/>
                <a:gd name="connsiteX6" fmla="*/ 21600 w 21600"/>
                <a:gd name="connsiteY6" fmla="*/ 21600 h 21600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6" fmla="*/ 0 w 13128"/>
                <a:gd name="connsiteY6" fmla="*/ 0 h 21600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6" fmla="*/ 1127 w 13128"/>
                <a:gd name="connsiteY6" fmla="*/ 2880 h 21600"/>
                <a:gd name="connsiteX0" fmla="*/ 0 w 13467"/>
                <a:gd name="connsiteY0" fmla="*/ 0 h 21809"/>
                <a:gd name="connsiteX1" fmla="*/ 4388 w 13467"/>
                <a:gd name="connsiteY1" fmla="*/ 6080 h 21809"/>
                <a:gd name="connsiteX2" fmla="*/ 2578 w 13467"/>
                <a:gd name="connsiteY2" fmla="*/ 6797 h 21809"/>
                <a:gd name="connsiteX3" fmla="*/ 8105 w 13467"/>
                <a:gd name="connsiteY3" fmla="*/ 12007 h 21809"/>
                <a:gd name="connsiteX4" fmla="*/ 6295 w 13467"/>
                <a:gd name="connsiteY4" fmla="*/ 12877 h 21809"/>
                <a:gd name="connsiteX5" fmla="*/ 13128 w 13467"/>
                <a:gd name="connsiteY5" fmla="*/ 21600 h 21809"/>
                <a:gd name="connsiteX6" fmla="*/ 8432 w 13467"/>
                <a:gd name="connsiteY6" fmla="*/ 14400 h 21809"/>
                <a:gd name="connsiteX7" fmla="*/ 1127 w 13467"/>
                <a:gd name="connsiteY7" fmla="*/ 2880 h 21809"/>
                <a:gd name="connsiteX0" fmla="*/ 0 w 13467"/>
                <a:gd name="connsiteY0" fmla="*/ 0 h 21809"/>
                <a:gd name="connsiteX1" fmla="*/ 4388 w 13467"/>
                <a:gd name="connsiteY1" fmla="*/ 6080 h 21809"/>
                <a:gd name="connsiteX2" fmla="*/ 2578 w 13467"/>
                <a:gd name="connsiteY2" fmla="*/ 6797 h 21809"/>
                <a:gd name="connsiteX3" fmla="*/ 8105 w 13467"/>
                <a:gd name="connsiteY3" fmla="*/ 12007 h 21809"/>
                <a:gd name="connsiteX4" fmla="*/ 6295 w 13467"/>
                <a:gd name="connsiteY4" fmla="*/ 12877 h 21809"/>
                <a:gd name="connsiteX5" fmla="*/ 13128 w 13467"/>
                <a:gd name="connsiteY5" fmla="*/ 21600 h 21809"/>
                <a:gd name="connsiteX6" fmla="*/ 8432 w 13467"/>
                <a:gd name="connsiteY6" fmla="*/ 14400 h 21809"/>
                <a:gd name="connsiteX7" fmla="*/ 1127 w 13467"/>
                <a:gd name="connsiteY7" fmla="*/ 2880 h 21809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6" fmla="*/ 1127 w 13128"/>
                <a:gd name="connsiteY6" fmla="*/ 288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28" h="21600">
                  <a:moveTo>
                    <a:pt x="0" y="0"/>
                  </a:moveTo>
                  <a:lnTo>
                    <a:pt x="4388" y="6080"/>
                  </a:lnTo>
                  <a:lnTo>
                    <a:pt x="2578" y="6797"/>
                  </a:lnTo>
                  <a:lnTo>
                    <a:pt x="8105" y="12007"/>
                  </a:lnTo>
                  <a:lnTo>
                    <a:pt x="6295" y="12877"/>
                  </a:lnTo>
                  <a:lnTo>
                    <a:pt x="13128" y="21600"/>
                  </a:lnTo>
                  <a:cubicBezTo>
                    <a:pt x="12267" y="19934"/>
                    <a:pt x="3627" y="6780"/>
                    <a:pt x="1127" y="2880"/>
                  </a:cubicBezTo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26312" y="5347901"/>
              <a:ext cx="502275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900" dirty="0" smtClean="0">
                  <a:latin typeface="Arial Narrow" pitchFamily="34" charset="0"/>
                </a:rPr>
                <a:t>MODEM</a:t>
              </a:r>
              <a:endParaRPr lang="en-US" sz="900" dirty="0">
                <a:latin typeface="Arial Narrow" pitchFamily="34" charset="0"/>
              </a:endParaRPr>
            </a:p>
          </p:txBody>
        </p:sp>
        <p:cxnSp>
          <p:nvCxnSpPr>
            <p:cNvPr id="41" name="Straight Connector 40"/>
            <p:cNvCxnSpPr>
              <a:endCxn id="38" idx="0"/>
            </p:cNvCxnSpPr>
            <p:nvPr/>
          </p:nvCxnSpPr>
          <p:spPr>
            <a:xfrm flipH="1">
              <a:off x="3951022" y="4419600"/>
              <a:ext cx="2008890" cy="83820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9299521" y="3479561"/>
              <a:ext cx="904094" cy="3447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Arial Narrow" pitchFamily="34" charset="0"/>
                </a:rPr>
                <a:t>Content Ingestion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43" name="Left Arrow 42"/>
            <p:cNvSpPr/>
            <p:nvPr/>
          </p:nvSpPr>
          <p:spPr>
            <a:xfrm rot="5400000">
              <a:off x="8747019" y="3378395"/>
              <a:ext cx="904094" cy="200910"/>
            </a:xfrm>
            <a:prstGeom prst="leftArrow">
              <a:avLst>
                <a:gd name="adj1" fmla="val 50000"/>
                <a:gd name="adj2" fmla="val 42857"/>
              </a:avLst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4" name="Left Arrow 43"/>
            <p:cNvSpPr/>
            <p:nvPr/>
          </p:nvSpPr>
          <p:spPr>
            <a:xfrm rot="1207416">
              <a:off x="9280761" y="3324697"/>
              <a:ext cx="2974383" cy="208608"/>
            </a:xfrm>
            <a:prstGeom prst="leftArrow">
              <a:avLst>
                <a:gd name="adj1" fmla="val 50000"/>
                <a:gd name="adj2" fmla="val 107143"/>
              </a:avLst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45" name="Group 942"/>
            <p:cNvGrpSpPr/>
            <p:nvPr/>
          </p:nvGrpSpPr>
          <p:grpSpPr>
            <a:xfrm>
              <a:off x="8896790" y="5149661"/>
              <a:ext cx="1528661" cy="890107"/>
              <a:chOff x="6451600" y="4653505"/>
              <a:chExt cx="1159565" cy="675190"/>
            </a:xfrm>
          </p:grpSpPr>
          <p:sp>
            <p:nvSpPr>
              <p:cNvPr id="190" name="Rounded Rectangle 189"/>
              <p:cNvSpPr/>
              <p:nvPr/>
            </p:nvSpPr>
            <p:spPr>
              <a:xfrm>
                <a:off x="6451600" y="4653505"/>
                <a:ext cx="1159565" cy="675190"/>
              </a:xfrm>
              <a:prstGeom prst="roundRect">
                <a:avLst>
                  <a:gd name="adj" fmla="val 2969"/>
                </a:avLst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7537775" y="5314017"/>
                <a:ext cx="14678" cy="14678"/>
              </a:xfrm>
              <a:prstGeom prst="ellipse">
                <a:avLst/>
              </a:prstGeom>
              <a:solidFill>
                <a:srgbClr val="66FF3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2" name="Rounded Rectangle 191"/>
              <p:cNvSpPr/>
              <p:nvPr/>
            </p:nvSpPr>
            <p:spPr>
              <a:xfrm>
                <a:off x="6466278" y="4668183"/>
                <a:ext cx="1127273" cy="634091"/>
              </a:xfrm>
              <a:prstGeom prst="roundRect">
                <a:avLst>
                  <a:gd name="adj" fmla="val 2969"/>
                </a:avLst>
              </a:prstGeom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10001794" y="7116338"/>
              <a:ext cx="1305914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900" dirty="0" smtClean="0">
                  <a:latin typeface="Arial Narrow" pitchFamily="34" charset="0"/>
                </a:rPr>
                <a:t>Millions of other TVs</a:t>
              </a:r>
              <a:endParaRPr lang="en-US" sz="900" dirty="0">
                <a:latin typeface="Arial Narrow" pitchFamily="34" charset="0"/>
              </a:endParaRPr>
            </a:p>
          </p:txBody>
        </p:sp>
        <p:grpSp>
          <p:nvGrpSpPr>
            <p:cNvPr id="47" name="Group 1016"/>
            <p:cNvGrpSpPr/>
            <p:nvPr/>
          </p:nvGrpSpPr>
          <p:grpSpPr>
            <a:xfrm>
              <a:off x="9097700" y="5350571"/>
              <a:ext cx="1528661" cy="890107"/>
              <a:chOff x="6451600" y="4653505"/>
              <a:chExt cx="1159565" cy="675190"/>
            </a:xfrm>
          </p:grpSpPr>
          <p:sp>
            <p:nvSpPr>
              <p:cNvPr id="187" name="Rounded Rectangle 186"/>
              <p:cNvSpPr/>
              <p:nvPr/>
            </p:nvSpPr>
            <p:spPr>
              <a:xfrm>
                <a:off x="6451600" y="4653505"/>
                <a:ext cx="1159565" cy="675190"/>
              </a:xfrm>
              <a:prstGeom prst="roundRect">
                <a:avLst>
                  <a:gd name="adj" fmla="val 2969"/>
                </a:avLst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7537775" y="5314017"/>
                <a:ext cx="14678" cy="14678"/>
              </a:xfrm>
              <a:prstGeom prst="ellipse">
                <a:avLst/>
              </a:prstGeom>
              <a:solidFill>
                <a:srgbClr val="66FF3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" name="Rounded Rectangle 188"/>
              <p:cNvSpPr/>
              <p:nvPr/>
            </p:nvSpPr>
            <p:spPr>
              <a:xfrm>
                <a:off x="6466278" y="4668183"/>
                <a:ext cx="1127273" cy="634091"/>
              </a:xfrm>
              <a:prstGeom prst="roundRect">
                <a:avLst>
                  <a:gd name="adj" fmla="val 2969"/>
                </a:avLst>
              </a:prstGeom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8" name="Group 1024"/>
            <p:cNvGrpSpPr/>
            <p:nvPr/>
          </p:nvGrpSpPr>
          <p:grpSpPr>
            <a:xfrm>
              <a:off x="9298609" y="5551481"/>
              <a:ext cx="1528661" cy="890107"/>
              <a:chOff x="6451600" y="4653505"/>
              <a:chExt cx="1159565" cy="675190"/>
            </a:xfrm>
          </p:grpSpPr>
          <p:sp>
            <p:nvSpPr>
              <p:cNvPr id="184" name="Rounded Rectangle 183"/>
              <p:cNvSpPr/>
              <p:nvPr/>
            </p:nvSpPr>
            <p:spPr>
              <a:xfrm>
                <a:off x="6451600" y="4653505"/>
                <a:ext cx="1159565" cy="675190"/>
              </a:xfrm>
              <a:prstGeom prst="roundRect">
                <a:avLst>
                  <a:gd name="adj" fmla="val 2969"/>
                </a:avLst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7537775" y="5314017"/>
                <a:ext cx="14678" cy="14678"/>
              </a:xfrm>
              <a:prstGeom prst="ellipse">
                <a:avLst/>
              </a:prstGeom>
              <a:solidFill>
                <a:srgbClr val="66FF3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" name="Rounded Rectangle 185"/>
              <p:cNvSpPr/>
              <p:nvPr/>
            </p:nvSpPr>
            <p:spPr>
              <a:xfrm>
                <a:off x="6466278" y="4668183"/>
                <a:ext cx="1127273" cy="634091"/>
              </a:xfrm>
              <a:prstGeom prst="roundRect">
                <a:avLst>
                  <a:gd name="adj" fmla="val 2969"/>
                </a:avLst>
              </a:prstGeom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Group 1028"/>
            <p:cNvGrpSpPr/>
            <p:nvPr/>
          </p:nvGrpSpPr>
          <p:grpSpPr>
            <a:xfrm>
              <a:off x="9499519" y="5752391"/>
              <a:ext cx="1528661" cy="890107"/>
              <a:chOff x="6451600" y="4653505"/>
              <a:chExt cx="1159565" cy="675190"/>
            </a:xfrm>
          </p:grpSpPr>
          <p:sp>
            <p:nvSpPr>
              <p:cNvPr id="181" name="Rounded Rectangle 180"/>
              <p:cNvSpPr/>
              <p:nvPr/>
            </p:nvSpPr>
            <p:spPr>
              <a:xfrm>
                <a:off x="6451600" y="4653505"/>
                <a:ext cx="1159565" cy="675190"/>
              </a:xfrm>
              <a:prstGeom prst="roundRect">
                <a:avLst>
                  <a:gd name="adj" fmla="val 2969"/>
                </a:avLst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7537775" y="5314017"/>
                <a:ext cx="14678" cy="14678"/>
              </a:xfrm>
              <a:prstGeom prst="ellipse">
                <a:avLst/>
              </a:prstGeom>
              <a:solidFill>
                <a:srgbClr val="66FF3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3" name="Rounded Rectangle 182"/>
              <p:cNvSpPr/>
              <p:nvPr/>
            </p:nvSpPr>
            <p:spPr>
              <a:xfrm>
                <a:off x="6466278" y="4668183"/>
                <a:ext cx="1127273" cy="634091"/>
              </a:xfrm>
              <a:prstGeom prst="roundRect">
                <a:avLst>
                  <a:gd name="adj" fmla="val 2969"/>
                </a:avLst>
              </a:prstGeom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1032"/>
            <p:cNvGrpSpPr/>
            <p:nvPr/>
          </p:nvGrpSpPr>
          <p:grpSpPr>
            <a:xfrm>
              <a:off x="9700429" y="5953301"/>
              <a:ext cx="1528661" cy="890107"/>
              <a:chOff x="6451600" y="4653505"/>
              <a:chExt cx="1159565" cy="675190"/>
            </a:xfrm>
          </p:grpSpPr>
          <p:sp>
            <p:nvSpPr>
              <p:cNvPr id="178" name="Rounded Rectangle 177"/>
              <p:cNvSpPr/>
              <p:nvPr/>
            </p:nvSpPr>
            <p:spPr>
              <a:xfrm>
                <a:off x="6451600" y="4653505"/>
                <a:ext cx="1159565" cy="675190"/>
              </a:xfrm>
              <a:prstGeom prst="roundRect">
                <a:avLst>
                  <a:gd name="adj" fmla="val 2969"/>
                </a:avLst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7537775" y="5314017"/>
                <a:ext cx="14678" cy="14678"/>
              </a:xfrm>
              <a:prstGeom prst="ellipse">
                <a:avLst/>
              </a:prstGeom>
              <a:solidFill>
                <a:srgbClr val="66FF3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" name="Rounded Rectangle 179"/>
              <p:cNvSpPr/>
              <p:nvPr/>
            </p:nvSpPr>
            <p:spPr>
              <a:xfrm>
                <a:off x="6466278" y="4668183"/>
                <a:ext cx="1127273" cy="634091"/>
              </a:xfrm>
              <a:prstGeom prst="roundRect">
                <a:avLst>
                  <a:gd name="adj" fmla="val 2969"/>
                </a:avLst>
              </a:prstGeom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oup 1036"/>
            <p:cNvGrpSpPr/>
            <p:nvPr/>
          </p:nvGrpSpPr>
          <p:grpSpPr>
            <a:xfrm>
              <a:off x="9901339" y="6154210"/>
              <a:ext cx="1528661" cy="890107"/>
              <a:chOff x="6451600" y="4653505"/>
              <a:chExt cx="1159565" cy="675190"/>
            </a:xfrm>
          </p:grpSpPr>
          <p:sp>
            <p:nvSpPr>
              <p:cNvPr id="175" name="Rounded Rectangle 174"/>
              <p:cNvSpPr/>
              <p:nvPr/>
            </p:nvSpPr>
            <p:spPr>
              <a:xfrm>
                <a:off x="6451600" y="4653505"/>
                <a:ext cx="1159565" cy="675190"/>
              </a:xfrm>
              <a:prstGeom prst="roundRect">
                <a:avLst>
                  <a:gd name="adj" fmla="val 2969"/>
                </a:avLst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7537775" y="5314017"/>
                <a:ext cx="14678" cy="14678"/>
              </a:xfrm>
              <a:prstGeom prst="ellipse">
                <a:avLst/>
              </a:prstGeom>
              <a:solidFill>
                <a:srgbClr val="66FF3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" name="Rounded Rectangle 176"/>
              <p:cNvSpPr/>
              <p:nvPr/>
            </p:nvSpPr>
            <p:spPr>
              <a:xfrm>
                <a:off x="6466278" y="4668183"/>
                <a:ext cx="1127273" cy="634091"/>
              </a:xfrm>
              <a:prstGeom prst="roundRect">
                <a:avLst>
                  <a:gd name="adj" fmla="val 2969"/>
                </a:avLst>
              </a:prstGeom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2" name="Down Arrow 51"/>
            <p:cNvSpPr/>
            <p:nvPr/>
          </p:nvSpPr>
          <p:spPr>
            <a:xfrm>
              <a:off x="7099270" y="3124200"/>
              <a:ext cx="336682" cy="762000"/>
            </a:xfrm>
            <a:prstGeom prst="downArrow">
              <a:avLst/>
            </a:prstGeom>
            <a:solidFill>
              <a:srgbClr val="EEECE1">
                <a:lumMod val="75000"/>
                <a:alpha val="70000"/>
              </a:srgbClr>
            </a:solidFill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3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413470" y="3276600"/>
              <a:ext cx="703184" cy="3447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Arial Narrow" pitchFamily="34" charset="0"/>
                </a:rPr>
                <a:t>Content Delivery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54" name="Down Arrow 53"/>
            <p:cNvSpPr/>
            <p:nvPr/>
          </p:nvSpPr>
          <p:spPr>
            <a:xfrm rot="10800000">
              <a:off x="7861270" y="3124200"/>
              <a:ext cx="100455" cy="803639"/>
            </a:xfrm>
            <a:prstGeom prst="downArrow">
              <a:avLst/>
            </a:prstGeom>
            <a:solidFill>
              <a:sysClr val="window" lastClr="FFFFFF">
                <a:lumMod val="85000"/>
                <a:alpha val="70000"/>
              </a:sys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5" name="Cloud 54"/>
            <p:cNvSpPr/>
            <p:nvPr/>
          </p:nvSpPr>
          <p:spPr>
            <a:xfrm>
              <a:off x="4432270" y="3810000"/>
              <a:ext cx="5867400" cy="980294"/>
            </a:xfrm>
            <a:prstGeom prst="cloud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Internet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937470" y="3352800"/>
              <a:ext cx="703184" cy="2585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Arial Narrow" pitchFamily="34" charset="0"/>
                </a:rPr>
                <a:t>Content Requests</a:t>
              </a: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11007254" y="2122709"/>
              <a:ext cx="703184" cy="602729"/>
            </a:xfrm>
            <a:prstGeom prst="roundRect">
              <a:avLst>
                <a:gd name="adj" fmla="val 7576"/>
              </a:avLst>
            </a:prstGeom>
            <a:gradFill flip="none" rotWithShape="1">
              <a:gsLst>
                <a:gs pos="0">
                  <a:sysClr val="window" lastClr="FFFFFF"/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ysClr val="window" lastClr="FFFFFF">
                    <a:lumMod val="85000"/>
                  </a:sysClr>
                </a:gs>
              </a:gsLst>
              <a:path path="rect">
                <a:fillToRect l="50000" t="50000" r="50000" b="50000"/>
              </a:path>
              <a:tileRect/>
            </a:gradFill>
            <a:ln w="1587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605435" y="1526188"/>
              <a:ext cx="15068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itchFamily="34" charset="0"/>
                </a:rPr>
                <a:t>Subscriber Database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itchFamily="34" charset="0"/>
                </a:rPr>
                <a:t>&amp; Rights Management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itchFamily="34" charset="0"/>
                </a:rPr>
                <a:t>Servers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</a:endParaRPr>
            </a:p>
          </p:txBody>
        </p:sp>
        <p:grpSp>
          <p:nvGrpSpPr>
            <p:cNvPr id="59" name="Group 529"/>
            <p:cNvGrpSpPr/>
            <p:nvPr/>
          </p:nvGrpSpPr>
          <p:grpSpPr>
            <a:xfrm>
              <a:off x="11107709" y="2224166"/>
              <a:ext cx="281702" cy="423326"/>
              <a:chOff x="1600200" y="2360613"/>
              <a:chExt cx="958850" cy="1249362"/>
            </a:xfrm>
          </p:grpSpPr>
          <p:sp>
            <p:nvSpPr>
              <p:cNvPr id="138" name="Freeform 137"/>
              <p:cNvSpPr>
                <a:spLocks/>
              </p:cNvSpPr>
              <p:nvPr/>
            </p:nvSpPr>
            <p:spPr bwMode="auto">
              <a:xfrm>
                <a:off x="1617663" y="2374900"/>
                <a:ext cx="446088" cy="122078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17"/>
                  </a:cxn>
                  <a:cxn ang="0">
                    <a:pos x="0" y="730"/>
                  </a:cxn>
                  <a:cxn ang="0">
                    <a:pos x="0" y="730"/>
                  </a:cxn>
                  <a:cxn ang="0">
                    <a:pos x="0" y="731"/>
                  </a:cxn>
                  <a:cxn ang="0">
                    <a:pos x="1" y="734"/>
                  </a:cxn>
                  <a:cxn ang="0">
                    <a:pos x="3" y="734"/>
                  </a:cxn>
                  <a:cxn ang="0">
                    <a:pos x="3" y="734"/>
                  </a:cxn>
                  <a:cxn ang="0">
                    <a:pos x="29" y="742"/>
                  </a:cxn>
                  <a:cxn ang="0">
                    <a:pos x="50" y="746"/>
                  </a:cxn>
                  <a:cxn ang="0">
                    <a:pos x="77" y="751"/>
                  </a:cxn>
                  <a:cxn ang="0">
                    <a:pos x="113" y="757"/>
                  </a:cxn>
                  <a:cxn ang="0">
                    <a:pos x="157" y="761"/>
                  </a:cxn>
                  <a:cxn ang="0">
                    <a:pos x="212" y="766"/>
                  </a:cxn>
                  <a:cxn ang="0">
                    <a:pos x="275" y="769"/>
                  </a:cxn>
                  <a:cxn ang="0">
                    <a:pos x="275" y="769"/>
                  </a:cxn>
                  <a:cxn ang="0">
                    <a:pos x="281" y="769"/>
                  </a:cxn>
                  <a:cxn ang="0">
                    <a:pos x="281" y="0"/>
                  </a:cxn>
                  <a:cxn ang="0">
                    <a:pos x="281" y="0"/>
                  </a:cxn>
                  <a:cxn ang="0">
                    <a:pos x="275" y="0"/>
                  </a:cxn>
                  <a:cxn ang="0">
                    <a:pos x="275" y="0"/>
                  </a:cxn>
                  <a:cxn ang="0">
                    <a:pos x="0" y="17"/>
                  </a:cxn>
                  <a:cxn ang="0">
                    <a:pos x="0" y="17"/>
                  </a:cxn>
                </a:cxnLst>
                <a:rect l="0" t="0" r="r" b="b"/>
                <a:pathLst>
                  <a:path w="281" h="769">
                    <a:moveTo>
                      <a:pt x="0" y="17"/>
                    </a:moveTo>
                    <a:lnTo>
                      <a:pt x="0" y="17"/>
                    </a:lnTo>
                    <a:lnTo>
                      <a:pt x="0" y="730"/>
                    </a:lnTo>
                    <a:lnTo>
                      <a:pt x="0" y="730"/>
                    </a:lnTo>
                    <a:lnTo>
                      <a:pt x="0" y="731"/>
                    </a:lnTo>
                    <a:lnTo>
                      <a:pt x="1" y="734"/>
                    </a:lnTo>
                    <a:lnTo>
                      <a:pt x="3" y="734"/>
                    </a:lnTo>
                    <a:lnTo>
                      <a:pt x="3" y="734"/>
                    </a:lnTo>
                    <a:lnTo>
                      <a:pt x="29" y="742"/>
                    </a:lnTo>
                    <a:lnTo>
                      <a:pt x="50" y="746"/>
                    </a:lnTo>
                    <a:lnTo>
                      <a:pt x="77" y="751"/>
                    </a:lnTo>
                    <a:lnTo>
                      <a:pt x="113" y="757"/>
                    </a:lnTo>
                    <a:lnTo>
                      <a:pt x="157" y="761"/>
                    </a:lnTo>
                    <a:lnTo>
                      <a:pt x="212" y="766"/>
                    </a:lnTo>
                    <a:lnTo>
                      <a:pt x="275" y="769"/>
                    </a:lnTo>
                    <a:lnTo>
                      <a:pt x="275" y="769"/>
                    </a:lnTo>
                    <a:lnTo>
                      <a:pt x="281" y="769"/>
                    </a:lnTo>
                    <a:lnTo>
                      <a:pt x="281" y="0"/>
                    </a:lnTo>
                    <a:lnTo>
                      <a:pt x="281" y="0"/>
                    </a:lnTo>
                    <a:lnTo>
                      <a:pt x="275" y="0"/>
                    </a:lnTo>
                    <a:lnTo>
                      <a:pt x="275" y="0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Freeform 138"/>
              <p:cNvSpPr>
                <a:spLocks/>
              </p:cNvSpPr>
              <p:nvPr/>
            </p:nvSpPr>
            <p:spPr bwMode="auto">
              <a:xfrm>
                <a:off x="1627188" y="2378075"/>
                <a:ext cx="434975" cy="1200150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17"/>
                  </a:cxn>
                  <a:cxn ang="0">
                    <a:pos x="0" y="717"/>
                  </a:cxn>
                  <a:cxn ang="0">
                    <a:pos x="0" y="717"/>
                  </a:cxn>
                  <a:cxn ang="0">
                    <a:pos x="0" y="718"/>
                  </a:cxn>
                  <a:cxn ang="0">
                    <a:pos x="1" y="722"/>
                  </a:cxn>
                  <a:cxn ang="0">
                    <a:pos x="3" y="722"/>
                  </a:cxn>
                  <a:cxn ang="0">
                    <a:pos x="3" y="722"/>
                  </a:cxn>
                  <a:cxn ang="0">
                    <a:pos x="27" y="729"/>
                  </a:cxn>
                  <a:cxn ang="0">
                    <a:pos x="48" y="734"/>
                  </a:cxn>
                  <a:cxn ang="0">
                    <a:pos x="76" y="738"/>
                  </a:cxn>
                  <a:cxn ang="0">
                    <a:pos x="110" y="744"/>
                  </a:cxn>
                  <a:cxn ang="0">
                    <a:pos x="153" y="749"/>
                  </a:cxn>
                  <a:cxn ang="0">
                    <a:pos x="206" y="753"/>
                  </a:cxn>
                  <a:cxn ang="0">
                    <a:pos x="269" y="756"/>
                  </a:cxn>
                  <a:cxn ang="0">
                    <a:pos x="269" y="756"/>
                  </a:cxn>
                  <a:cxn ang="0">
                    <a:pos x="274" y="756"/>
                  </a:cxn>
                  <a:cxn ang="0">
                    <a:pos x="274" y="0"/>
                  </a:cxn>
                  <a:cxn ang="0">
                    <a:pos x="274" y="0"/>
                  </a:cxn>
                  <a:cxn ang="0">
                    <a:pos x="0" y="17"/>
                  </a:cxn>
                  <a:cxn ang="0">
                    <a:pos x="0" y="17"/>
                  </a:cxn>
                </a:cxnLst>
                <a:rect l="0" t="0" r="r" b="b"/>
                <a:pathLst>
                  <a:path w="274" h="756">
                    <a:moveTo>
                      <a:pt x="0" y="17"/>
                    </a:moveTo>
                    <a:lnTo>
                      <a:pt x="0" y="17"/>
                    </a:lnTo>
                    <a:lnTo>
                      <a:pt x="0" y="717"/>
                    </a:lnTo>
                    <a:lnTo>
                      <a:pt x="0" y="717"/>
                    </a:lnTo>
                    <a:lnTo>
                      <a:pt x="0" y="718"/>
                    </a:lnTo>
                    <a:lnTo>
                      <a:pt x="1" y="722"/>
                    </a:lnTo>
                    <a:lnTo>
                      <a:pt x="3" y="722"/>
                    </a:lnTo>
                    <a:lnTo>
                      <a:pt x="3" y="722"/>
                    </a:lnTo>
                    <a:lnTo>
                      <a:pt x="27" y="729"/>
                    </a:lnTo>
                    <a:lnTo>
                      <a:pt x="48" y="734"/>
                    </a:lnTo>
                    <a:lnTo>
                      <a:pt x="76" y="738"/>
                    </a:lnTo>
                    <a:lnTo>
                      <a:pt x="110" y="744"/>
                    </a:lnTo>
                    <a:lnTo>
                      <a:pt x="153" y="749"/>
                    </a:lnTo>
                    <a:lnTo>
                      <a:pt x="206" y="753"/>
                    </a:lnTo>
                    <a:lnTo>
                      <a:pt x="269" y="756"/>
                    </a:lnTo>
                    <a:lnTo>
                      <a:pt x="269" y="756"/>
                    </a:lnTo>
                    <a:lnTo>
                      <a:pt x="274" y="756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Freeform 139"/>
              <p:cNvSpPr>
                <a:spLocks/>
              </p:cNvSpPr>
              <p:nvPr/>
            </p:nvSpPr>
            <p:spPr bwMode="auto">
              <a:xfrm>
                <a:off x="2127250" y="2382838"/>
                <a:ext cx="412750" cy="11858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47"/>
                  </a:cxn>
                  <a:cxn ang="0">
                    <a:pos x="0" y="747"/>
                  </a:cxn>
                  <a:cxn ang="0">
                    <a:pos x="260" y="634"/>
                  </a:cxn>
                  <a:cxn ang="0">
                    <a:pos x="260" y="634"/>
                  </a:cxn>
                  <a:cxn ang="0">
                    <a:pos x="260" y="41"/>
                  </a:cxn>
                  <a:cxn ang="0">
                    <a:pos x="260" y="4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0" h="747">
                    <a:moveTo>
                      <a:pt x="0" y="0"/>
                    </a:moveTo>
                    <a:lnTo>
                      <a:pt x="0" y="747"/>
                    </a:lnTo>
                    <a:lnTo>
                      <a:pt x="0" y="747"/>
                    </a:lnTo>
                    <a:lnTo>
                      <a:pt x="260" y="634"/>
                    </a:lnTo>
                    <a:lnTo>
                      <a:pt x="260" y="634"/>
                    </a:lnTo>
                    <a:lnTo>
                      <a:pt x="260" y="41"/>
                    </a:lnTo>
                    <a:lnTo>
                      <a:pt x="260" y="4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Freeform 140"/>
              <p:cNvSpPr>
                <a:spLocks/>
              </p:cNvSpPr>
              <p:nvPr/>
            </p:nvSpPr>
            <p:spPr bwMode="auto">
              <a:xfrm>
                <a:off x="2127250" y="2435225"/>
                <a:ext cx="412750" cy="1133475"/>
              </a:xfrm>
              <a:custGeom>
                <a:avLst/>
                <a:gdLst/>
                <a:ahLst/>
                <a:cxnLst>
                  <a:cxn ang="0">
                    <a:pos x="213" y="0"/>
                  </a:cxn>
                  <a:cxn ang="0">
                    <a:pos x="213" y="0"/>
                  </a:cxn>
                  <a:cxn ang="0">
                    <a:pos x="260" y="8"/>
                  </a:cxn>
                  <a:cxn ang="0">
                    <a:pos x="260" y="8"/>
                  </a:cxn>
                  <a:cxn ang="0">
                    <a:pos x="260" y="601"/>
                  </a:cxn>
                  <a:cxn ang="0">
                    <a:pos x="260" y="601"/>
                  </a:cxn>
                  <a:cxn ang="0">
                    <a:pos x="0" y="714"/>
                  </a:cxn>
                  <a:cxn ang="0">
                    <a:pos x="0" y="454"/>
                  </a:cxn>
                  <a:cxn ang="0">
                    <a:pos x="0" y="454"/>
                  </a:cxn>
                  <a:cxn ang="0">
                    <a:pos x="6" y="434"/>
                  </a:cxn>
                  <a:cxn ang="0">
                    <a:pos x="13" y="415"/>
                  </a:cxn>
                  <a:cxn ang="0">
                    <a:pos x="21" y="398"/>
                  </a:cxn>
                  <a:cxn ang="0">
                    <a:pos x="28" y="381"/>
                  </a:cxn>
                  <a:cxn ang="0">
                    <a:pos x="36" y="366"/>
                  </a:cxn>
                  <a:cxn ang="0">
                    <a:pos x="45" y="353"/>
                  </a:cxn>
                  <a:cxn ang="0">
                    <a:pos x="63" y="327"/>
                  </a:cxn>
                  <a:cxn ang="0">
                    <a:pos x="83" y="304"/>
                  </a:cxn>
                  <a:cxn ang="0">
                    <a:pos x="103" y="285"/>
                  </a:cxn>
                  <a:cxn ang="0">
                    <a:pos x="142" y="247"/>
                  </a:cxn>
                  <a:cxn ang="0">
                    <a:pos x="160" y="227"/>
                  </a:cxn>
                  <a:cxn ang="0">
                    <a:pos x="177" y="207"/>
                  </a:cxn>
                  <a:cxn ang="0">
                    <a:pos x="184" y="195"/>
                  </a:cxn>
                  <a:cxn ang="0">
                    <a:pos x="192" y="183"/>
                  </a:cxn>
                  <a:cxn ang="0">
                    <a:pos x="198" y="171"/>
                  </a:cxn>
                  <a:cxn ang="0">
                    <a:pos x="202" y="158"/>
                  </a:cxn>
                  <a:cxn ang="0">
                    <a:pos x="208" y="142"/>
                  </a:cxn>
                  <a:cxn ang="0">
                    <a:pos x="211" y="126"/>
                  </a:cxn>
                  <a:cxn ang="0">
                    <a:pos x="215" y="109"/>
                  </a:cxn>
                  <a:cxn ang="0">
                    <a:pos x="216" y="91"/>
                  </a:cxn>
                  <a:cxn ang="0">
                    <a:pos x="218" y="70"/>
                  </a:cxn>
                  <a:cxn ang="0">
                    <a:pos x="218" y="49"/>
                  </a:cxn>
                  <a:cxn ang="0">
                    <a:pos x="216" y="26"/>
                  </a:cxn>
                  <a:cxn ang="0">
                    <a:pos x="213" y="0"/>
                  </a:cxn>
                  <a:cxn ang="0">
                    <a:pos x="213" y="0"/>
                  </a:cxn>
                </a:cxnLst>
                <a:rect l="0" t="0" r="r" b="b"/>
                <a:pathLst>
                  <a:path w="260" h="714">
                    <a:moveTo>
                      <a:pt x="213" y="0"/>
                    </a:moveTo>
                    <a:lnTo>
                      <a:pt x="213" y="0"/>
                    </a:lnTo>
                    <a:lnTo>
                      <a:pt x="260" y="8"/>
                    </a:lnTo>
                    <a:lnTo>
                      <a:pt x="260" y="8"/>
                    </a:lnTo>
                    <a:lnTo>
                      <a:pt x="260" y="601"/>
                    </a:lnTo>
                    <a:lnTo>
                      <a:pt x="260" y="601"/>
                    </a:lnTo>
                    <a:lnTo>
                      <a:pt x="0" y="714"/>
                    </a:lnTo>
                    <a:lnTo>
                      <a:pt x="0" y="454"/>
                    </a:lnTo>
                    <a:lnTo>
                      <a:pt x="0" y="454"/>
                    </a:lnTo>
                    <a:lnTo>
                      <a:pt x="6" y="434"/>
                    </a:lnTo>
                    <a:lnTo>
                      <a:pt x="13" y="415"/>
                    </a:lnTo>
                    <a:lnTo>
                      <a:pt x="21" y="398"/>
                    </a:lnTo>
                    <a:lnTo>
                      <a:pt x="28" y="381"/>
                    </a:lnTo>
                    <a:lnTo>
                      <a:pt x="36" y="366"/>
                    </a:lnTo>
                    <a:lnTo>
                      <a:pt x="45" y="353"/>
                    </a:lnTo>
                    <a:lnTo>
                      <a:pt x="63" y="327"/>
                    </a:lnTo>
                    <a:lnTo>
                      <a:pt x="83" y="304"/>
                    </a:lnTo>
                    <a:lnTo>
                      <a:pt x="103" y="285"/>
                    </a:lnTo>
                    <a:lnTo>
                      <a:pt x="142" y="247"/>
                    </a:lnTo>
                    <a:lnTo>
                      <a:pt x="160" y="227"/>
                    </a:lnTo>
                    <a:lnTo>
                      <a:pt x="177" y="207"/>
                    </a:lnTo>
                    <a:lnTo>
                      <a:pt x="184" y="195"/>
                    </a:lnTo>
                    <a:lnTo>
                      <a:pt x="192" y="183"/>
                    </a:lnTo>
                    <a:lnTo>
                      <a:pt x="198" y="171"/>
                    </a:lnTo>
                    <a:lnTo>
                      <a:pt x="202" y="158"/>
                    </a:lnTo>
                    <a:lnTo>
                      <a:pt x="208" y="142"/>
                    </a:lnTo>
                    <a:lnTo>
                      <a:pt x="211" y="126"/>
                    </a:lnTo>
                    <a:lnTo>
                      <a:pt x="215" y="109"/>
                    </a:lnTo>
                    <a:lnTo>
                      <a:pt x="216" y="91"/>
                    </a:lnTo>
                    <a:lnTo>
                      <a:pt x="218" y="70"/>
                    </a:lnTo>
                    <a:lnTo>
                      <a:pt x="218" y="49"/>
                    </a:lnTo>
                    <a:lnTo>
                      <a:pt x="216" y="26"/>
                    </a:lnTo>
                    <a:lnTo>
                      <a:pt x="213" y="0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Freeform 141"/>
              <p:cNvSpPr>
                <a:spLocks/>
              </p:cNvSpPr>
              <p:nvPr/>
            </p:nvSpPr>
            <p:spPr bwMode="auto">
              <a:xfrm>
                <a:off x="2054225" y="2374900"/>
                <a:ext cx="55563" cy="12207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69"/>
                  </a:cxn>
                  <a:cxn ang="0">
                    <a:pos x="0" y="769"/>
                  </a:cxn>
                  <a:cxn ang="0">
                    <a:pos x="9" y="767"/>
                  </a:cxn>
                  <a:cxn ang="0">
                    <a:pos x="9" y="767"/>
                  </a:cxn>
                  <a:cxn ang="0">
                    <a:pos x="18" y="764"/>
                  </a:cxn>
                  <a:cxn ang="0">
                    <a:pos x="26" y="761"/>
                  </a:cxn>
                  <a:cxn ang="0">
                    <a:pos x="35" y="754"/>
                  </a:cxn>
                  <a:cxn ang="0">
                    <a:pos x="35" y="6"/>
                  </a:cxn>
                  <a:cxn ang="0">
                    <a:pos x="35" y="6"/>
                  </a:cxn>
                  <a:cxn ang="0">
                    <a:pos x="26" y="3"/>
                  </a:cxn>
                  <a:cxn ang="0">
                    <a:pos x="18" y="2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" h="769">
                    <a:moveTo>
                      <a:pt x="0" y="0"/>
                    </a:moveTo>
                    <a:lnTo>
                      <a:pt x="0" y="769"/>
                    </a:lnTo>
                    <a:lnTo>
                      <a:pt x="0" y="769"/>
                    </a:lnTo>
                    <a:lnTo>
                      <a:pt x="9" y="767"/>
                    </a:lnTo>
                    <a:lnTo>
                      <a:pt x="9" y="767"/>
                    </a:lnTo>
                    <a:lnTo>
                      <a:pt x="18" y="764"/>
                    </a:lnTo>
                    <a:lnTo>
                      <a:pt x="26" y="761"/>
                    </a:lnTo>
                    <a:lnTo>
                      <a:pt x="35" y="754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26" y="3"/>
                    </a:lnTo>
                    <a:lnTo>
                      <a:pt x="18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1720850" y="2716213"/>
                <a:ext cx="42863" cy="1587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7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00"/>
                  </a:cxn>
                  <a:cxn ang="0">
                    <a:pos x="27" y="52"/>
                  </a:cxn>
                  <a:cxn ang="0">
                    <a:pos x="27" y="0"/>
                  </a:cxn>
                </a:cxnLst>
                <a:rect l="0" t="0" r="r" b="b"/>
                <a:pathLst>
                  <a:path w="27" h="100">
                    <a:moveTo>
                      <a:pt x="27" y="0"/>
                    </a:moveTo>
                    <a:lnTo>
                      <a:pt x="2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0"/>
                    </a:lnTo>
                    <a:lnTo>
                      <a:pt x="27" y="5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Freeform 143"/>
              <p:cNvSpPr>
                <a:spLocks/>
              </p:cNvSpPr>
              <p:nvPr/>
            </p:nvSpPr>
            <p:spPr bwMode="auto">
              <a:xfrm>
                <a:off x="1727200" y="2725738"/>
                <a:ext cx="39688" cy="147637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93"/>
                  </a:cxn>
                  <a:cxn ang="0">
                    <a:pos x="25" y="49"/>
                  </a:cxn>
                  <a:cxn ang="0">
                    <a:pos x="25" y="0"/>
                  </a:cxn>
                </a:cxnLst>
                <a:rect l="0" t="0" r="r" b="b"/>
                <a:pathLst>
                  <a:path w="25" h="93">
                    <a:moveTo>
                      <a:pt x="25" y="0"/>
                    </a:moveTo>
                    <a:lnTo>
                      <a:pt x="2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93"/>
                    </a:lnTo>
                    <a:lnTo>
                      <a:pt x="25" y="4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Freeform 144"/>
              <p:cNvSpPr>
                <a:spLocks/>
              </p:cNvSpPr>
              <p:nvPr/>
            </p:nvSpPr>
            <p:spPr bwMode="auto">
              <a:xfrm>
                <a:off x="1771650" y="2716213"/>
                <a:ext cx="249238" cy="841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57" y="53"/>
                  </a:cxn>
                  <a:cxn ang="0">
                    <a:pos x="157" y="53"/>
                  </a:cxn>
                  <a:cxn ang="0">
                    <a:pos x="157" y="0"/>
                  </a:cxn>
                  <a:cxn ang="0">
                    <a:pos x="157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57" h="53">
                    <a:moveTo>
                      <a:pt x="0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157" y="53"/>
                    </a:lnTo>
                    <a:lnTo>
                      <a:pt x="157" y="53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Freeform 145"/>
              <p:cNvSpPr>
                <a:spLocks/>
              </p:cNvSpPr>
              <p:nvPr/>
            </p:nvSpPr>
            <p:spPr bwMode="auto">
              <a:xfrm>
                <a:off x="1781175" y="2725738"/>
                <a:ext cx="239713" cy="746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151" y="47"/>
                  </a:cxn>
                  <a:cxn ang="0">
                    <a:pos x="151" y="47"/>
                  </a:cxn>
                  <a:cxn ang="0">
                    <a:pos x="151" y="0"/>
                  </a:cxn>
                  <a:cxn ang="0">
                    <a:pos x="1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51" h="47">
                    <a:moveTo>
                      <a:pt x="0" y="0"/>
                    </a:moveTo>
                    <a:lnTo>
                      <a:pt x="0" y="0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151" y="47"/>
                    </a:lnTo>
                    <a:lnTo>
                      <a:pt x="151" y="47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Freeform 146"/>
              <p:cNvSpPr>
                <a:spLocks/>
              </p:cNvSpPr>
              <p:nvPr/>
            </p:nvSpPr>
            <p:spPr bwMode="auto">
              <a:xfrm>
                <a:off x="1720850" y="2803525"/>
                <a:ext cx="300038" cy="93662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53"/>
                  </a:cxn>
                  <a:cxn ang="0">
                    <a:pos x="189" y="59"/>
                  </a:cxn>
                  <a:cxn ang="0">
                    <a:pos x="189" y="59"/>
                  </a:cxn>
                  <a:cxn ang="0">
                    <a:pos x="189" y="3"/>
                  </a:cxn>
                  <a:cxn ang="0">
                    <a:pos x="30" y="0"/>
                  </a:cxn>
                  <a:cxn ang="0">
                    <a:pos x="0" y="53"/>
                  </a:cxn>
                </a:cxnLst>
                <a:rect l="0" t="0" r="r" b="b"/>
                <a:pathLst>
                  <a:path w="189" h="59">
                    <a:moveTo>
                      <a:pt x="0" y="53"/>
                    </a:moveTo>
                    <a:lnTo>
                      <a:pt x="0" y="53"/>
                    </a:lnTo>
                    <a:lnTo>
                      <a:pt x="189" y="59"/>
                    </a:lnTo>
                    <a:lnTo>
                      <a:pt x="189" y="59"/>
                    </a:lnTo>
                    <a:lnTo>
                      <a:pt x="189" y="3"/>
                    </a:lnTo>
                    <a:lnTo>
                      <a:pt x="30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Freeform 147"/>
              <p:cNvSpPr>
                <a:spLocks/>
              </p:cNvSpPr>
              <p:nvPr/>
            </p:nvSpPr>
            <p:spPr bwMode="auto">
              <a:xfrm>
                <a:off x="1649413" y="2414588"/>
                <a:ext cx="374650" cy="268287"/>
              </a:xfrm>
              <a:custGeom>
                <a:avLst/>
                <a:gdLst/>
                <a:ahLst/>
                <a:cxnLst>
                  <a:cxn ang="0">
                    <a:pos x="236" y="169"/>
                  </a:cxn>
                  <a:cxn ang="0">
                    <a:pos x="0" y="169"/>
                  </a:cxn>
                  <a:cxn ang="0">
                    <a:pos x="0" y="12"/>
                  </a:cxn>
                  <a:cxn ang="0">
                    <a:pos x="236" y="0"/>
                  </a:cxn>
                  <a:cxn ang="0">
                    <a:pos x="236" y="169"/>
                  </a:cxn>
                </a:cxnLst>
                <a:rect l="0" t="0" r="r" b="b"/>
                <a:pathLst>
                  <a:path w="236" h="169">
                    <a:moveTo>
                      <a:pt x="236" y="169"/>
                    </a:moveTo>
                    <a:lnTo>
                      <a:pt x="0" y="169"/>
                    </a:lnTo>
                    <a:lnTo>
                      <a:pt x="0" y="12"/>
                    </a:lnTo>
                    <a:lnTo>
                      <a:pt x="236" y="0"/>
                    </a:lnTo>
                    <a:lnTo>
                      <a:pt x="236" y="169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Freeform 148"/>
              <p:cNvSpPr>
                <a:spLocks/>
              </p:cNvSpPr>
              <p:nvPr/>
            </p:nvSpPr>
            <p:spPr bwMode="auto">
              <a:xfrm>
                <a:off x="1660525" y="2425700"/>
                <a:ext cx="363538" cy="242887"/>
              </a:xfrm>
              <a:custGeom>
                <a:avLst/>
                <a:gdLst/>
                <a:ahLst/>
                <a:cxnLst>
                  <a:cxn ang="0">
                    <a:pos x="229" y="153"/>
                  </a:cxn>
                  <a:cxn ang="0">
                    <a:pos x="0" y="153"/>
                  </a:cxn>
                  <a:cxn ang="0">
                    <a:pos x="0" y="12"/>
                  </a:cxn>
                  <a:cxn ang="0">
                    <a:pos x="229" y="0"/>
                  </a:cxn>
                  <a:cxn ang="0">
                    <a:pos x="229" y="153"/>
                  </a:cxn>
                </a:cxnLst>
                <a:rect l="0" t="0" r="r" b="b"/>
                <a:pathLst>
                  <a:path w="229" h="153">
                    <a:moveTo>
                      <a:pt x="229" y="153"/>
                    </a:moveTo>
                    <a:lnTo>
                      <a:pt x="0" y="153"/>
                    </a:lnTo>
                    <a:lnTo>
                      <a:pt x="0" y="12"/>
                    </a:lnTo>
                    <a:lnTo>
                      <a:pt x="229" y="0"/>
                    </a:lnTo>
                    <a:lnTo>
                      <a:pt x="229" y="153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" name="Freeform 149"/>
              <p:cNvSpPr>
                <a:spLocks noEditPoints="1"/>
              </p:cNvSpPr>
              <p:nvPr/>
            </p:nvSpPr>
            <p:spPr bwMode="auto">
              <a:xfrm>
                <a:off x="1644650" y="2409825"/>
                <a:ext cx="384175" cy="277812"/>
              </a:xfrm>
              <a:custGeom>
                <a:avLst/>
                <a:gdLst/>
                <a:ahLst/>
                <a:cxnLst>
                  <a:cxn ang="0">
                    <a:pos x="6" y="169"/>
                  </a:cxn>
                  <a:cxn ang="0">
                    <a:pos x="6" y="169"/>
                  </a:cxn>
                  <a:cxn ang="0">
                    <a:pos x="6" y="102"/>
                  </a:cxn>
                  <a:cxn ang="0">
                    <a:pos x="236" y="95"/>
                  </a:cxn>
                  <a:cxn ang="0">
                    <a:pos x="236" y="95"/>
                  </a:cxn>
                  <a:cxn ang="0">
                    <a:pos x="236" y="169"/>
                  </a:cxn>
                  <a:cxn ang="0">
                    <a:pos x="236" y="169"/>
                  </a:cxn>
                  <a:cxn ang="0">
                    <a:pos x="6" y="169"/>
                  </a:cxn>
                  <a:cxn ang="0">
                    <a:pos x="6" y="169"/>
                  </a:cxn>
                  <a:cxn ang="0">
                    <a:pos x="236" y="7"/>
                  </a:cxn>
                  <a:cxn ang="0">
                    <a:pos x="236" y="7"/>
                  </a:cxn>
                  <a:cxn ang="0">
                    <a:pos x="236" y="89"/>
                  </a:cxn>
                  <a:cxn ang="0">
                    <a:pos x="6" y="96"/>
                  </a:cxn>
                  <a:cxn ang="0">
                    <a:pos x="6" y="96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236" y="7"/>
                  </a:cxn>
                  <a:cxn ang="0">
                    <a:pos x="236" y="7"/>
                  </a:cxn>
                  <a:cxn ang="0">
                    <a:pos x="240" y="1"/>
                  </a:cxn>
                  <a:cxn ang="0">
                    <a:pos x="240" y="1"/>
                  </a:cxn>
                  <a:cxn ang="0">
                    <a:pos x="239" y="0"/>
                  </a:cxn>
                  <a:cxn ang="0">
                    <a:pos x="3" y="12"/>
                  </a:cxn>
                  <a:cxn ang="0">
                    <a:pos x="3" y="12"/>
                  </a:cxn>
                  <a:cxn ang="0">
                    <a:pos x="0" y="13"/>
                  </a:cxn>
                  <a:cxn ang="0">
                    <a:pos x="0" y="15"/>
                  </a:cxn>
                  <a:cxn ang="0">
                    <a:pos x="0" y="172"/>
                  </a:cxn>
                  <a:cxn ang="0">
                    <a:pos x="0" y="172"/>
                  </a:cxn>
                  <a:cxn ang="0">
                    <a:pos x="0" y="174"/>
                  </a:cxn>
                  <a:cxn ang="0">
                    <a:pos x="3" y="175"/>
                  </a:cxn>
                  <a:cxn ang="0">
                    <a:pos x="239" y="175"/>
                  </a:cxn>
                  <a:cxn ang="0">
                    <a:pos x="239" y="175"/>
                  </a:cxn>
                  <a:cxn ang="0">
                    <a:pos x="240" y="174"/>
                  </a:cxn>
                  <a:cxn ang="0">
                    <a:pos x="242" y="172"/>
                  </a:cxn>
                  <a:cxn ang="0">
                    <a:pos x="242" y="3"/>
                  </a:cxn>
                  <a:cxn ang="0">
                    <a:pos x="242" y="3"/>
                  </a:cxn>
                  <a:cxn ang="0">
                    <a:pos x="240" y="1"/>
                  </a:cxn>
                  <a:cxn ang="0">
                    <a:pos x="240" y="1"/>
                  </a:cxn>
                </a:cxnLst>
                <a:rect l="0" t="0" r="r" b="b"/>
                <a:pathLst>
                  <a:path w="242" h="175">
                    <a:moveTo>
                      <a:pt x="6" y="169"/>
                    </a:moveTo>
                    <a:lnTo>
                      <a:pt x="6" y="169"/>
                    </a:lnTo>
                    <a:lnTo>
                      <a:pt x="6" y="102"/>
                    </a:lnTo>
                    <a:lnTo>
                      <a:pt x="236" y="95"/>
                    </a:lnTo>
                    <a:lnTo>
                      <a:pt x="236" y="95"/>
                    </a:lnTo>
                    <a:lnTo>
                      <a:pt x="236" y="169"/>
                    </a:lnTo>
                    <a:lnTo>
                      <a:pt x="236" y="169"/>
                    </a:lnTo>
                    <a:lnTo>
                      <a:pt x="6" y="169"/>
                    </a:lnTo>
                    <a:lnTo>
                      <a:pt x="6" y="169"/>
                    </a:lnTo>
                    <a:close/>
                    <a:moveTo>
                      <a:pt x="236" y="7"/>
                    </a:moveTo>
                    <a:lnTo>
                      <a:pt x="236" y="7"/>
                    </a:lnTo>
                    <a:lnTo>
                      <a:pt x="236" y="89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236" y="7"/>
                    </a:lnTo>
                    <a:lnTo>
                      <a:pt x="236" y="7"/>
                    </a:lnTo>
                    <a:close/>
                    <a:moveTo>
                      <a:pt x="240" y="1"/>
                    </a:moveTo>
                    <a:lnTo>
                      <a:pt x="240" y="1"/>
                    </a:lnTo>
                    <a:lnTo>
                      <a:pt x="239" y="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74"/>
                    </a:lnTo>
                    <a:lnTo>
                      <a:pt x="3" y="175"/>
                    </a:lnTo>
                    <a:lnTo>
                      <a:pt x="239" y="175"/>
                    </a:lnTo>
                    <a:lnTo>
                      <a:pt x="239" y="175"/>
                    </a:lnTo>
                    <a:lnTo>
                      <a:pt x="240" y="174"/>
                    </a:lnTo>
                    <a:lnTo>
                      <a:pt x="242" y="172"/>
                    </a:lnTo>
                    <a:lnTo>
                      <a:pt x="242" y="3"/>
                    </a:lnTo>
                    <a:lnTo>
                      <a:pt x="242" y="3"/>
                    </a:lnTo>
                    <a:lnTo>
                      <a:pt x="240" y="1"/>
                    </a:lnTo>
                    <a:lnTo>
                      <a:pt x="24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" name="Freeform 150"/>
              <p:cNvSpPr>
                <a:spLocks/>
              </p:cNvSpPr>
              <p:nvPr/>
            </p:nvSpPr>
            <p:spPr bwMode="auto">
              <a:xfrm>
                <a:off x="1636713" y="2709863"/>
                <a:ext cx="61913" cy="65087"/>
              </a:xfrm>
              <a:custGeom>
                <a:avLst/>
                <a:gdLst/>
                <a:ahLst/>
                <a:cxnLst>
                  <a:cxn ang="0">
                    <a:pos x="39" y="21"/>
                  </a:cxn>
                  <a:cxn ang="0">
                    <a:pos x="39" y="21"/>
                  </a:cxn>
                  <a:cxn ang="0">
                    <a:pos x="38" y="13"/>
                  </a:cxn>
                  <a:cxn ang="0">
                    <a:pos x="33" y="6"/>
                  </a:cxn>
                  <a:cxn ang="0">
                    <a:pos x="27" y="1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2" y="1"/>
                  </a:cxn>
                  <a:cxn ang="0">
                    <a:pos x="6" y="6"/>
                  </a:cxn>
                  <a:cxn ang="0">
                    <a:pos x="1" y="13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1" y="28"/>
                  </a:cxn>
                  <a:cxn ang="0">
                    <a:pos x="6" y="34"/>
                  </a:cxn>
                  <a:cxn ang="0">
                    <a:pos x="12" y="39"/>
                  </a:cxn>
                  <a:cxn ang="0">
                    <a:pos x="20" y="41"/>
                  </a:cxn>
                  <a:cxn ang="0">
                    <a:pos x="20" y="41"/>
                  </a:cxn>
                  <a:cxn ang="0">
                    <a:pos x="27" y="39"/>
                  </a:cxn>
                  <a:cxn ang="0">
                    <a:pos x="33" y="34"/>
                  </a:cxn>
                  <a:cxn ang="0">
                    <a:pos x="38" y="28"/>
                  </a:cxn>
                  <a:cxn ang="0">
                    <a:pos x="39" y="21"/>
                  </a:cxn>
                  <a:cxn ang="0">
                    <a:pos x="39" y="21"/>
                  </a:cxn>
                </a:cxnLst>
                <a:rect l="0" t="0" r="r" b="b"/>
                <a:pathLst>
                  <a:path w="39" h="41">
                    <a:moveTo>
                      <a:pt x="39" y="21"/>
                    </a:moveTo>
                    <a:lnTo>
                      <a:pt x="39" y="21"/>
                    </a:lnTo>
                    <a:lnTo>
                      <a:pt x="38" y="13"/>
                    </a:lnTo>
                    <a:lnTo>
                      <a:pt x="33" y="6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1" y="28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27" y="39"/>
                    </a:lnTo>
                    <a:lnTo>
                      <a:pt x="33" y="34"/>
                    </a:lnTo>
                    <a:lnTo>
                      <a:pt x="38" y="28"/>
                    </a:lnTo>
                    <a:lnTo>
                      <a:pt x="39" y="21"/>
                    </a:lnTo>
                    <a:lnTo>
                      <a:pt x="39" y="21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" name="Freeform 151"/>
              <p:cNvSpPr>
                <a:spLocks/>
              </p:cNvSpPr>
              <p:nvPr/>
            </p:nvSpPr>
            <p:spPr bwMode="auto">
              <a:xfrm>
                <a:off x="1646238" y="2720975"/>
                <a:ext cx="42863" cy="42862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14"/>
                  </a:cxn>
                  <a:cxn ang="0">
                    <a:pos x="26" y="8"/>
                  </a:cxn>
                  <a:cxn ang="0">
                    <a:pos x="23" y="3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9" y="0"/>
                  </a:cxn>
                  <a:cxn ang="0">
                    <a:pos x="5" y="3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2" y="18"/>
                  </a:cxn>
                  <a:cxn ang="0">
                    <a:pos x="5" y="23"/>
                  </a:cxn>
                  <a:cxn ang="0">
                    <a:pos x="9" y="26"/>
                  </a:cxn>
                  <a:cxn ang="0">
                    <a:pos x="14" y="27"/>
                  </a:cxn>
                  <a:cxn ang="0">
                    <a:pos x="14" y="27"/>
                  </a:cxn>
                  <a:cxn ang="0">
                    <a:pos x="18" y="26"/>
                  </a:cxn>
                  <a:cxn ang="0">
                    <a:pos x="23" y="23"/>
                  </a:cxn>
                  <a:cxn ang="0">
                    <a:pos x="26" y="18"/>
                  </a:cxn>
                  <a:cxn ang="0">
                    <a:pos x="27" y="14"/>
                  </a:cxn>
                  <a:cxn ang="0">
                    <a:pos x="27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14"/>
                    </a:lnTo>
                    <a:lnTo>
                      <a:pt x="26" y="8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5" y="3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5" y="23"/>
                    </a:lnTo>
                    <a:lnTo>
                      <a:pt x="9" y="26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8" y="26"/>
                    </a:lnTo>
                    <a:lnTo>
                      <a:pt x="23" y="23"/>
                    </a:lnTo>
                    <a:lnTo>
                      <a:pt x="26" y="18"/>
                    </a:lnTo>
                    <a:lnTo>
                      <a:pt x="27" y="14"/>
                    </a:lnTo>
                    <a:lnTo>
                      <a:pt x="27" y="14"/>
                    </a:lnTo>
                    <a:close/>
                  </a:path>
                </a:pathLst>
              </a:custGeom>
              <a:solidFill>
                <a:srgbClr val="33A02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" name="Freeform 152"/>
              <p:cNvSpPr>
                <a:spLocks noEditPoints="1"/>
              </p:cNvSpPr>
              <p:nvPr/>
            </p:nvSpPr>
            <p:spPr bwMode="auto">
              <a:xfrm>
                <a:off x="1641475" y="2716213"/>
                <a:ext cx="52388" cy="53975"/>
              </a:xfrm>
              <a:custGeom>
                <a:avLst/>
                <a:gdLst/>
                <a:ahLst/>
                <a:cxnLst>
                  <a:cxn ang="0">
                    <a:pos x="6" y="17"/>
                  </a:cxn>
                  <a:cxn ang="0">
                    <a:pos x="6" y="17"/>
                  </a:cxn>
                  <a:cxn ang="0">
                    <a:pos x="8" y="12"/>
                  </a:cxn>
                  <a:cxn ang="0">
                    <a:pos x="9" y="9"/>
                  </a:cxn>
                  <a:cxn ang="0">
                    <a:pos x="12" y="6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21" y="6"/>
                  </a:cxn>
                  <a:cxn ang="0">
                    <a:pos x="24" y="9"/>
                  </a:cxn>
                  <a:cxn ang="0">
                    <a:pos x="26" y="12"/>
                  </a:cxn>
                  <a:cxn ang="0">
                    <a:pos x="27" y="17"/>
                  </a:cxn>
                  <a:cxn ang="0">
                    <a:pos x="27" y="17"/>
                  </a:cxn>
                  <a:cxn ang="0">
                    <a:pos x="26" y="20"/>
                  </a:cxn>
                  <a:cxn ang="0">
                    <a:pos x="24" y="24"/>
                  </a:cxn>
                  <a:cxn ang="0">
                    <a:pos x="21" y="26"/>
                  </a:cxn>
                  <a:cxn ang="0">
                    <a:pos x="17" y="27"/>
                  </a:cxn>
                  <a:cxn ang="0">
                    <a:pos x="17" y="27"/>
                  </a:cxn>
                  <a:cxn ang="0">
                    <a:pos x="12" y="26"/>
                  </a:cxn>
                  <a:cxn ang="0">
                    <a:pos x="9" y="24"/>
                  </a:cxn>
                  <a:cxn ang="0">
                    <a:pos x="8" y="20"/>
                  </a:cxn>
                  <a:cxn ang="0">
                    <a:pos x="6" y="17"/>
                  </a:cxn>
                  <a:cxn ang="0">
                    <a:pos x="6" y="17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9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9"/>
                  </a:cxn>
                  <a:cxn ang="0">
                    <a:pos x="32" y="23"/>
                  </a:cxn>
                  <a:cxn ang="0">
                    <a:pos x="33" y="17"/>
                  </a:cxn>
                  <a:cxn ang="0">
                    <a:pos x="33" y="17"/>
                  </a:cxn>
                  <a:cxn ang="0">
                    <a:pos x="32" y="11"/>
                  </a:cxn>
                  <a:cxn ang="0">
                    <a:pos x="29" y="5"/>
                  </a:cxn>
                  <a:cxn ang="0">
                    <a:pos x="23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17"/>
                  </a:cxn>
                </a:cxnLst>
                <a:rect l="0" t="0" r="r" b="b"/>
                <a:pathLst>
                  <a:path w="33" h="34">
                    <a:moveTo>
                      <a:pt x="6" y="17"/>
                    </a:moveTo>
                    <a:lnTo>
                      <a:pt x="6" y="17"/>
                    </a:lnTo>
                    <a:lnTo>
                      <a:pt x="8" y="12"/>
                    </a:lnTo>
                    <a:lnTo>
                      <a:pt x="9" y="9"/>
                    </a:lnTo>
                    <a:lnTo>
                      <a:pt x="12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21" y="6"/>
                    </a:lnTo>
                    <a:lnTo>
                      <a:pt x="24" y="9"/>
                    </a:lnTo>
                    <a:lnTo>
                      <a:pt x="26" y="12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6" y="20"/>
                    </a:lnTo>
                    <a:lnTo>
                      <a:pt x="24" y="24"/>
                    </a:lnTo>
                    <a:lnTo>
                      <a:pt x="21" y="26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2" y="26"/>
                    </a:lnTo>
                    <a:lnTo>
                      <a:pt x="9" y="24"/>
                    </a:lnTo>
                    <a:lnTo>
                      <a:pt x="8" y="20"/>
                    </a:lnTo>
                    <a:lnTo>
                      <a:pt x="6" y="17"/>
                    </a:lnTo>
                    <a:lnTo>
                      <a:pt x="6" y="17"/>
                    </a:lnTo>
                    <a:close/>
                    <a:moveTo>
                      <a:pt x="0" y="17"/>
                    </a:moveTo>
                    <a:lnTo>
                      <a:pt x="0" y="17"/>
                    </a:lnTo>
                    <a:lnTo>
                      <a:pt x="2" y="23"/>
                    </a:lnTo>
                    <a:lnTo>
                      <a:pt x="6" y="29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9"/>
                    </a:lnTo>
                    <a:lnTo>
                      <a:pt x="32" y="23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2" y="11"/>
                    </a:lnTo>
                    <a:lnTo>
                      <a:pt x="29" y="5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" name="Freeform 153"/>
              <p:cNvSpPr>
                <a:spLocks/>
              </p:cNvSpPr>
              <p:nvPr/>
            </p:nvSpPr>
            <p:spPr bwMode="auto">
              <a:xfrm>
                <a:off x="1636713" y="2786063"/>
                <a:ext cx="61913" cy="65087"/>
              </a:xfrm>
              <a:custGeom>
                <a:avLst/>
                <a:gdLst/>
                <a:ahLst/>
                <a:cxnLst>
                  <a:cxn ang="0">
                    <a:pos x="39" y="21"/>
                  </a:cxn>
                  <a:cxn ang="0">
                    <a:pos x="39" y="21"/>
                  </a:cxn>
                  <a:cxn ang="0">
                    <a:pos x="38" y="14"/>
                  </a:cxn>
                  <a:cxn ang="0">
                    <a:pos x="33" y="6"/>
                  </a:cxn>
                  <a:cxn ang="0">
                    <a:pos x="27" y="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1" y="14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1" y="29"/>
                  </a:cxn>
                  <a:cxn ang="0">
                    <a:pos x="6" y="35"/>
                  </a:cxn>
                  <a:cxn ang="0">
                    <a:pos x="12" y="39"/>
                  </a:cxn>
                  <a:cxn ang="0">
                    <a:pos x="20" y="41"/>
                  </a:cxn>
                  <a:cxn ang="0">
                    <a:pos x="20" y="41"/>
                  </a:cxn>
                  <a:cxn ang="0">
                    <a:pos x="27" y="39"/>
                  </a:cxn>
                  <a:cxn ang="0">
                    <a:pos x="33" y="35"/>
                  </a:cxn>
                  <a:cxn ang="0">
                    <a:pos x="38" y="29"/>
                  </a:cxn>
                  <a:cxn ang="0">
                    <a:pos x="39" y="21"/>
                  </a:cxn>
                  <a:cxn ang="0">
                    <a:pos x="39" y="21"/>
                  </a:cxn>
                </a:cxnLst>
                <a:rect l="0" t="0" r="r" b="b"/>
                <a:pathLst>
                  <a:path w="39" h="41">
                    <a:moveTo>
                      <a:pt x="39" y="21"/>
                    </a:moveTo>
                    <a:lnTo>
                      <a:pt x="39" y="21"/>
                    </a:lnTo>
                    <a:lnTo>
                      <a:pt x="38" y="14"/>
                    </a:lnTo>
                    <a:lnTo>
                      <a:pt x="33" y="6"/>
                    </a:lnTo>
                    <a:lnTo>
                      <a:pt x="27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1" y="14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1" y="29"/>
                    </a:lnTo>
                    <a:lnTo>
                      <a:pt x="6" y="35"/>
                    </a:lnTo>
                    <a:lnTo>
                      <a:pt x="12" y="39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27" y="39"/>
                    </a:lnTo>
                    <a:lnTo>
                      <a:pt x="33" y="35"/>
                    </a:lnTo>
                    <a:lnTo>
                      <a:pt x="38" y="29"/>
                    </a:lnTo>
                    <a:lnTo>
                      <a:pt x="39" y="21"/>
                    </a:lnTo>
                    <a:lnTo>
                      <a:pt x="39" y="21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" name="Freeform 154"/>
              <p:cNvSpPr>
                <a:spLocks/>
              </p:cNvSpPr>
              <p:nvPr/>
            </p:nvSpPr>
            <p:spPr bwMode="auto">
              <a:xfrm>
                <a:off x="1646238" y="2798763"/>
                <a:ext cx="42863" cy="42862"/>
              </a:xfrm>
              <a:custGeom>
                <a:avLst/>
                <a:gdLst/>
                <a:ahLst/>
                <a:cxnLst>
                  <a:cxn ang="0">
                    <a:pos x="27" y="13"/>
                  </a:cxn>
                  <a:cxn ang="0">
                    <a:pos x="27" y="13"/>
                  </a:cxn>
                  <a:cxn ang="0">
                    <a:pos x="26" y="7"/>
                  </a:cxn>
                  <a:cxn ang="0">
                    <a:pos x="23" y="3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9" y="0"/>
                  </a:cxn>
                  <a:cxn ang="0">
                    <a:pos x="5" y="3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5" y="22"/>
                  </a:cxn>
                  <a:cxn ang="0">
                    <a:pos x="9" y="25"/>
                  </a:cxn>
                  <a:cxn ang="0">
                    <a:pos x="14" y="27"/>
                  </a:cxn>
                  <a:cxn ang="0">
                    <a:pos x="14" y="27"/>
                  </a:cxn>
                  <a:cxn ang="0">
                    <a:pos x="18" y="25"/>
                  </a:cxn>
                  <a:cxn ang="0">
                    <a:pos x="23" y="22"/>
                  </a:cxn>
                  <a:cxn ang="0">
                    <a:pos x="26" y="18"/>
                  </a:cxn>
                  <a:cxn ang="0">
                    <a:pos x="27" y="13"/>
                  </a:cxn>
                  <a:cxn ang="0">
                    <a:pos x="27" y="13"/>
                  </a:cxn>
                </a:cxnLst>
                <a:rect l="0" t="0" r="r" b="b"/>
                <a:pathLst>
                  <a:path w="27" h="27">
                    <a:moveTo>
                      <a:pt x="27" y="13"/>
                    </a:moveTo>
                    <a:lnTo>
                      <a:pt x="27" y="13"/>
                    </a:lnTo>
                    <a:lnTo>
                      <a:pt x="26" y="7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5" y="3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5" y="22"/>
                    </a:lnTo>
                    <a:lnTo>
                      <a:pt x="9" y="25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8" y="25"/>
                    </a:lnTo>
                    <a:lnTo>
                      <a:pt x="23" y="22"/>
                    </a:lnTo>
                    <a:lnTo>
                      <a:pt x="26" y="18"/>
                    </a:lnTo>
                    <a:lnTo>
                      <a:pt x="27" y="13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" name="Freeform 155"/>
              <p:cNvSpPr>
                <a:spLocks noEditPoints="1"/>
              </p:cNvSpPr>
              <p:nvPr/>
            </p:nvSpPr>
            <p:spPr bwMode="auto">
              <a:xfrm>
                <a:off x="1641475" y="2794000"/>
                <a:ext cx="52388" cy="52387"/>
              </a:xfrm>
              <a:custGeom>
                <a:avLst/>
                <a:gdLst/>
                <a:ahLst/>
                <a:cxnLst>
                  <a:cxn ang="0">
                    <a:pos x="6" y="16"/>
                  </a:cxn>
                  <a:cxn ang="0">
                    <a:pos x="6" y="16"/>
                  </a:cxn>
                  <a:cxn ang="0">
                    <a:pos x="8" y="12"/>
                  </a:cxn>
                  <a:cxn ang="0">
                    <a:pos x="9" y="9"/>
                  </a:cxn>
                  <a:cxn ang="0">
                    <a:pos x="12" y="6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21" y="6"/>
                  </a:cxn>
                  <a:cxn ang="0">
                    <a:pos x="24" y="9"/>
                  </a:cxn>
                  <a:cxn ang="0">
                    <a:pos x="26" y="12"/>
                  </a:cxn>
                  <a:cxn ang="0">
                    <a:pos x="27" y="16"/>
                  </a:cxn>
                  <a:cxn ang="0">
                    <a:pos x="27" y="16"/>
                  </a:cxn>
                  <a:cxn ang="0">
                    <a:pos x="26" y="19"/>
                  </a:cxn>
                  <a:cxn ang="0">
                    <a:pos x="24" y="24"/>
                  </a:cxn>
                  <a:cxn ang="0">
                    <a:pos x="21" y="25"/>
                  </a:cxn>
                  <a:cxn ang="0">
                    <a:pos x="17" y="27"/>
                  </a:cxn>
                  <a:cxn ang="0">
                    <a:pos x="17" y="27"/>
                  </a:cxn>
                  <a:cxn ang="0">
                    <a:pos x="12" y="25"/>
                  </a:cxn>
                  <a:cxn ang="0">
                    <a:pos x="9" y="24"/>
                  </a:cxn>
                  <a:cxn ang="0">
                    <a:pos x="8" y="19"/>
                  </a:cxn>
                  <a:cxn ang="0">
                    <a:pos x="6" y="16"/>
                  </a:cxn>
                  <a:cxn ang="0">
                    <a:pos x="6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2" y="22"/>
                  </a:cxn>
                  <a:cxn ang="0">
                    <a:pos x="6" y="28"/>
                  </a:cxn>
                  <a:cxn ang="0">
                    <a:pos x="11" y="31"/>
                  </a:cxn>
                  <a:cxn ang="0">
                    <a:pos x="17" y="33"/>
                  </a:cxn>
                  <a:cxn ang="0">
                    <a:pos x="17" y="33"/>
                  </a:cxn>
                  <a:cxn ang="0">
                    <a:pos x="23" y="31"/>
                  </a:cxn>
                  <a:cxn ang="0">
                    <a:pos x="29" y="28"/>
                  </a:cxn>
                  <a:cxn ang="0">
                    <a:pos x="32" y="22"/>
                  </a:cxn>
                  <a:cxn ang="0">
                    <a:pos x="33" y="16"/>
                  </a:cxn>
                  <a:cxn ang="0">
                    <a:pos x="33" y="16"/>
                  </a:cxn>
                  <a:cxn ang="0">
                    <a:pos x="32" y="10"/>
                  </a:cxn>
                  <a:cxn ang="0">
                    <a:pos x="29" y="4"/>
                  </a:cxn>
                  <a:cxn ang="0">
                    <a:pos x="23" y="1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1" y="1"/>
                  </a:cxn>
                  <a:cxn ang="0">
                    <a:pos x="6" y="4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w="33" h="33">
                    <a:moveTo>
                      <a:pt x="6" y="16"/>
                    </a:moveTo>
                    <a:lnTo>
                      <a:pt x="6" y="16"/>
                    </a:lnTo>
                    <a:lnTo>
                      <a:pt x="8" y="12"/>
                    </a:lnTo>
                    <a:lnTo>
                      <a:pt x="9" y="9"/>
                    </a:lnTo>
                    <a:lnTo>
                      <a:pt x="12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21" y="6"/>
                    </a:lnTo>
                    <a:lnTo>
                      <a:pt x="24" y="9"/>
                    </a:lnTo>
                    <a:lnTo>
                      <a:pt x="26" y="12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6" y="19"/>
                    </a:lnTo>
                    <a:lnTo>
                      <a:pt x="24" y="24"/>
                    </a:lnTo>
                    <a:lnTo>
                      <a:pt x="21" y="25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2" y="25"/>
                    </a:lnTo>
                    <a:lnTo>
                      <a:pt x="9" y="24"/>
                    </a:lnTo>
                    <a:lnTo>
                      <a:pt x="8" y="19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  <a:moveTo>
                      <a:pt x="0" y="16"/>
                    </a:moveTo>
                    <a:lnTo>
                      <a:pt x="0" y="16"/>
                    </a:lnTo>
                    <a:lnTo>
                      <a:pt x="2" y="22"/>
                    </a:lnTo>
                    <a:lnTo>
                      <a:pt x="6" y="28"/>
                    </a:lnTo>
                    <a:lnTo>
                      <a:pt x="11" y="31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23" y="31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32" y="10"/>
                    </a:lnTo>
                    <a:lnTo>
                      <a:pt x="29" y="4"/>
                    </a:lnTo>
                    <a:lnTo>
                      <a:pt x="23" y="1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1" y="1"/>
                    </a:lnTo>
                    <a:lnTo>
                      <a:pt x="6" y="4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" name="Freeform 156"/>
              <p:cNvSpPr>
                <a:spLocks/>
              </p:cNvSpPr>
              <p:nvPr/>
            </p:nvSpPr>
            <p:spPr bwMode="auto">
              <a:xfrm>
                <a:off x="1679575" y="2438400"/>
                <a:ext cx="322263" cy="103187"/>
              </a:xfrm>
              <a:custGeom>
                <a:avLst/>
                <a:gdLst/>
                <a:ahLst/>
                <a:cxnLst>
                  <a:cxn ang="0">
                    <a:pos x="203" y="59"/>
                  </a:cxn>
                  <a:cxn ang="0">
                    <a:pos x="0" y="65"/>
                  </a:cxn>
                  <a:cxn ang="0">
                    <a:pos x="0" y="10"/>
                  </a:cxn>
                  <a:cxn ang="0">
                    <a:pos x="203" y="0"/>
                  </a:cxn>
                  <a:cxn ang="0">
                    <a:pos x="203" y="59"/>
                  </a:cxn>
                </a:cxnLst>
                <a:rect l="0" t="0" r="r" b="b"/>
                <a:pathLst>
                  <a:path w="203" h="65">
                    <a:moveTo>
                      <a:pt x="203" y="59"/>
                    </a:moveTo>
                    <a:lnTo>
                      <a:pt x="0" y="65"/>
                    </a:lnTo>
                    <a:lnTo>
                      <a:pt x="0" y="10"/>
                    </a:lnTo>
                    <a:lnTo>
                      <a:pt x="203" y="0"/>
                    </a:lnTo>
                    <a:lnTo>
                      <a:pt x="203" y="59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" name="Freeform 157"/>
              <p:cNvSpPr>
                <a:spLocks/>
              </p:cNvSpPr>
              <p:nvPr/>
            </p:nvSpPr>
            <p:spPr bwMode="auto">
              <a:xfrm>
                <a:off x="1679575" y="2481263"/>
                <a:ext cx="309563" cy="50800"/>
              </a:xfrm>
              <a:custGeom>
                <a:avLst/>
                <a:gdLst/>
                <a:ahLst/>
                <a:cxnLst>
                  <a:cxn ang="0">
                    <a:pos x="195" y="26"/>
                  </a:cxn>
                  <a:cxn ang="0">
                    <a:pos x="0" y="32"/>
                  </a:cxn>
                  <a:cxn ang="0">
                    <a:pos x="0" y="12"/>
                  </a:cxn>
                  <a:cxn ang="0">
                    <a:pos x="195" y="0"/>
                  </a:cxn>
                  <a:cxn ang="0">
                    <a:pos x="195" y="26"/>
                  </a:cxn>
                </a:cxnLst>
                <a:rect l="0" t="0" r="r" b="b"/>
                <a:pathLst>
                  <a:path w="195" h="32">
                    <a:moveTo>
                      <a:pt x="195" y="26"/>
                    </a:moveTo>
                    <a:lnTo>
                      <a:pt x="0" y="32"/>
                    </a:lnTo>
                    <a:lnTo>
                      <a:pt x="0" y="12"/>
                    </a:lnTo>
                    <a:lnTo>
                      <a:pt x="195" y="0"/>
                    </a:lnTo>
                    <a:lnTo>
                      <a:pt x="195" y="26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" name="Rectangle 158"/>
              <p:cNvSpPr>
                <a:spLocks noChangeArrowheads="1"/>
              </p:cNvSpPr>
              <p:nvPr/>
            </p:nvSpPr>
            <p:spPr bwMode="auto">
              <a:xfrm>
                <a:off x="1790700" y="2749550"/>
                <a:ext cx="230188" cy="20637"/>
              </a:xfrm>
              <a:prstGeom prst="rect">
                <a:avLst/>
              </a:prstGeom>
              <a:solidFill>
                <a:srgbClr val="7F7F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" name="Freeform 159"/>
              <p:cNvSpPr>
                <a:spLocks/>
              </p:cNvSpPr>
              <p:nvPr/>
            </p:nvSpPr>
            <p:spPr bwMode="auto">
              <a:xfrm>
                <a:off x="1790700" y="2740025"/>
                <a:ext cx="230188" cy="2222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45" y="14"/>
                  </a:cxn>
                  <a:cxn ang="0">
                    <a:pos x="145" y="2"/>
                  </a:cxn>
                  <a:cxn ang="0">
                    <a:pos x="0" y="0"/>
                  </a:cxn>
                  <a:cxn ang="0">
                    <a:pos x="0" y="12"/>
                  </a:cxn>
                </a:cxnLst>
                <a:rect l="0" t="0" r="r" b="b"/>
                <a:pathLst>
                  <a:path w="145" h="14">
                    <a:moveTo>
                      <a:pt x="0" y="12"/>
                    </a:moveTo>
                    <a:lnTo>
                      <a:pt x="145" y="14"/>
                    </a:lnTo>
                    <a:lnTo>
                      <a:pt x="145" y="2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" name="Freeform 32"/>
              <p:cNvSpPr>
                <a:spLocks noEditPoints="1"/>
              </p:cNvSpPr>
              <p:nvPr/>
            </p:nvSpPr>
            <p:spPr bwMode="auto">
              <a:xfrm>
                <a:off x="1600200" y="2360613"/>
                <a:ext cx="958850" cy="1249362"/>
              </a:xfrm>
              <a:custGeom>
                <a:avLst/>
                <a:gdLst/>
                <a:ahLst/>
                <a:cxnLst>
                  <a:cxn ang="0">
                    <a:pos x="592" y="645"/>
                  </a:cxn>
                  <a:cxn ang="0">
                    <a:pos x="333" y="18"/>
                  </a:cxn>
                  <a:cxn ang="0">
                    <a:pos x="592" y="58"/>
                  </a:cxn>
                  <a:cxn ang="0">
                    <a:pos x="592" y="645"/>
                  </a:cxn>
                  <a:cxn ang="0">
                    <a:pos x="304" y="770"/>
                  </a:cxn>
                  <a:cxn ang="0">
                    <a:pos x="297" y="773"/>
                  </a:cxn>
                  <a:cxn ang="0">
                    <a:pos x="297" y="12"/>
                  </a:cxn>
                  <a:cxn ang="0">
                    <a:pos x="304" y="14"/>
                  </a:cxn>
                  <a:cxn ang="0">
                    <a:pos x="321" y="763"/>
                  </a:cxn>
                  <a:cxn ang="0">
                    <a:pos x="304" y="770"/>
                  </a:cxn>
                  <a:cxn ang="0">
                    <a:pos x="286" y="775"/>
                  </a:cxn>
                  <a:cxn ang="0">
                    <a:pos x="221" y="770"/>
                  </a:cxn>
                  <a:cxn ang="0">
                    <a:pos x="124" y="761"/>
                  </a:cxn>
                  <a:cxn ang="0">
                    <a:pos x="61" y="752"/>
                  </a:cxn>
                  <a:cxn ang="0">
                    <a:pos x="15" y="740"/>
                  </a:cxn>
                  <a:cxn ang="0">
                    <a:pos x="14" y="739"/>
                  </a:cxn>
                  <a:cxn ang="0">
                    <a:pos x="12" y="734"/>
                  </a:cxn>
                  <a:cxn ang="0">
                    <a:pos x="12" y="29"/>
                  </a:cxn>
                  <a:cxn ang="0">
                    <a:pos x="285" y="12"/>
                  </a:cxn>
                  <a:cxn ang="0">
                    <a:pos x="291" y="12"/>
                  </a:cxn>
                  <a:cxn ang="0">
                    <a:pos x="291" y="773"/>
                  </a:cxn>
                  <a:cxn ang="0">
                    <a:pos x="286" y="775"/>
                  </a:cxn>
                  <a:cxn ang="0">
                    <a:pos x="306" y="2"/>
                  </a:cxn>
                  <a:cxn ang="0">
                    <a:pos x="291" y="0"/>
                  </a:cxn>
                  <a:cxn ang="0">
                    <a:pos x="285" y="0"/>
                  </a:cxn>
                  <a:cxn ang="0">
                    <a:pos x="5" y="17"/>
                  </a:cxn>
                  <a:cxn ang="0">
                    <a:pos x="0" y="23"/>
                  </a:cxn>
                  <a:cxn ang="0">
                    <a:pos x="0" y="734"/>
                  </a:cxn>
                  <a:cxn ang="0">
                    <a:pos x="2" y="743"/>
                  </a:cxn>
                  <a:cxn ang="0">
                    <a:pos x="9" y="751"/>
                  </a:cxn>
                  <a:cxn ang="0">
                    <a:pos x="11" y="751"/>
                  </a:cxn>
                  <a:cxn ang="0">
                    <a:pos x="38" y="758"/>
                  </a:cxn>
                  <a:cxn ang="0">
                    <a:pos x="87" y="769"/>
                  </a:cxn>
                  <a:cxn ang="0">
                    <a:pos x="167" y="779"/>
                  </a:cxn>
                  <a:cxn ang="0">
                    <a:pos x="285" y="787"/>
                  </a:cxn>
                  <a:cxn ang="0">
                    <a:pos x="292" y="785"/>
                  </a:cxn>
                  <a:cxn ang="0">
                    <a:pos x="309" y="782"/>
                  </a:cxn>
                  <a:cxn ang="0">
                    <a:pos x="599" y="655"/>
                  </a:cxn>
                  <a:cxn ang="0">
                    <a:pos x="604" y="649"/>
                  </a:cxn>
                  <a:cxn ang="0">
                    <a:pos x="604" y="52"/>
                  </a:cxn>
                  <a:cxn ang="0">
                    <a:pos x="598" y="46"/>
                  </a:cxn>
                </a:cxnLst>
                <a:rect l="0" t="0" r="r" b="b"/>
                <a:pathLst>
                  <a:path w="604" h="787">
                    <a:moveTo>
                      <a:pt x="592" y="645"/>
                    </a:moveTo>
                    <a:lnTo>
                      <a:pt x="592" y="645"/>
                    </a:lnTo>
                    <a:lnTo>
                      <a:pt x="333" y="758"/>
                    </a:lnTo>
                    <a:lnTo>
                      <a:pt x="333" y="18"/>
                    </a:lnTo>
                    <a:lnTo>
                      <a:pt x="333" y="18"/>
                    </a:lnTo>
                    <a:lnTo>
                      <a:pt x="592" y="58"/>
                    </a:lnTo>
                    <a:lnTo>
                      <a:pt x="592" y="58"/>
                    </a:lnTo>
                    <a:lnTo>
                      <a:pt x="592" y="645"/>
                    </a:lnTo>
                    <a:lnTo>
                      <a:pt x="592" y="645"/>
                    </a:lnTo>
                    <a:close/>
                    <a:moveTo>
                      <a:pt x="304" y="770"/>
                    </a:moveTo>
                    <a:lnTo>
                      <a:pt x="304" y="770"/>
                    </a:lnTo>
                    <a:lnTo>
                      <a:pt x="297" y="773"/>
                    </a:lnTo>
                    <a:lnTo>
                      <a:pt x="297" y="12"/>
                    </a:lnTo>
                    <a:lnTo>
                      <a:pt x="297" y="12"/>
                    </a:lnTo>
                    <a:lnTo>
                      <a:pt x="304" y="14"/>
                    </a:lnTo>
                    <a:lnTo>
                      <a:pt x="304" y="14"/>
                    </a:lnTo>
                    <a:lnTo>
                      <a:pt x="321" y="15"/>
                    </a:lnTo>
                    <a:lnTo>
                      <a:pt x="321" y="763"/>
                    </a:lnTo>
                    <a:lnTo>
                      <a:pt x="321" y="763"/>
                    </a:lnTo>
                    <a:lnTo>
                      <a:pt x="304" y="770"/>
                    </a:lnTo>
                    <a:lnTo>
                      <a:pt x="304" y="770"/>
                    </a:lnTo>
                    <a:close/>
                    <a:moveTo>
                      <a:pt x="286" y="775"/>
                    </a:moveTo>
                    <a:lnTo>
                      <a:pt x="286" y="775"/>
                    </a:lnTo>
                    <a:lnTo>
                      <a:pt x="221" y="770"/>
                    </a:lnTo>
                    <a:lnTo>
                      <a:pt x="168" y="767"/>
                    </a:lnTo>
                    <a:lnTo>
                      <a:pt x="124" y="761"/>
                    </a:lnTo>
                    <a:lnTo>
                      <a:pt x="90" y="757"/>
                    </a:lnTo>
                    <a:lnTo>
                      <a:pt x="61" y="752"/>
                    </a:lnTo>
                    <a:lnTo>
                      <a:pt x="40" y="746"/>
                    </a:lnTo>
                    <a:lnTo>
                      <a:pt x="15" y="740"/>
                    </a:lnTo>
                    <a:lnTo>
                      <a:pt x="14" y="739"/>
                    </a:lnTo>
                    <a:lnTo>
                      <a:pt x="14" y="739"/>
                    </a:lnTo>
                    <a:lnTo>
                      <a:pt x="12" y="737"/>
                    </a:lnTo>
                    <a:lnTo>
                      <a:pt x="12" y="734"/>
                    </a:lnTo>
                    <a:lnTo>
                      <a:pt x="12" y="734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285" y="12"/>
                    </a:lnTo>
                    <a:lnTo>
                      <a:pt x="285" y="12"/>
                    </a:lnTo>
                    <a:lnTo>
                      <a:pt x="291" y="12"/>
                    </a:lnTo>
                    <a:lnTo>
                      <a:pt x="291" y="773"/>
                    </a:lnTo>
                    <a:lnTo>
                      <a:pt x="291" y="773"/>
                    </a:lnTo>
                    <a:lnTo>
                      <a:pt x="286" y="775"/>
                    </a:lnTo>
                    <a:lnTo>
                      <a:pt x="286" y="775"/>
                    </a:lnTo>
                    <a:close/>
                    <a:moveTo>
                      <a:pt x="598" y="46"/>
                    </a:moveTo>
                    <a:lnTo>
                      <a:pt x="306" y="2"/>
                    </a:lnTo>
                    <a:lnTo>
                      <a:pt x="306" y="2"/>
                    </a:lnTo>
                    <a:lnTo>
                      <a:pt x="291" y="0"/>
                    </a:lnTo>
                    <a:lnTo>
                      <a:pt x="285" y="0"/>
                    </a:lnTo>
                    <a:lnTo>
                      <a:pt x="285" y="0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2" y="20"/>
                    </a:lnTo>
                    <a:lnTo>
                      <a:pt x="0" y="23"/>
                    </a:lnTo>
                    <a:lnTo>
                      <a:pt x="0" y="734"/>
                    </a:lnTo>
                    <a:lnTo>
                      <a:pt x="0" y="734"/>
                    </a:lnTo>
                    <a:lnTo>
                      <a:pt x="0" y="739"/>
                    </a:lnTo>
                    <a:lnTo>
                      <a:pt x="2" y="743"/>
                    </a:lnTo>
                    <a:lnTo>
                      <a:pt x="5" y="748"/>
                    </a:lnTo>
                    <a:lnTo>
                      <a:pt x="9" y="751"/>
                    </a:lnTo>
                    <a:lnTo>
                      <a:pt x="9" y="751"/>
                    </a:lnTo>
                    <a:lnTo>
                      <a:pt x="11" y="751"/>
                    </a:lnTo>
                    <a:lnTo>
                      <a:pt x="11" y="751"/>
                    </a:lnTo>
                    <a:lnTo>
                      <a:pt x="38" y="758"/>
                    </a:lnTo>
                    <a:lnTo>
                      <a:pt x="59" y="764"/>
                    </a:lnTo>
                    <a:lnTo>
                      <a:pt x="87" y="769"/>
                    </a:lnTo>
                    <a:lnTo>
                      <a:pt x="123" y="773"/>
                    </a:lnTo>
                    <a:lnTo>
                      <a:pt x="167" y="779"/>
                    </a:lnTo>
                    <a:lnTo>
                      <a:pt x="221" y="782"/>
                    </a:lnTo>
                    <a:lnTo>
                      <a:pt x="285" y="787"/>
                    </a:lnTo>
                    <a:lnTo>
                      <a:pt x="285" y="787"/>
                    </a:lnTo>
                    <a:lnTo>
                      <a:pt x="292" y="785"/>
                    </a:lnTo>
                    <a:lnTo>
                      <a:pt x="300" y="785"/>
                    </a:lnTo>
                    <a:lnTo>
                      <a:pt x="309" y="782"/>
                    </a:lnTo>
                    <a:lnTo>
                      <a:pt x="599" y="655"/>
                    </a:lnTo>
                    <a:lnTo>
                      <a:pt x="599" y="655"/>
                    </a:lnTo>
                    <a:lnTo>
                      <a:pt x="603" y="652"/>
                    </a:lnTo>
                    <a:lnTo>
                      <a:pt x="604" y="649"/>
                    </a:lnTo>
                    <a:lnTo>
                      <a:pt x="604" y="52"/>
                    </a:lnTo>
                    <a:lnTo>
                      <a:pt x="604" y="52"/>
                    </a:lnTo>
                    <a:lnTo>
                      <a:pt x="603" y="49"/>
                    </a:lnTo>
                    <a:lnTo>
                      <a:pt x="598" y="46"/>
                    </a:lnTo>
                    <a:lnTo>
                      <a:pt x="598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" name="Freeform 33"/>
              <p:cNvSpPr>
                <a:spLocks/>
              </p:cNvSpPr>
              <p:nvPr/>
            </p:nvSpPr>
            <p:spPr bwMode="auto">
              <a:xfrm>
                <a:off x="1646238" y="2935288"/>
                <a:ext cx="165100" cy="600075"/>
              </a:xfrm>
              <a:custGeom>
                <a:avLst/>
                <a:gdLst/>
                <a:ahLst/>
                <a:cxnLst>
                  <a:cxn ang="0">
                    <a:pos x="64" y="119"/>
                  </a:cxn>
                  <a:cxn ang="0">
                    <a:pos x="64" y="119"/>
                  </a:cxn>
                  <a:cxn ang="0">
                    <a:pos x="65" y="109"/>
                  </a:cxn>
                  <a:cxn ang="0">
                    <a:pos x="67" y="100"/>
                  </a:cxn>
                  <a:cxn ang="0">
                    <a:pos x="71" y="92"/>
                  </a:cxn>
                  <a:cxn ang="0">
                    <a:pos x="76" y="85"/>
                  </a:cxn>
                  <a:cxn ang="0">
                    <a:pos x="82" y="79"/>
                  </a:cxn>
                  <a:cxn ang="0">
                    <a:pos x="89" y="74"/>
                  </a:cxn>
                  <a:cxn ang="0">
                    <a:pos x="97" y="69"/>
                  </a:cxn>
                  <a:cxn ang="0">
                    <a:pos x="104" y="68"/>
                  </a:cxn>
                  <a:cxn ang="0">
                    <a:pos x="104" y="4"/>
                  </a:cxn>
                  <a:cxn ang="0">
                    <a:pos x="0" y="0"/>
                  </a:cxn>
                  <a:cxn ang="0">
                    <a:pos x="0" y="358"/>
                  </a:cxn>
                  <a:cxn ang="0">
                    <a:pos x="0" y="358"/>
                  </a:cxn>
                  <a:cxn ang="0">
                    <a:pos x="29" y="364"/>
                  </a:cxn>
                  <a:cxn ang="0">
                    <a:pos x="62" y="372"/>
                  </a:cxn>
                  <a:cxn ang="0">
                    <a:pos x="104" y="378"/>
                  </a:cxn>
                  <a:cxn ang="0">
                    <a:pos x="104" y="171"/>
                  </a:cxn>
                  <a:cxn ang="0">
                    <a:pos x="104" y="171"/>
                  </a:cxn>
                  <a:cxn ang="0">
                    <a:pos x="97" y="168"/>
                  </a:cxn>
                  <a:cxn ang="0">
                    <a:pos x="89" y="165"/>
                  </a:cxn>
                  <a:cxn ang="0">
                    <a:pos x="82" y="159"/>
                  </a:cxn>
                  <a:cxn ang="0">
                    <a:pos x="76" y="153"/>
                  </a:cxn>
                  <a:cxn ang="0">
                    <a:pos x="71" y="145"/>
                  </a:cxn>
                  <a:cxn ang="0">
                    <a:pos x="67" y="138"/>
                  </a:cxn>
                  <a:cxn ang="0">
                    <a:pos x="65" y="128"/>
                  </a:cxn>
                  <a:cxn ang="0">
                    <a:pos x="64" y="119"/>
                  </a:cxn>
                  <a:cxn ang="0">
                    <a:pos x="64" y="119"/>
                  </a:cxn>
                </a:cxnLst>
                <a:rect l="0" t="0" r="r" b="b"/>
                <a:pathLst>
                  <a:path w="104" h="378">
                    <a:moveTo>
                      <a:pt x="64" y="119"/>
                    </a:moveTo>
                    <a:lnTo>
                      <a:pt x="64" y="119"/>
                    </a:lnTo>
                    <a:lnTo>
                      <a:pt x="65" y="109"/>
                    </a:lnTo>
                    <a:lnTo>
                      <a:pt x="67" y="100"/>
                    </a:lnTo>
                    <a:lnTo>
                      <a:pt x="71" y="92"/>
                    </a:lnTo>
                    <a:lnTo>
                      <a:pt x="76" y="85"/>
                    </a:lnTo>
                    <a:lnTo>
                      <a:pt x="82" y="79"/>
                    </a:lnTo>
                    <a:lnTo>
                      <a:pt x="89" y="74"/>
                    </a:lnTo>
                    <a:lnTo>
                      <a:pt x="97" y="69"/>
                    </a:lnTo>
                    <a:lnTo>
                      <a:pt x="104" y="68"/>
                    </a:lnTo>
                    <a:lnTo>
                      <a:pt x="104" y="4"/>
                    </a:lnTo>
                    <a:lnTo>
                      <a:pt x="0" y="0"/>
                    </a:lnTo>
                    <a:lnTo>
                      <a:pt x="0" y="358"/>
                    </a:lnTo>
                    <a:lnTo>
                      <a:pt x="0" y="358"/>
                    </a:lnTo>
                    <a:lnTo>
                      <a:pt x="29" y="364"/>
                    </a:lnTo>
                    <a:lnTo>
                      <a:pt x="62" y="372"/>
                    </a:lnTo>
                    <a:lnTo>
                      <a:pt x="104" y="378"/>
                    </a:lnTo>
                    <a:lnTo>
                      <a:pt x="104" y="171"/>
                    </a:lnTo>
                    <a:lnTo>
                      <a:pt x="104" y="171"/>
                    </a:lnTo>
                    <a:lnTo>
                      <a:pt x="97" y="168"/>
                    </a:lnTo>
                    <a:lnTo>
                      <a:pt x="89" y="165"/>
                    </a:lnTo>
                    <a:lnTo>
                      <a:pt x="82" y="159"/>
                    </a:lnTo>
                    <a:lnTo>
                      <a:pt x="76" y="153"/>
                    </a:lnTo>
                    <a:lnTo>
                      <a:pt x="71" y="145"/>
                    </a:lnTo>
                    <a:lnTo>
                      <a:pt x="67" y="138"/>
                    </a:lnTo>
                    <a:lnTo>
                      <a:pt x="65" y="128"/>
                    </a:lnTo>
                    <a:lnTo>
                      <a:pt x="64" y="119"/>
                    </a:lnTo>
                    <a:lnTo>
                      <a:pt x="64" y="119"/>
                    </a:lnTo>
                    <a:close/>
                  </a:path>
                </a:pathLst>
              </a:custGeom>
              <a:solidFill>
                <a:srgbClr val="9E9E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" name="Freeform 34"/>
              <p:cNvSpPr>
                <a:spLocks/>
              </p:cNvSpPr>
              <p:nvPr/>
            </p:nvSpPr>
            <p:spPr bwMode="auto">
              <a:xfrm>
                <a:off x="1836738" y="2941638"/>
                <a:ext cx="192088" cy="611187"/>
              </a:xfrm>
              <a:custGeom>
                <a:avLst/>
                <a:gdLst/>
                <a:ahLst/>
                <a:cxnLst>
                  <a:cxn ang="0">
                    <a:pos x="121" y="5"/>
                  </a:cxn>
                  <a:cxn ang="0">
                    <a:pos x="0" y="0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9" y="65"/>
                  </a:cxn>
                  <a:cxn ang="0">
                    <a:pos x="16" y="70"/>
                  </a:cxn>
                  <a:cxn ang="0">
                    <a:pos x="22" y="75"/>
                  </a:cxn>
                  <a:cxn ang="0">
                    <a:pos x="28" y="81"/>
                  </a:cxn>
                  <a:cxn ang="0">
                    <a:pos x="34" y="88"/>
                  </a:cxn>
                  <a:cxn ang="0">
                    <a:pos x="37" y="96"/>
                  </a:cxn>
                  <a:cxn ang="0">
                    <a:pos x="40" y="10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40" y="124"/>
                  </a:cxn>
                  <a:cxn ang="0">
                    <a:pos x="37" y="134"/>
                  </a:cxn>
                  <a:cxn ang="0">
                    <a:pos x="34" y="141"/>
                  </a:cxn>
                  <a:cxn ang="0">
                    <a:pos x="28" y="149"/>
                  </a:cxn>
                  <a:cxn ang="0">
                    <a:pos x="22" y="155"/>
                  </a:cxn>
                  <a:cxn ang="0">
                    <a:pos x="16" y="161"/>
                  </a:cxn>
                  <a:cxn ang="0">
                    <a:pos x="9" y="164"/>
                  </a:cxn>
                  <a:cxn ang="0">
                    <a:pos x="0" y="167"/>
                  </a:cxn>
                  <a:cxn ang="0">
                    <a:pos x="0" y="376"/>
                  </a:cxn>
                  <a:cxn ang="0">
                    <a:pos x="0" y="376"/>
                  </a:cxn>
                  <a:cxn ang="0">
                    <a:pos x="57" y="382"/>
                  </a:cxn>
                  <a:cxn ang="0">
                    <a:pos x="87" y="383"/>
                  </a:cxn>
                  <a:cxn ang="0">
                    <a:pos x="121" y="385"/>
                  </a:cxn>
                  <a:cxn ang="0">
                    <a:pos x="121" y="5"/>
                  </a:cxn>
                </a:cxnLst>
                <a:rect l="0" t="0" r="r" b="b"/>
                <a:pathLst>
                  <a:path w="121" h="385">
                    <a:moveTo>
                      <a:pt x="121" y="5"/>
                    </a:moveTo>
                    <a:lnTo>
                      <a:pt x="0" y="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9" y="65"/>
                    </a:lnTo>
                    <a:lnTo>
                      <a:pt x="16" y="70"/>
                    </a:lnTo>
                    <a:lnTo>
                      <a:pt x="22" y="75"/>
                    </a:lnTo>
                    <a:lnTo>
                      <a:pt x="28" y="81"/>
                    </a:lnTo>
                    <a:lnTo>
                      <a:pt x="34" y="88"/>
                    </a:lnTo>
                    <a:lnTo>
                      <a:pt x="37" y="96"/>
                    </a:lnTo>
                    <a:lnTo>
                      <a:pt x="40" y="10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40" y="124"/>
                    </a:lnTo>
                    <a:lnTo>
                      <a:pt x="37" y="134"/>
                    </a:lnTo>
                    <a:lnTo>
                      <a:pt x="34" y="141"/>
                    </a:lnTo>
                    <a:lnTo>
                      <a:pt x="28" y="149"/>
                    </a:lnTo>
                    <a:lnTo>
                      <a:pt x="22" y="155"/>
                    </a:lnTo>
                    <a:lnTo>
                      <a:pt x="16" y="161"/>
                    </a:lnTo>
                    <a:lnTo>
                      <a:pt x="9" y="164"/>
                    </a:lnTo>
                    <a:lnTo>
                      <a:pt x="0" y="167"/>
                    </a:lnTo>
                    <a:lnTo>
                      <a:pt x="0" y="376"/>
                    </a:lnTo>
                    <a:lnTo>
                      <a:pt x="0" y="376"/>
                    </a:lnTo>
                    <a:lnTo>
                      <a:pt x="57" y="382"/>
                    </a:lnTo>
                    <a:lnTo>
                      <a:pt x="87" y="383"/>
                    </a:lnTo>
                    <a:lnTo>
                      <a:pt x="121" y="385"/>
                    </a:lnTo>
                    <a:lnTo>
                      <a:pt x="121" y="5"/>
                    </a:lnTo>
                    <a:close/>
                  </a:path>
                </a:pathLst>
              </a:custGeom>
              <a:solidFill>
                <a:srgbClr val="9E9E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" name="Freeform 35"/>
              <p:cNvSpPr>
                <a:spLocks/>
              </p:cNvSpPr>
              <p:nvPr/>
            </p:nvSpPr>
            <p:spPr bwMode="auto">
              <a:xfrm>
                <a:off x="1771650" y="3067050"/>
                <a:ext cx="104775" cy="112712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66" y="29"/>
                  </a:cxn>
                  <a:cxn ang="0">
                    <a:pos x="63" y="23"/>
                  </a:cxn>
                  <a:cxn ang="0">
                    <a:pos x="60" y="17"/>
                  </a:cxn>
                  <a:cxn ang="0">
                    <a:pos x="57" y="11"/>
                  </a:cxn>
                  <a:cxn ang="0">
                    <a:pos x="51" y="6"/>
                  </a:cxn>
                  <a:cxn ang="0">
                    <a:pos x="47" y="3"/>
                  </a:cxn>
                  <a:cxn ang="0">
                    <a:pos x="41" y="2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27" y="2"/>
                  </a:cxn>
                  <a:cxn ang="0">
                    <a:pos x="21" y="3"/>
                  </a:cxn>
                  <a:cxn ang="0">
                    <a:pos x="15" y="6"/>
                  </a:cxn>
                  <a:cxn ang="0">
                    <a:pos x="10" y="11"/>
                  </a:cxn>
                  <a:cxn ang="0">
                    <a:pos x="6" y="17"/>
                  </a:cxn>
                  <a:cxn ang="0">
                    <a:pos x="3" y="23"/>
                  </a:cxn>
                  <a:cxn ang="0">
                    <a:pos x="1" y="29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1" y="42"/>
                  </a:cxn>
                  <a:cxn ang="0">
                    <a:pos x="3" y="50"/>
                  </a:cxn>
                  <a:cxn ang="0">
                    <a:pos x="6" y="56"/>
                  </a:cxn>
                  <a:cxn ang="0">
                    <a:pos x="10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7" y="71"/>
                  </a:cxn>
                  <a:cxn ang="0">
                    <a:pos x="33" y="71"/>
                  </a:cxn>
                  <a:cxn ang="0">
                    <a:pos x="33" y="71"/>
                  </a:cxn>
                  <a:cxn ang="0">
                    <a:pos x="41" y="71"/>
                  </a:cxn>
                  <a:cxn ang="0">
                    <a:pos x="47" y="68"/>
                  </a:cxn>
                  <a:cxn ang="0">
                    <a:pos x="51" y="65"/>
                  </a:cxn>
                  <a:cxn ang="0">
                    <a:pos x="57" y="61"/>
                  </a:cxn>
                  <a:cxn ang="0">
                    <a:pos x="60" y="56"/>
                  </a:cxn>
                  <a:cxn ang="0">
                    <a:pos x="63" y="50"/>
                  </a:cxn>
                  <a:cxn ang="0">
                    <a:pos x="66" y="42"/>
                  </a:cxn>
                  <a:cxn ang="0">
                    <a:pos x="66" y="36"/>
                  </a:cxn>
                  <a:cxn ang="0">
                    <a:pos x="66" y="36"/>
                  </a:cxn>
                </a:cxnLst>
                <a:rect l="0" t="0" r="r" b="b"/>
                <a:pathLst>
                  <a:path w="66" h="71">
                    <a:moveTo>
                      <a:pt x="66" y="36"/>
                    </a:moveTo>
                    <a:lnTo>
                      <a:pt x="66" y="36"/>
                    </a:lnTo>
                    <a:lnTo>
                      <a:pt x="66" y="29"/>
                    </a:lnTo>
                    <a:lnTo>
                      <a:pt x="63" y="23"/>
                    </a:lnTo>
                    <a:lnTo>
                      <a:pt x="60" y="17"/>
                    </a:lnTo>
                    <a:lnTo>
                      <a:pt x="57" y="11"/>
                    </a:lnTo>
                    <a:lnTo>
                      <a:pt x="51" y="6"/>
                    </a:lnTo>
                    <a:lnTo>
                      <a:pt x="47" y="3"/>
                    </a:lnTo>
                    <a:lnTo>
                      <a:pt x="41" y="2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7" y="2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10" y="11"/>
                    </a:lnTo>
                    <a:lnTo>
                      <a:pt x="6" y="17"/>
                    </a:lnTo>
                    <a:lnTo>
                      <a:pt x="3" y="23"/>
                    </a:lnTo>
                    <a:lnTo>
                      <a:pt x="1" y="29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42"/>
                    </a:lnTo>
                    <a:lnTo>
                      <a:pt x="3" y="50"/>
                    </a:lnTo>
                    <a:lnTo>
                      <a:pt x="6" y="56"/>
                    </a:lnTo>
                    <a:lnTo>
                      <a:pt x="10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7" y="71"/>
                    </a:lnTo>
                    <a:lnTo>
                      <a:pt x="33" y="71"/>
                    </a:lnTo>
                    <a:lnTo>
                      <a:pt x="33" y="71"/>
                    </a:lnTo>
                    <a:lnTo>
                      <a:pt x="41" y="71"/>
                    </a:lnTo>
                    <a:lnTo>
                      <a:pt x="47" y="68"/>
                    </a:lnTo>
                    <a:lnTo>
                      <a:pt x="51" y="65"/>
                    </a:lnTo>
                    <a:lnTo>
                      <a:pt x="57" y="61"/>
                    </a:lnTo>
                    <a:lnTo>
                      <a:pt x="60" y="56"/>
                    </a:lnTo>
                    <a:lnTo>
                      <a:pt x="63" y="50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" name="Freeform 36"/>
              <p:cNvSpPr>
                <a:spLocks/>
              </p:cNvSpPr>
              <p:nvPr/>
            </p:nvSpPr>
            <p:spPr bwMode="auto">
              <a:xfrm>
                <a:off x="1773238" y="3081338"/>
                <a:ext cx="84138" cy="88900"/>
              </a:xfrm>
              <a:custGeom>
                <a:avLst/>
                <a:gdLst/>
                <a:ahLst/>
                <a:cxnLst>
                  <a:cxn ang="0">
                    <a:pos x="41" y="33"/>
                  </a:cxn>
                  <a:cxn ang="0">
                    <a:pos x="41" y="33"/>
                  </a:cxn>
                  <a:cxn ang="0">
                    <a:pos x="37" y="32"/>
                  </a:cxn>
                  <a:cxn ang="0">
                    <a:pos x="32" y="29"/>
                  </a:cxn>
                  <a:cxn ang="0">
                    <a:pos x="29" y="24"/>
                  </a:cxn>
                  <a:cxn ang="0">
                    <a:pos x="27" y="20"/>
                  </a:cxn>
                  <a:cxn ang="0">
                    <a:pos x="27" y="20"/>
                  </a:cxn>
                  <a:cxn ang="0">
                    <a:pos x="29" y="14"/>
                  </a:cxn>
                  <a:cxn ang="0">
                    <a:pos x="32" y="9"/>
                  </a:cxn>
                  <a:cxn ang="0">
                    <a:pos x="37" y="6"/>
                  </a:cxn>
                  <a:cxn ang="0">
                    <a:pos x="41" y="5"/>
                  </a:cxn>
                  <a:cxn ang="0">
                    <a:pos x="41" y="5"/>
                  </a:cxn>
                  <a:cxn ang="0">
                    <a:pos x="43" y="5"/>
                  </a:cxn>
                  <a:cxn ang="0">
                    <a:pos x="43" y="5"/>
                  </a:cxn>
                  <a:cxn ang="0">
                    <a:pos x="35" y="2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1" y="0"/>
                  </a:cxn>
                  <a:cxn ang="0">
                    <a:pos x="17" y="2"/>
                  </a:cxn>
                  <a:cxn ang="0">
                    <a:pos x="12" y="5"/>
                  </a:cxn>
                  <a:cxn ang="0">
                    <a:pos x="8" y="8"/>
                  </a:cxn>
                  <a:cxn ang="0">
                    <a:pos x="5" y="12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0" y="33"/>
                  </a:cxn>
                  <a:cxn ang="0">
                    <a:pos x="2" y="40"/>
                  </a:cxn>
                  <a:cxn ang="0">
                    <a:pos x="5" y="44"/>
                  </a:cxn>
                  <a:cxn ang="0">
                    <a:pos x="8" y="49"/>
                  </a:cxn>
                  <a:cxn ang="0">
                    <a:pos x="12" y="52"/>
                  </a:cxn>
                  <a:cxn ang="0">
                    <a:pos x="17" y="55"/>
                  </a:cxn>
                  <a:cxn ang="0">
                    <a:pos x="21" y="56"/>
                  </a:cxn>
                  <a:cxn ang="0">
                    <a:pos x="26" y="56"/>
                  </a:cxn>
                  <a:cxn ang="0">
                    <a:pos x="26" y="56"/>
                  </a:cxn>
                  <a:cxn ang="0">
                    <a:pos x="32" y="56"/>
                  </a:cxn>
                  <a:cxn ang="0">
                    <a:pos x="37" y="55"/>
                  </a:cxn>
                  <a:cxn ang="0">
                    <a:pos x="41" y="52"/>
                  </a:cxn>
                  <a:cxn ang="0">
                    <a:pos x="46" y="49"/>
                  </a:cxn>
                  <a:cxn ang="0">
                    <a:pos x="49" y="44"/>
                  </a:cxn>
                  <a:cxn ang="0">
                    <a:pos x="52" y="40"/>
                  </a:cxn>
                  <a:cxn ang="0">
                    <a:pos x="53" y="33"/>
                  </a:cxn>
                  <a:cxn ang="0">
                    <a:pos x="53" y="27"/>
                  </a:cxn>
                  <a:cxn ang="0">
                    <a:pos x="53" y="27"/>
                  </a:cxn>
                  <a:cxn ang="0">
                    <a:pos x="53" y="26"/>
                  </a:cxn>
                  <a:cxn ang="0">
                    <a:pos x="53" y="26"/>
                  </a:cxn>
                  <a:cxn ang="0">
                    <a:pos x="50" y="29"/>
                  </a:cxn>
                  <a:cxn ang="0">
                    <a:pos x="49" y="32"/>
                  </a:cxn>
                  <a:cxn ang="0">
                    <a:pos x="44" y="33"/>
                  </a:cxn>
                  <a:cxn ang="0">
                    <a:pos x="41" y="33"/>
                  </a:cxn>
                  <a:cxn ang="0">
                    <a:pos x="41" y="33"/>
                  </a:cxn>
                </a:cxnLst>
                <a:rect l="0" t="0" r="r" b="b"/>
                <a:pathLst>
                  <a:path w="53" h="56">
                    <a:moveTo>
                      <a:pt x="41" y="33"/>
                    </a:moveTo>
                    <a:lnTo>
                      <a:pt x="41" y="33"/>
                    </a:lnTo>
                    <a:lnTo>
                      <a:pt x="37" y="32"/>
                    </a:lnTo>
                    <a:lnTo>
                      <a:pt x="32" y="29"/>
                    </a:lnTo>
                    <a:lnTo>
                      <a:pt x="29" y="24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9" y="14"/>
                    </a:lnTo>
                    <a:lnTo>
                      <a:pt x="32" y="9"/>
                    </a:lnTo>
                    <a:lnTo>
                      <a:pt x="37" y="6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35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7" y="2"/>
                    </a:lnTo>
                    <a:lnTo>
                      <a:pt x="12" y="5"/>
                    </a:lnTo>
                    <a:lnTo>
                      <a:pt x="8" y="8"/>
                    </a:lnTo>
                    <a:lnTo>
                      <a:pt x="5" y="12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5" y="44"/>
                    </a:lnTo>
                    <a:lnTo>
                      <a:pt x="8" y="49"/>
                    </a:lnTo>
                    <a:lnTo>
                      <a:pt x="12" y="52"/>
                    </a:lnTo>
                    <a:lnTo>
                      <a:pt x="17" y="55"/>
                    </a:lnTo>
                    <a:lnTo>
                      <a:pt x="21" y="56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32" y="56"/>
                    </a:lnTo>
                    <a:lnTo>
                      <a:pt x="37" y="55"/>
                    </a:lnTo>
                    <a:lnTo>
                      <a:pt x="41" y="52"/>
                    </a:lnTo>
                    <a:lnTo>
                      <a:pt x="46" y="49"/>
                    </a:lnTo>
                    <a:lnTo>
                      <a:pt x="49" y="44"/>
                    </a:lnTo>
                    <a:lnTo>
                      <a:pt x="52" y="40"/>
                    </a:lnTo>
                    <a:lnTo>
                      <a:pt x="53" y="33"/>
                    </a:lnTo>
                    <a:lnTo>
                      <a:pt x="53" y="27"/>
                    </a:lnTo>
                    <a:lnTo>
                      <a:pt x="53" y="27"/>
                    </a:lnTo>
                    <a:lnTo>
                      <a:pt x="53" y="26"/>
                    </a:lnTo>
                    <a:lnTo>
                      <a:pt x="53" y="26"/>
                    </a:lnTo>
                    <a:lnTo>
                      <a:pt x="50" y="29"/>
                    </a:lnTo>
                    <a:lnTo>
                      <a:pt x="49" y="32"/>
                    </a:lnTo>
                    <a:lnTo>
                      <a:pt x="44" y="33"/>
                    </a:lnTo>
                    <a:lnTo>
                      <a:pt x="41" y="33"/>
                    </a:lnTo>
                    <a:lnTo>
                      <a:pt x="41" y="3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" name="Freeform 37"/>
              <p:cNvSpPr>
                <a:spLocks/>
              </p:cNvSpPr>
              <p:nvPr/>
            </p:nvSpPr>
            <p:spPr bwMode="auto">
              <a:xfrm>
                <a:off x="1665288" y="2808288"/>
                <a:ext cx="12700" cy="11112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8" y="4"/>
                  </a:cxn>
                  <a:cxn ang="0">
                    <a:pos x="6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6" y="1"/>
                  </a:cxn>
                  <a:cxn ang="0">
                    <a:pos x="8" y="4"/>
                  </a:cxn>
                  <a:cxn ang="0">
                    <a:pos x="8" y="4"/>
                  </a:cxn>
                </a:cxnLst>
                <a:rect l="0" t="0" r="r" b="b"/>
                <a:pathLst>
                  <a:path w="8" h="7">
                    <a:moveTo>
                      <a:pt x="8" y="4"/>
                    </a:moveTo>
                    <a:lnTo>
                      <a:pt x="8" y="4"/>
                    </a:lnTo>
                    <a:lnTo>
                      <a:pt x="6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B765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" name="Freeform 38"/>
              <p:cNvSpPr>
                <a:spLocks/>
              </p:cNvSpPr>
              <p:nvPr/>
            </p:nvSpPr>
            <p:spPr bwMode="auto">
              <a:xfrm>
                <a:off x="1665288" y="2808288"/>
                <a:ext cx="12700" cy="11112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8" y="4"/>
                  </a:cxn>
                  <a:cxn ang="0">
                    <a:pos x="6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6" y="1"/>
                  </a:cxn>
                  <a:cxn ang="0">
                    <a:pos x="8" y="4"/>
                  </a:cxn>
                  <a:cxn ang="0">
                    <a:pos x="8" y="4"/>
                  </a:cxn>
                </a:cxnLst>
                <a:rect l="0" t="0" r="r" b="b"/>
                <a:pathLst>
                  <a:path w="8" h="7">
                    <a:moveTo>
                      <a:pt x="8" y="4"/>
                    </a:moveTo>
                    <a:lnTo>
                      <a:pt x="8" y="4"/>
                    </a:lnTo>
                    <a:lnTo>
                      <a:pt x="6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B765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" name="Freeform 39"/>
              <p:cNvSpPr>
                <a:spLocks/>
              </p:cNvSpPr>
              <p:nvPr/>
            </p:nvSpPr>
            <p:spPr bwMode="auto">
              <a:xfrm>
                <a:off x="1665288" y="2730500"/>
                <a:ext cx="12700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8" y="5"/>
                  </a:cxn>
                  <a:cxn ang="0">
                    <a:pos x="6" y="6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6" y="2"/>
                  </a:cxn>
                  <a:cxn ang="0">
                    <a:pos x="8" y="5"/>
                  </a:cxn>
                  <a:cxn ang="0">
                    <a:pos x="8" y="5"/>
                  </a:cxn>
                </a:cxnLst>
                <a:rect l="0" t="0" r="r" b="b"/>
                <a:pathLst>
                  <a:path w="8" h="8">
                    <a:moveTo>
                      <a:pt x="8" y="5"/>
                    </a:moveTo>
                    <a:lnTo>
                      <a:pt x="8" y="5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8" y="5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7EA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" name="Freeform 40"/>
              <p:cNvSpPr>
                <a:spLocks noEditPoints="1"/>
              </p:cNvSpPr>
              <p:nvPr/>
            </p:nvSpPr>
            <p:spPr bwMode="auto">
              <a:xfrm>
                <a:off x="1711325" y="2709863"/>
                <a:ext cx="317500" cy="196850"/>
              </a:xfrm>
              <a:custGeom>
                <a:avLst/>
                <a:gdLst/>
                <a:ahLst/>
                <a:cxnLst>
                  <a:cxn ang="0">
                    <a:pos x="7" y="112"/>
                  </a:cxn>
                  <a:cxn ang="0">
                    <a:pos x="38" y="60"/>
                  </a:cxn>
                  <a:cxn ang="0">
                    <a:pos x="194" y="62"/>
                  </a:cxn>
                  <a:cxn ang="0">
                    <a:pos x="194" y="62"/>
                  </a:cxn>
                  <a:cxn ang="0">
                    <a:pos x="194" y="118"/>
                  </a:cxn>
                  <a:cxn ang="0">
                    <a:pos x="194" y="118"/>
                  </a:cxn>
                  <a:cxn ang="0">
                    <a:pos x="7" y="112"/>
                  </a:cxn>
                  <a:cxn ang="0">
                    <a:pos x="7" y="112"/>
                  </a:cxn>
                  <a:cxn ang="0">
                    <a:pos x="33" y="6"/>
                  </a:cxn>
                  <a:cxn ang="0">
                    <a:pos x="33" y="56"/>
                  </a:cxn>
                  <a:cxn ang="0">
                    <a:pos x="6" y="103"/>
                  </a:cxn>
                  <a:cxn ang="0">
                    <a:pos x="6" y="103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194" y="56"/>
                  </a:cxn>
                  <a:cxn ang="0">
                    <a:pos x="194" y="56"/>
                  </a:cxn>
                  <a:cxn ang="0">
                    <a:pos x="39" y="54"/>
                  </a:cxn>
                  <a:cxn ang="0">
                    <a:pos x="39" y="54"/>
                  </a:cxn>
                  <a:cxn ang="0">
                    <a:pos x="39" y="6"/>
                  </a:cxn>
                  <a:cxn ang="0">
                    <a:pos x="39" y="6"/>
                  </a:cxn>
                  <a:cxn ang="0">
                    <a:pos x="194" y="6"/>
                  </a:cxn>
                  <a:cxn ang="0">
                    <a:pos x="194" y="6"/>
                  </a:cxn>
                  <a:cxn ang="0">
                    <a:pos x="194" y="56"/>
                  </a:cxn>
                  <a:cxn ang="0">
                    <a:pos x="194" y="56"/>
                  </a:cxn>
                  <a:cxn ang="0">
                    <a:pos x="197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115"/>
                  </a:cxn>
                  <a:cxn ang="0">
                    <a:pos x="0" y="115"/>
                  </a:cxn>
                  <a:cxn ang="0">
                    <a:pos x="0" y="116"/>
                  </a:cxn>
                  <a:cxn ang="0">
                    <a:pos x="3" y="118"/>
                  </a:cxn>
                  <a:cxn ang="0">
                    <a:pos x="197" y="124"/>
                  </a:cxn>
                  <a:cxn ang="0">
                    <a:pos x="197" y="124"/>
                  </a:cxn>
                  <a:cxn ang="0">
                    <a:pos x="198" y="122"/>
                  </a:cxn>
                  <a:cxn ang="0">
                    <a:pos x="198" y="122"/>
                  </a:cxn>
                  <a:cxn ang="0">
                    <a:pos x="200" y="121"/>
                  </a:cxn>
                  <a:cxn ang="0">
                    <a:pos x="200" y="3"/>
                  </a:cxn>
                  <a:cxn ang="0">
                    <a:pos x="200" y="3"/>
                  </a:cxn>
                  <a:cxn ang="0">
                    <a:pos x="198" y="0"/>
                  </a:cxn>
                  <a:cxn ang="0">
                    <a:pos x="197" y="0"/>
                  </a:cxn>
                  <a:cxn ang="0">
                    <a:pos x="197" y="0"/>
                  </a:cxn>
                </a:cxnLst>
                <a:rect l="0" t="0" r="r" b="b"/>
                <a:pathLst>
                  <a:path w="200" h="124">
                    <a:moveTo>
                      <a:pt x="7" y="112"/>
                    </a:moveTo>
                    <a:lnTo>
                      <a:pt x="38" y="60"/>
                    </a:lnTo>
                    <a:lnTo>
                      <a:pt x="194" y="62"/>
                    </a:lnTo>
                    <a:lnTo>
                      <a:pt x="194" y="62"/>
                    </a:lnTo>
                    <a:lnTo>
                      <a:pt x="194" y="118"/>
                    </a:lnTo>
                    <a:lnTo>
                      <a:pt x="194" y="118"/>
                    </a:lnTo>
                    <a:lnTo>
                      <a:pt x="7" y="112"/>
                    </a:lnTo>
                    <a:lnTo>
                      <a:pt x="7" y="112"/>
                    </a:lnTo>
                    <a:close/>
                    <a:moveTo>
                      <a:pt x="33" y="6"/>
                    </a:moveTo>
                    <a:lnTo>
                      <a:pt x="33" y="56"/>
                    </a:lnTo>
                    <a:lnTo>
                      <a:pt x="6" y="103"/>
                    </a:lnTo>
                    <a:lnTo>
                      <a:pt x="6" y="103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33" y="6"/>
                    </a:lnTo>
                    <a:lnTo>
                      <a:pt x="33" y="6"/>
                    </a:lnTo>
                    <a:close/>
                    <a:moveTo>
                      <a:pt x="194" y="56"/>
                    </a:moveTo>
                    <a:lnTo>
                      <a:pt x="194" y="56"/>
                    </a:lnTo>
                    <a:lnTo>
                      <a:pt x="39" y="54"/>
                    </a:lnTo>
                    <a:lnTo>
                      <a:pt x="39" y="54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194" y="6"/>
                    </a:lnTo>
                    <a:lnTo>
                      <a:pt x="194" y="6"/>
                    </a:lnTo>
                    <a:lnTo>
                      <a:pt x="194" y="56"/>
                    </a:lnTo>
                    <a:lnTo>
                      <a:pt x="194" y="56"/>
                    </a:lnTo>
                    <a:close/>
                    <a:moveTo>
                      <a:pt x="197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6"/>
                    </a:lnTo>
                    <a:lnTo>
                      <a:pt x="3" y="118"/>
                    </a:lnTo>
                    <a:lnTo>
                      <a:pt x="197" y="124"/>
                    </a:lnTo>
                    <a:lnTo>
                      <a:pt x="197" y="124"/>
                    </a:lnTo>
                    <a:lnTo>
                      <a:pt x="198" y="122"/>
                    </a:lnTo>
                    <a:lnTo>
                      <a:pt x="198" y="122"/>
                    </a:lnTo>
                    <a:lnTo>
                      <a:pt x="200" y="121"/>
                    </a:lnTo>
                    <a:lnTo>
                      <a:pt x="200" y="3"/>
                    </a:lnTo>
                    <a:lnTo>
                      <a:pt x="200" y="3"/>
                    </a:lnTo>
                    <a:lnTo>
                      <a:pt x="198" y="0"/>
                    </a:lnTo>
                    <a:lnTo>
                      <a:pt x="197" y="0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" name="Freeform 41"/>
              <p:cNvSpPr>
                <a:spLocks/>
              </p:cNvSpPr>
              <p:nvPr/>
            </p:nvSpPr>
            <p:spPr bwMode="auto">
              <a:xfrm>
                <a:off x="1679575" y="2438400"/>
                <a:ext cx="309563" cy="52387"/>
              </a:xfrm>
              <a:custGeom>
                <a:avLst/>
                <a:gdLst/>
                <a:ahLst/>
                <a:cxnLst>
                  <a:cxn ang="0">
                    <a:pos x="195" y="21"/>
                  </a:cxn>
                  <a:cxn ang="0">
                    <a:pos x="0" y="33"/>
                  </a:cxn>
                  <a:cxn ang="0">
                    <a:pos x="0" y="10"/>
                  </a:cxn>
                  <a:cxn ang="0">
                    <a:pos x="195" y="0"/>
                  </a:cxn>
                  <a:cxn ang="0">
                    <a:pos x="195" y="21"/>
                  </a:cxn>
                </a:cxnLst>
                <a:rect l="0" t="0" r="r" b="b"/>
                <a:pathLst>
                  <a:path w="195" h="33">
                    <a:moveTo>
                      <a:pt x="195" y="21"/>
                    </a:moveTo>
                    <a:lnTo>
                      <a:pt x="0" y="33"/>
                    </a:lnTo>
                    <a:lnTo>
                      <a:pt x="0" y="10"/>
                    </a:lnTo>
                    <a:lnTo>
                      <a:pt x="195" y="0"/>
                    </a:lnTo>
                    <a:lnTo>
                      <a:pt x="195" y="21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" name="Freeform 42"/>
              <p:cNvSpPr>
                <a:spLocks noEditPoints="1"/>
              </p:cNvSpPr>
              <p:nvPr/>
            </p:nvSpPr>
            <p:spPr bwMode="auto">
              <a:xfrm>
                <a:off x="1674813" y="2433638"/>
                <a:ext cx="331788" cy="112712"/>
              </a:xfrm>
              <a:custGeom>
                <a:avLst/>
                <a:gdLst/>
                <a:ahLst/>
                <a:cxnLst>
                  <a:cxn ang="0">
                    <a:pos x="6" y="65"/>
                  </a:cxn>
                  <a:cxn ang="0">
                    <a:pos x="6" y="65"/>
                  </a:cxn>
                  <a:cxn ang="0">
                    <a:pos x="6" y="45"/>
                  </a:cxn>
                  <a:cxn ang="0">
                    <a:pos x="203" y="35"/>
                  </a:cxn>
                  <a:cxn ang="0">
                    <a:pos x="203" y="35"/>
                  </a:cxn>
                  <a:cxn ang="0">
                    <a:pos x="203" y="59"/>
                  </a:cxn>
                  <a:cxn ang="0">
                    <a:pos x="203" y="59"/>
                  </a:cxn>
                  <a:cxn ang="0">
                    <a:pos x="6" y="65"/>
                  </a:cxn>
                  <a:cxn ang="0">
                    <a:pos x="6" y="65"/>
                  </a:cxn>
                  <a:cxn ang="0">
                    <a:pos x="203" y="6"/>
                  </a:cxn>
                  <a:cxn ang="0">
                    <a:pos x="203" y="6"/>
                  </a:cxn>
                  <a:cxn ang="0">
                    <a:pos x="203" y="28"/>
                  </a:cxn>
                  <a:cxn ang="0">
                    <a:pos x="6" y="39"/>
                  </a:cxn>
                  <a:cxn ang="0">
                    <a:pos x="6" y="39"/>
                  </a:cxn>
                  <a:cxn ang="0">
                    <a:pos x="6" y="16"/>
                  </a:cxn>
                  <a:cxn ang="0">
                    <a:pos x="6" y="16"/>
                  </a:cxn>
                  <a:cxn ang="0">
                    <a:pos x="203" y="6"/>
                  </a:cxn>
                  <a:cxn ang="0">
                    <a:pos x="203" y="6"/>
                  </a:cxn>
                  <a:cxn ang="0">
                    <a:pos x="207" y="1"/>
                  </a:cxn>
                  <a:cxn ang="0">
                    <a:pos x="207" y="1"/>
                  </a:cxn>
                  <a:cxn ang="0">
                    <a:pos x="206" y="0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2" y="12"/>
                  </a:cxn>
                  <a:cxn ang="0">
                    <a:pos x="0" y="13"/>
                  </a:cxn>
                  <a:cxn ang="0">
                    <a:pos x="0" y="68"/>
                  </a:cxn>
                  <a:cxn ang="0">
                    <a:pos x="0" y="68"/>
                  </a:cxn>
                  <a:cxn ang="0">
                    <a:pos x="2" y="71"/>
                  </a:cxn>
                  <a:cxn ang="0">
                    <a:pos x="2" y="71"/>
                  </a:cxn>
                  <a:cxn ang="0">
                    <a:pos x="3" y="71"/>
                  </a:cxn>
                  <a:cxn ang="0">
                    <a:pos x="206" y="65"/>
                  </a:cxn>
                  <a:cxn ang="0">
                    <a:pos x="206" y="65"/>
                  </a:cxn>
                  <a:cxn ang="0">
                    <a:pos x="209" y="63"/>
                  </a:cxn>
                  <a:cxn ang="0">
                    <a:pos x="209" y="62"/>
                  </a:cxn>
                  <a:cxn ang="0">
                    <a:pos x="209" y="3"/>
                  </a:cxn>
                  <a:cxn ang="0">
                    <a:pos x="209" y="3"/>
                  </a:cxn>
                  <a:cxn ang="0">
                    <a:pos x="207" y="1"/>
                  </a:cxn>
                  <a:cxn ang="0">
                    <a:pos x="207" y="1"/>
                  </a:cxn>
                </a:cxnLst>
                <a:rect l="0" t="0" r="r" b="b"/>
                <a:pathLst>
                  <a:path w="209" h="71">
                    <a:moveTo>
                      <a:pt x="6" y="65"/>
                    </a:moveTo>
                    <a:lnTo>
                      <a:pt x="6" y="65"/>
                    </a:lnTo>
                    <a:lnTo>
                      <a:pt x="6" y="45"/>
                    </a:lnTo>
                    <a:lnTo>
                      <a:pt x="203" y="35"/>
                    </a:lnTo>
                    <a:lnTo>
                      <a:pt x="203" y="35"/>
                    </a:lnTo>
                    <a:lnTo>
                      <a:pt x="203" y="59"/>
                    </a:lnTo>
                    <a:lnTo>
                      <a:pt x="203" y="59"/>
                    </a:lnTo>
                    <a:lnTo>
                      <a:pt x="6" y="65"/>
                    </a:lnTo>
                    <a:lnTo>
                      <a:pt x="6" y="65"/>
                    </a:lnTo>
                    <a:close/>
                    <a:moveTo>
                      <a:pt x="203" y="6"/>
                    </a:moveTo>
                    <a:lnTo>
                      <a:pt x="203" y="6"/>
                    </a:lnTo>
                    <a:lnTo>
                      <a:pt x="203" y="28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203" y="6"/>
                    </a:lnTo>
                    <a:lnTo>
                      <a:pt x="203" y="6"/>
                    </a:lnTo>
                    <a:close/>
                    <a:moveTo>
                      <a:pt x="207" y="1"/>
                    </a:moveTo>
                    <a:lnTo>
                      <a:pt x="207" y="1"/>
                    </a:lnTo>
                    <a:lnTo>
                      <a:pt x="206" y="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0" y="13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1"/>
                    </a:lnTo>
                    <a:lnTo>
                      <a:pt x="2" y="71"/>
                    </a:lnTo>
                    <a:lnTo>
                      <a:pt x="3" y="71"/>
                    </a:lnTo>
                    <a:lnTo>
                      <a:pt x="206" y="65"/>
                    </a:lnTo>
                    <a:lnTo>
                      <a:pt x="206" y="65"/>
                    </a:lnTo>
                    <a:lnTo>
                      <a:pt x="209" y="63"/>
                    </a:lnTo>
                    <a:lnTo>
                      <a:pt x="209" y="62"/>
                    </a:lnTo>
                    <a:lnTo>
                      <a:pt x="209" y="3"/>
                    </a:lnTo>
                    <a:lnTo>
                      <a:pt x="209" y="3"/>
                    </a:lnTo>
                    <a:lnTo>
                      <a:pt x="207" y="1"/>
                    </a:lnTo>
                    <a:lnTo>
                      <a:pt x="207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" name="Freeform 43"/>
              <p:cNvSpPr>
                <a:spLocks/>
              </p:cNvSpPr>
              <p:nvPr/>
            </p:nvSpPr>
            <p:spPr bwMode="auto">
              <a:xfrm>
                <a:off x="2160588" y="2430463"/>
                <a:ext cx="52388" cy="88900"/>
              </a:xfrm>
              <a:custGeom>
                <a:avLst/>
                <a:gdLst/>
                <a:ahLst/>
                <a:cxnLst>
                  <a:cxn ang="0">
                    <a:pos x="33" y="29"/>
                  </a:cxn>
                  <a:cxn ang="0">
                    <a:pos x="33" y="29"/>
                  </a:cxn>
                  <a:cxn ang="0">
                    <a:pos x="32" y="40"/>
                  </a:cxn>
                  <a:cxn ang="0">
                    <a:pos x="29" y="49"/>
                  </a:cxn>
                  <a:cxn ang="0">
                    <a:pos x="23" y="55"/>
                  </a:cxn>
                  <a:cxn ang="0">
                    <a:pos x="20" y="56"/>
                  </a:cxn>
                  <a:cxn ang="0">
                    <a:pos x="16" y="56"/>
                  </a:cxn>
                  <a:cxn ang="0">
                    <a:pos x="16" y="56"/>
                  </a:cxn>
                  <a:cxn ang="0">
                    <a:pos x="13" y="56"/>
                  </a:cxn>
                  <a:cxn ang="0">
                    <a:pos x="10" y="55"/>
                  </a:cxn>
                  <a:cxn ang="0">
                    <a:pos x="4" y="49"/>
                  </a:cxn>
                  <a:cxn ang="0">
                    <a:pos x="1" y="40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1" y="18"/>
                  </a:cxn>
                  <a:cxn ang="0">
                    <a:pos x="4" y="9"/>
                  </a:cxn>
                  <a:cxn ang="0">
                    <a:pos x="10" y="3"/>
                  </a:cxn>
                  <a:cxn ang="0">
                    <a:pos x="13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20" y="2"/>
                  </a:cxn>
                  <a:cxn ang="0">
                    <a:pos x="23" y="3"/>
                  </a:cxn>
                  <a:cxn ang="0">
                    <a:pos x="29" y="9"/>
                  </a:cxn>
                  <a:cxn ang="0">
                    <a:pos x="32" y="18"/>
                  </a:cxn>
                  <a:cxn ang="0">
                    <a:pos x="33" y="29"/>
                  </a:cxn>
                  <a:cxn ang="0">
                    <a:pos x="33" y="29"/>
                  </a:cxn>
                </a:cxnLst>
                <a:rect l="0" t="0" r="r" b="b"/>
                <a:pathLst>
                  <a:path w="33" h="56">
                    <a:moveTo>
                      <a:pt x="33" y="29"/>
                    </a:moveTo>
                    <a:lnTo>
                      <a:pt x="33" y="29"/>
                    </a:lnTo>
                    <a:lnTo>
                      <a:pt x="32" y="40"/>
                    </a:lnTo>
                    <a:lnTo>
                      <a:pt x="29" y="49"/>
                    </a:lnTo>
                    <a:lnTo>
                      <a:pt x="23" y="55"/>
                    </a:lnTo>
                    <a:lnTo>
                      <a:pt x="20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3" y="56"/>
                    </a:lnTo>
                    <a:lnTo>
                      <a:pt x="10" y="55"/>
                    </a:lnTo>
                    <a:lnTo>
                      <a:pt x="4" y="49"/>
                    </a:lnTo>
                    <a:lnTo>
                      <a:pt x="1" y="4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9" y="9"/>
                    </a:lnTo>
                    <a:lnTo>
                      <a:pt x="32" y="18"/>
                    </a:lnTo>
                    <a:lnTo>
                      <a:pt x="33" y="29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" name="Freeform 44"/>
              <p:cNvSpPr>
                <a:spLocks/>
              </p:cNvSpPr>
              <p:nvPr/>
            </p:nvSpPr>
            <p:spPr bwMode="auto">
              <a:xfrm>
                <a:off x="2230438" y="2439988"/>
                <a:ext cx="20638" cy="36512"/>
              </a:xfrm>
              <a:custGeom>
                <a:avLst/>
                <a:gdLst/>
                <a:ahLst/>
                <a:cxnLst>
                  <a:cxn ang="0">
                    <a:pos x="13" y="11"/>
                  </a:cxn>
                  <a:cxn ang="0">
                    <a:pos x="13" y="11"/>
                  </a:cxn>
                  <a:cxn ang="0">
                    <a:pos x="13" y="15"/>
                  </a:cxn>
                  <a:cxn ang="0">
                    <a:pos x="12" y="20"/>
                  </a:cxn>
                  <a:cxn ang="0">
                    <a:pos x="9" y="23"/>
                  </a:cxn>
                  <a:cxn ang="0">
                    <a:pos x="7" y="23"/>
                  </a:cxn>
                  <a:cxn ang="0">
                    <a:pos x="7" y="23"/>
                  </a:cxn>
                  <a:cxn ang="0">
                    <a:pos x="4" y="23"/>
                  </a:cxn>
                  <a:cxn ang="0">
                    <a:pos x="3" y="20"/>
                  </a:cxn>
                  <a:cxn ang="0">
                    <a:pos x="1" y="15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1" y="6"/>
                  </a:cxn>
                  <a:cxn ang="0">
                    <a:pos x="3" y="3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2" y="3"/>
                  </a:cxn>
                  <a:cxn ang="0">
                    <a:pos x="13" y="6"/>
                  </a:cxn>
                  <a:cxn ang="0">
                    <a:pos x="13" y="11"/>
                  </a:cxn>
                  <a:cxn ang="0">
                    <a:pos x="13" y="11"/>
                  </a:cxn>
                </a:cxnLst>
                <a:rect l="0" t="0" r="r" b="b"/>
                <a:pathLst>
                  <a:path w="13" h="23">
                    <a:moveTo>
                      <a:pt x="13" y="11"/>
                    </a:moveTo>
                    <a:lnTo>
                      <a:pt x="13" y="11"/>
                    </a:lnTo>
                    <a:lnTo>
                      <a:pt x="13" y="15"/>
                    </a:lnTo>
                    <a:lnTo>
                      <a:pt x="12" y="20"/>
                    </a:lnTo>
                    <a:lnTo>
                      <a:pt x="9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4" y="23"/>
                    </a:lnTo>
                    <a:lnTo>
                      <a:pt x="3" y="20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3"/>
                    </a:lnTo>
                    <a:lnTo>
                      <a:pt x="13" y="6"/>
                    </a:lnTo>
                    <a:lnTo>
                      <a:pt x="13" y="11"/>
                    </a:lnTo>
                    <a:lnTo>
                      <a:pt x="13" y="11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" name="Freeform 45"/>
              <p:cNvSpPr>
                <a:spLocks noEditPoints="1"/>
              </p:cNvSpPr>
              <p:nvPr/>
            </p:nvSpPr>
            <p:spPr bwMode="auto">
              <a:xfrm>
                <a:off x="1762125" y="3057525"/>
                <a:ext cx="123825" cy="131762"/>
              </a:xfrm>
              <a:custGeom>
                <a:avLst/>
                <a:gdLst/>
                <a:ahLst/>
                <a:cxnLst>
                  <a:cxn ang="0">
                    <a:pos x="12" y="42"/>
                  </a:cxn>
                  <a:cxn ang="0">
                    <a:pos x="15" y="30"/>
                  </a:cxn>
                  <a:cxn ang="0">
                    <a:pos x="21" y="21"/>
                  </a:cxn>
                  <a:cxn ang="0">
                    <a:pos x="28" y="15"/>
                  </a:cxn>
                  <a:cxn ang="0">
                    <a:pos x="39" y="12"/>
                  </a:cxn>
                  <a:cxn ang="0">
                    <a:pos x="45" y="14"/>
                  </a:cxn>
                  <a:cxn ang="0">
                    <a:pos x="54" y="18"/>
                  </a:cxn>
                  <a:cxn ang="0">
                    <a:pos x="62" y="26"/>
                  </a:cxn>
                  <a:cxn ang="0">
                    <a:pos x="66" y="36"/>
                  </a:cxn>
                  <a:cxn ang="0">
                    <a:pos x="66" y="42"/>
                  </a:cxn>
                  <a:cxn ang="0">
                    <a:pos x="65" y="53"/>
                  </a:cxn>
                  <a:cxn ang="0">
                    <a:pos x="59" y="62"/>
                  </a:cxn>
                  <a:cxn ang="0">
                    <a:pos x="50" y="70"/>
                  </a:cxn>
                  <a:cxn ang="0">
                    <a:pos x="39" y="71"/>
                  </a:cxn>
                  <a:cxn ang="0">
                    <a:pos x="34" y="71"/>
                  </a:cxn>
                  <a:cxn ang="0">
                    <a:pos x="24" y="67"/>
                  </a:cxn>
                  <a:cxn ang="0">
                    <a:pos x="16" y="58"/>
                  </a:cxn>
                  <a:cxn ang="0">
                    <a:pos x="13" y="48"/>
                  </a:cxn>
                  <a:cxn ang="0">
                    <a:pos x="12" y="42"/>
                  </a:cxn>
                  <a:cxn ang="0">
                    <a:pos x="0" y="42"/>
                  </a:cxn>
                  <a:cxn ang="0">
                    <a:pos x="3" y="58"/>
                  </a:cxn>
                  <a:cxn ang="0">
                    <a:pos x="12" y="71"/>
                  </a:cxn>
                  <a:cxn ang="0">
                    <a:pos x="24" y="80"/>
                  </a:cxn>
                  <a:cxn ang="0">
                    <a:pos x="39" y="83"/>
                  </a:cxn>
                  <a:cxn ang="0">
                    <a:pos x="47" y="82"/>
                  </a:cxn>
                  <a:cxn ang="0">
                    <a:pos x="62" y="76"/>
                  </a:cxn>
                  <a:cxn ang="0">
                    <a:pos x="72" y="65"/>
                  </a:cxn>
                  <a:cxn ang="0">
                    <a:pos x="77" y="50"/>
                  </a:cxn>
                  <a:cxn ang="0">
                    <a:pos x="78" y="42"/>
                  </a:cxn>
                  <a:cxn ang="0">
                    <a:pos x="75" y="26"/>
                  </a:cxn>
                  <a:cxn ang="0">
                    <a:pos x="66" y="12"/>
                  </a:cxn>
                  <a:cxn ang="0">
                    <a:pos x="54" y="3"/>
                  </a:cxn>
                  <a:cxn ang="0">
                    <a:pos x="39" y="0"/>
                  </a:cxn>
                  <a:cxn ang="0">
                    <a:pos x="31" y="2"/>
                  </a:cxn>
                  <a:cxn ang="0">
                    <a:pos x="18" y="8"/>
                  </a:cxn>
                  <a:cxn ang="0">
                    <a:pos x="7" y="18"/>
                  </a:cxn>
                  <a:cxn ang="0">
                    <a:pos x="1" y="33"/>
                  </a:cxn>
                  <a:cxn ang="0">
                    <a:pos x="0" y="42"/>
                  </a:cxn>
                </a:cxnLst>
                <a:rect l="0" t="0" r="r" b="b"/>
                <a:pathLst>
                  <a:path w="78" h="83">
                    <a:moveTo>
                      <a:pt x="12" y="42"/>
                    </a:moveTo>
                    <a:lnTo>
                      <a:pt x="12" y="42"/>
                    </a:lnTo>
                    <a:lnTo>
                      <a:pt x="13" y="36"/>
                    </a:lnTo>
                    <a:lnTo>
                      <a:pt x="15" y="30"/>
                    </a:lnTo>
                    <a:lnTo>
                      <a:pt x="16" y="26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8" y="15"/>
                    </a:lnTo>
                    <a:lnTo>
                      <a:pt x="34" y="14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45" y="14"/>
                    </a:lnTo>
                    <a:lnTo>
                      <a:pt x="50" y="15"/>
                    </a:lnTo>
                    <a:lnTo>
                      <a:pt x="54" y="18"/>
                    </a:lnTo>
                    <a:lnTo>
                      <a:pt x="59" y="21"/>
                    </a:lnTo>
                    <a:lnTo>
                      <a:pt x="62" y="26"/>
                    </a:lnTo>
                    <a:lnTo>
                      <a:pt x="65" y="30"/>
                    </a:lnTo>
                    <a:lnTo>
                      <a:pt x="66" y="36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66" y="48"/>
                    </a:lnTo>
                    <a:lnTo>
                      <a:pt x="65" y="53"/>
                    </a:lnTo>
                    <a:lnTo>
                      <a:pt x="62" y="58"/>
                    </a:lnTo>
                    <a:lnTo>
                      <a:pt x="59" y="62"/>
                    </a:lnTo>
                    <a:lnTo>
                      <a:pt x="54" y="67"/>
                    </a:lnTo>
                    <a:lnTo>
                      <a:pt x="50" y="70"/>
                    </a:lnTo>
                    <a:lnTo>
                      <a:pt x="45" y="71"/>
                    </a:lnTo>
                    <a:lnTo>
                      <a:pt x="39" y="71"/>
                    </a:lnTo>
                    <a:lnTo>
                      <a:pt x="39" y="71"/>
                    </a:lnTo>
                    <a:lnTo>
                      <a:pt x="34" y="71"/>
                    </a:lnTo>
                    <a:lnTo>
                      <a:pt x="28" y="70"/>
                    </a:lnTo>
                    <a:lnTo>
                      <a:pt x="24" y="67"/>
                    </a:lnTo>
                    <a:lnTo>
                      <a:pt x="21" y="62"/>
                    </a:lnTo>
                    <a:lnTo>
                      <a:pt x="16" y="58"/>
                    </a:lnTo>
                    <a:lnTo>
                      <a:pt x="15" y="53"/>
                    </a:lnTo>
                    <a:lnTo>
                      <a:pt x="13" y="48"/>
                    </a:lnTo>
                    <a:lnTo>
                      <a:pt x="12" y="42"/>
                    </a:lnTo>
                    <a:lnTo>
                      <a:pt x="12" y="42"/>
                    </a:lnTo>
                    <a:close/>
                    <a:moveTo>
                      <a:pt x="0" y="42"/>
                    </a:moveTo>
                    <a:lnTo>
                      <a:pt x="0" y="42"/>
                    </a:lnTo>
                    <a:lnTo>
                      <a:pt x="1" y="50"/>
                    </a:lnTo>
                    <a:lnTo>
                      <a:pt x="3" y="58"/>
                    </a:lnTo>
                    <a:lnTo>
                      <a:pt x="7" y="65"/>
                    </a:lnTo>
                    <a:lnTo>
                      <a:pt x="12" y="71"/>
                    </a:lnTo>
                    <a:lnTo>
                      <a:pt x="18" y="76"/>
                    </a:lnTo>
                    <a:lnTo>
                      <a:pt x="24" y="80"/>
                    </a:lnTo>
                    <a:lnTo>
                      <a:pt x="31" y="82"/>
                    </a:lnTo>
                    <a:lnTo>
                      <a:pt x="39" y="83"/>
                    </a:lnTo>
                    <a:lnTo>
                      <a:pt x="39" y="83"/>
                    </a:lnTo>
                    <a:lnTo>
                      <a:pt x="47" y="82"/>
                    </a:lnTo>
                    <a:lnTo>
                      <a:pt x="54" y="80"/>
                    </a:lnTo>
                    <a:lnTo>
                      <a:pt x="62" y="76"/>
                    </a:lnTo>
                    <a:lnTo>
                      <a:pt x="66" y="71"/>
                    </a:lnTo>
                    <a:lnTo>
                      <a:pt x="72" y="65"/>
                    </a:lnTo>
                    <a:lnTo>
                      <a:pt x="75" y="58"/>
                    </a:lnTo>
                    <a:lnTo>
                      <a:pt x="77" y="50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7" y="33"/>
                    </a:lnTo>
                    <a:lnTo>
                      <a:pt x="75" y="26"/>
                    </a:lnTo>
                    <a:lnTo>
                      <a:pt x="72" y="18"/>
                    </a:lnTo>
                    <a:lnTo>
                      <a:pt x="66" y="12"/>
                    </a:lnTo>
                    <a:lnTo>
                      <a:pt x="62" y="8"/>
                    </a:lnTo>
                    <a:lnTo>
                      <a:pt x="54" y="3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1" y="2"/>
                    </a:lnTo>
                    <a:lnTo>
                      <a:pt x="24" y="3"/>
                    </a:lnTo>
                    <a:lnTo>
                      <a:pt x="18" y="8"/>
                    </a:lnTo>
                    <a:lnTo>
                      <a:pt x="12" y="12"/>
                    </a:lnTo>
                    <a:lnTo>
                      <a:pt x="7" y="18"/>
                    </a:lnTo>
                    <a:lnTo>
                      <a:pt x="3" y="26"/>
                    </a:lnTo>
                    <a:lnTo>
                      <a:pt x="1" y="33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0" name="Group 567"/>
            <p:cNvGrpSpPr/>
            <p:nvPr/>
          </p:nvGrpSpPr>
          <p:grpSpPr>
            <a:xfrm>
              <a:off x="11380813" y="2223164"/>
              <a:ext cx="282219" cy="424102"/>
              <a:chOff x="5181600" y="1219200"/>
              <a:chExt cx="2687479" cy="4038600"/>
            </a:xfrm>
          </p:grpSpPr>
          <p:sp>
            <p:nvSpPr>
              <p:cNvPr id="101" name="Freeform 8"/>
              <p:cNvSpPr>
                <a:spLocks/>
              </p:cNvSpPr>
              <p:nvPr/>
            </p:nvSpPr>
            <p:spPr bwMode="auto">
              <a:xfrm>
                <a:off x="5230546" y="1265383"/>
                <a:ext cx="1250302" cy="3946230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17"/>
                  </a:cxn>
                  <a:cxn ang="0">
                    <a:pos x="0" y="730"/>
                  </a:cxn>
                  <a:cxn ang="0">
                    <a:pos x="0" y="730"/>
                  </a:cxn>
                  <a:cxn ang="0">
                    <a:pos x="0" y="731"/>
                  </a:cxn>
                  <a:cxn ang="0">
                    <a:pos x="1" y="734"/>
                  </a:cxn>
                  <a:cxn ang="0">
                    <a:pos x="3" y="734"/>
                  </a:cxn>
                  <a:cxn ang="0">
                    <a:pos x="3" y="734"/>
                  </a:cxn>
                  <a:cxn ang="0">
                    <a:pos x="29" y="742"/>
                  </a:cxn>
                  <a:cxn ang="0">
                    <a:pos x="50" y="746"/>
                  </a:cxn>
                  <a:cxn ang="0">
                    <a:pos x="77" y="751"/>
                  </a:cxn>
                  <a:cxn ang="0">
                    <a:pos x="113" y="757"/>
                  </a:cxn>
                  <a:cxn ang="0">
                    <a:pos x="157" y="761"/>
                  </a:cxn>
                  <a:cxn ang="0">
                    <a:pos x="212" y="766"/>
                  </a:cxn>
                  <a:cxn ang="0">
                    <a:pos x="275" y="769"/>
                  </a:cxn>
                  <a:cxn ang="0">
                    <a:pos x="275" y="769"/>
                  </a:cxn>
                  <a:cxn ang="0">
                    <a:pos x="281" y="769"/>
                  </a:cxn>
                  <a:cxn ang="0">
                    <a:pos x="281" y="0"/>
                  </a:cxn>
                  <a:cxn ang="0">
                    <a:pos x="281" y="0"/>
                  </a:cxn>
                  <a:cxn ang="0">
                    <a:pos x="275" y="0"/>
                  </a:cxn>
                  <a:cxn ang="0">
                    <a:pos x="275" y="0"/>
                  </a:cxn>
                  <a:cxn ang="0">
                    <a:pos x="0" y="17"/>
                  </a:cxn>
                  <a:cxn ang="0">
                    <a:pos x="0" y="17"/>
                  </a:cxn>
                </a:cxnLst>
                <a:rect l="0" t="0" r="r" b="b"/>
                <a:pathLst>
                  <a:path w="281" h="769">
                    <a:moveTo>
                      <a:pt x="0" y="17"/>
                    </a:moveTo>
                    <a:lnTo>
                      <a:pt x="0" y="17"/>
                    </a:lnTo>
                    <a:lnTo>
                      <a:pt x="0" y="730"/>
                    </a:lnTo>
                    <a:lnTo>
                      <a:pt x="0" y="730"/>
                    </a:lnTo>
                    <a:lnTo>
                      <a:pt x="0" y="731"/>
                    </a:lnTo>
                    <a:lnTo>
                      <a:pt x="1" y="734"/>
                    </a:lnTo>
                    <a:lnTo>
                      <a:pt x="3" y="734"/>
                    </a:lnTo>
                    <a:lnTo>
                      <a:pt x="3" y="734"/>
                    </a:lnTo>
                    <a:lnTo>
                      <a:pt x="29" y="742"/>
                    </a:lnTo>
                    <a:lnTo>
                      <a:pt x="50" y="746"/>
                    </a:lnTo>
                    <a:lnTo>
                      <a:pt x="77" y="751"/>
                    </a:lnTo>
                    <a:lnTo>
                      <a:pt x="113" y="757"/>
                    </a:lnTo>
                    <a:lnTo>
                      <a:pt x="157" y="761"/>
                    </a:lnTo>
                    <a:lnTo>
                      <a:pt x="212" y="766"/>
                    </a:lnTo>
                    <a:lnTo>
                      <a:pt x="275" y="769"/>
                    </a:lnTo>
                    <a:lnTo>
                      <a:pt x="275" y="769"/>
                    </a:lnTo>
                    <a:lnTo>
                      <a:pt x="281" y="769"/>
                    </a:lnTo>
                    <a:lnTo>
                      <a:pt x="281" y="0"/>
                    </a:lnTo>
                    <a:lnTo>
                      <a:pt x="281" y="0"/>
                    </a:lnTo>
                    <a:lnTo>
                      <a:pt x="275" y="0"/>
                    </a:lnTo>
                    <a:lnTo>
                      <a:pt x="275" y="0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Freeform 9"/>
              <p:cNvSpPr>
                <a:spLocks/>
              </p:cNvSpPr>
              <p:nvPr/>
            </p:nvSpPr>
            <p:spPr bwMode="auto">
              <a:xfrm>
                <a:off x="5257242" y="1275646"/>
                <a:ext cx="1219154" cy="387952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17"/>
                  </a:cxn>
                  <a:cxn ang="0">
                    <a:pos x="0" y="717"/>
                  </a:cxn>
                  <a:cxn ang="0">
                    <a:pos x="0" y="717"/>
                  </a:cxn>
                  <a:cxn ang="0">
                    <a:pos x="0" y="718"/>
                  </a:cxn>
                  <a:cxn ang="0">
                    <a:pos x="1" y="722"/>
                  </a:cxn>
                  <a:cxn ang="0">
                    <a:pos x="3" y="722"/>
                  </a:cxn>
                  <a:cxn ang="0">
                    <a:pos x="3" y="722"/>
                  </a:cxn>
                  <a:cxn ang="0">
                    <a:pos x="27" y="729"/>
                  </a:cxn>
                  <a:cxn ang="0">
                    <a:pos x="48" y="734"/>
                  </a:cxn>
                  <a:cxn ang="0">
                    <a:pos x="76" y="738"/>
                  </a:cxn>
                  <a:cxn ang="0">
                    <a:pos x="110" y="744"/>
                  </a:cxn>
                  <a:cxn ang="0">
                    <a:pos x="153" y="749"/>
                  </a:cxn>
                  <a:cxn ang="0">
                    <a:pos x="206" y="753"/>
                  </a:cxn>
                  <a:cxn ang="0">
                    <a:pos x="269" y="756"/>
                  </a:cxn>
                  <a:cxn ang="0">
                    <a:pos x="269" y="756"/>
                  </a:cxn>
                  <a:cxn ang="0">
                    <a:pos x="274" y="756"/>
                  </a:cxn>
                  <a:cxn ang="0">
                    <a:pos x="274" y="0"/>
                  </a:cxn>
                  <a:cxn ang="0">
                    <a:pos x="274" y="0"/>
                  </a:cxn>
                  <a:cxn ang="0">
                    <a:pos x="0" y="17"/>
                  </a:cxn>
                  <a:cxn ang="0">
                    <a:pos x="0" y="17"/>
                  </a:cxn>
                </a:cxnLst>
                <a:rect l="0" t="0" r="r" b="b"/>
                <a:pathLst>
                  <a:path w="274" h="756">
                    <a:moveTo>
                      <a:pt x="0" y="17"/>
                    </a:moveTo>
                    <a:lnTo>
                      <a:pt x="0" y="17"/>
                    </a:lnTo>
                    <a:lnTo>
                      <a:pt x="0" y="717"/>
                    </a:lnTo>
                    <a:lnTo>
                      <a:pt x="0" y="717"/>
                    </a:lnTo>
                    <a:lnTo>
                      <a:pt x="0" y="718"/>
                    </a:lnTo>
                    <a:lnTo>
                      <a:pt x="1" y="722"/>
                    </a:lnTo>
                    <a:lnTo>
                      <a:pt x="3" y="722"/>
                    </a:lnTo>
                    <a:lnTo>
                      <a:pt x="3" y="722"/>
                    </a:lnTo>
                    <a:lnTo>
                      <a:pt x="27" y="729"/>
                    </a:lnTo>
                    <a:lnTo>
                      <a:pt x="48" y="734"/>
                    </a:lnTo>
                    <a:lnTo>
                      <a:pt x="76" y="738"/>
                    </a:lnTo>
                    <a:lnTo>
                      <a:pt x="110" y="744"/>
                    </a:lnTo>
                    <a:lnTo>
                      <a:pt x="153" y="749"/>
                    </a:lnTo>
                    <a:lnTo>
                      <a:pt x="206" y="753"/>
                    </a:lnTo>
                    <a:lnTo>
                      <a:pt x="269" y="756"/>
                    </a:lnTo>
                    <a:lnTo>
                      <a:pt x="269" y="756"/>
                    </a:lnTo>
                    <a:lnTo>
                      <a:pt x="274" y="756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Freeform 10"/>
              <p:cNvSpPr>
                <a:spLocks/>
              </p:cNvSpPr>
              <p:nvPr/>
            </p:nvSpPr>
            <p:spPr bwMode="auto">
              <a:xfrm>
                <a:off x="6658824" y="1291043"/>
                <a:ext cx="1156862" cy="38333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47"/>
                  </a:cxn>
                  <a:cxn ang="0">
                    <a:pos x="0" y="747"/>
                  </a:cxn>
                  <a:cxn ang="0">
                    <a:pos x="260" y="634"/>
                  </a:cxn>
                  <a:cxn ang="0">
                    <a:pos x="260" y="634"/>
                  </a:cxn>
                  <a:cxn ang="0">
                    <a:pos x="260" y="41"/>
                  </a:cxn>
                  <a:cxn ang="0">
                    <a:pos x="260" y="4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0" h="747">
                    <a:moveTo>
                      <a:pt x="0" y="0"/>
                    </a:moveTo>
                    <a:lnTo>
                      <a:pt x="0" y="747"/>
                    </a:lnTo>
                    <a:lnTo>
                      <a:pt x="0" y="747"/>
                    </a:lnTo>
                    <a:lnTo>
                      <a:pt x="260" y="634"/>
                    </a:lnTo>
                    <a:lnTo>
                      <a:pt x="260" y="634"/>
                    </a:lnTo>
                    <a:lnTo>
                      <a:pt x="260" y="41"/>
                    </a:lnTo>
                    <a:lnTo>
                      <a:pt x="260" y="4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Freeform 11"/>
              <p:cNvSpPr>
                <a:spLocks/>
              </p:cNvSpPr>
              <p:nvPr/>
            </p:nvSpPr>
            <p:spPr bwMode="auto">
              <a:xfrm>
                <a:off x="6658824" y="1460386"/>
                <a:ext cx="1156862" cy="3663992"/>
              </a:xfrm>
              <a:custGeom>
                <a:avLst/>
                <a:gdLst/>
                <a:ahLst/>
                <a:cxnLst>
                  <a:cxn ang="0">
                    <a:pos x="213" y="0"/>
                  </a:cxn>
                  <a:cxn ang="0">
                    <a:pos x="213" y="0"/>
                  </a:cxn>
                  <a:cxn ang="0">
                    <a:pos x="260" y="8"/>
                  </a:cxn>
                  <a:cxn ang="0">
                    <a:pos x="260" y="8"/>
                  </a:cxn>
                  <a:cxn ang="0">
                    <a:pos x="260" y="601"/>
                  </a:cxn>
                  <a:cxn ang="0">
                    <a:pos x="260" y="601"/>
                  </a:cxn>
                  <a:cxn ang="0">
                    <a:pos x="0" y="714"/>
                  </a:cxn>
                  <a:cxn ang="0">
                    <a:pos x="0" y="454"/>
                  </a:cxn>
                  <a:cxn ang="0">
                    <a:pos x="0" y="454"/>
                  </a:cxn>
                  <a:cxn ang="0">
                    <a:pos x="6" y="434"/>
                  </a:cxn>
                  <a:cxn ang="0">
                    <a:pos x="13" y="415"/>
                  </a:cxn>
                  <a:cxn ang="0">
                    <a:pos x="21" y="398"/>
                  </a:cxn>
                  <a:cxn ang="0">
                    <a:pos x="28" y="381"/>
                  </a:cxn>
                  <a:cxn ang="0">
                    <a:pos x="36" y="366"/>
                  </a:cxn>
                  <a:cxn ang="0">
                    <a:pos x="45" y="353"/>
                  </a:cxn>
                  <a:cxn ang="0">
                    <a:pos x="63" y="327"/>
                  </a:cxn>
                  <a:cxn ang="0">
                    <a:pos x="83" y="304"/>
                  </a:cxn>
                  <a:cxn ang="0">
                    <a:pos x="103" y="285"/>
                  </a:cxn>
                  <a:cxn ang="0">
                    <a:pos x="142" y="247"/>
                  </a:cxn>
                  <a:cxn ang="0">
                    <a:pos x="160" y="227"/>
                  </a:cxn>
                  <a:cxn ang="0">
                    <a:pos x="177" y="207"/>
                  </a:cxn>
                  <a:cxn ang="0">
                    <a:pos x="184" y="195"/>
                  </a:cxn>
                  <a:cxn ang="0">
                    <a:pos x="192" y="183"/>
                  </a:cxn>
                  <a:cxn ang="0">
                    <a:pos x="198" y="171"/>
                  </a:cxn>
                  <a:cxn ang="0">
                    <a:pos x="202" y="158"/>
                  </a:cxn>
                  <a:cxn ang="0">
                    <a:pos x="208" y="142"/>
                  </a:cxn>
                  <a:cxn ang="0">
                    <a:pos x="211" y="126"/>
                  </a:cxn>
                  <a:cxn ang="0">
                    <a:pos x="215" y="109"/>
                  </a:cxn>
                  <a:cxn ang="0">
                    <a:pos x="216" y="91"/>
                  </a:cxn>
                  <a:cxn ang="0">
                    <a:pos x="218" y="70"/>
                  </a:cxn>
                  <a:cxn ang="0">
                    <a:pos x="218" y="49"/>
                  </a:cxn>
                  <a:cxn ang="0">
                    <a:pos x="216" y="26"/>
                  </a:cxn>
                  <a:cxn ang="0">
                    <a:pos x="213" y="0"/>
                  </a:cxn>
                  <a:cxn ang="0">
                    <a:pos x="213" y="0"/>
                  </a:cxn>
                </a:cxnLst>
                <a:rect l="0" t="0" r="r" b="b"/>
                <a:pathLst>
                  <a:path w="260" h="714">
                    <a:moveTo>
                      <a:pt x="213" y="0"/>
                    </a:moveTo>
                    <a:lnTo>
                      <a:pt x="213" y="0"/>
                    </a:lnTo>
                    <a:lnTo>
                      <a:pt x="260" y="8"/>
                    </a:lnTo>
                    <a:lnTo>
                      <a:pt x="260" y="8"/>
                    </a:lnTo>
                    <a:lnTo>
                      <a:pt x="260" y="601"/>
                    </a:lnTo>
                    <a:lnTo>
                      <a:pt x="260" y="601"/>
                    </a:lnTo>
                    <a:lnTo>
                      <a:pt x="0" y="714"/>
                    </a:lnTo>
                    <a:lnTo>
                      <a:pt x="0" y="454"/>
                    </a:lnTo>
                    <a:lnTo>
                      <a:pt x="0" y="454"/>
                    </a:lnTo>
                    <a:lnTo>
                      <a:pt x="6" y="434"/>
                    </a:lnTo>
                    <a:lnTo>
                      <a:pt x="13" y="415"/>
                    </a:lnTo>
                    <a:lnTo>
                      <a:pt x="21" y="398"/>
                    </a:lnTo>
                    <a:lnTo>
                      <a:pt x="28" y="381"/>
                    </a:lnTo>
                    <a:lnTo>
                      <a:pt x="36" y="366"/>
                    </a:lnTo>
                    <a:lnTo>
                      <a:pt x="45" y="353"/>
                    </a:lnTo>
                    <a:lnTo>
                      <a:pt x="63" y="327"/>
                    </a:lnTo>
                    <a:lnTo>
                      <a:pt x="83" y="304"/>
                    </a:lnTo>
                    <a:lnTo>
                      <a:pt x="103" y="285"/>
                    </a:lnTo>
                    <a:lnTo>
                      <a:pt x="142" y="247"/>
                    </a:lnTo>
                    <a:lnTo>
                      <a:pt x="160" y="227"/>
                    </a:lnTo>
                    <a:lnTo>
                      <a:pt x="177" y="207"/>
                    </a:lnTo>
                    <a:lnTo>
                      <a:pt x="184" y="195"/>
                    </a:lnTo>
                    <a:lnTo>
                      <a:pt x="192" y="183"/>
                    </a:lnTo>
                    <a:lnTo>
                      <a:pt x="198" y="171"/>
                    </a:lnTo>
                    <a:lnTo>
                      <a:pt x="202" y="158"/>
                    </a:lnTo>
                    <a:lnTo>
                      <a:pt x="208" y="142"/>
                    </a:lnTo>
                    <a:lnTo>
                      <a:pt x="211" y="126"/>
                    </a:lnTo>
                    <a:lnTo>
                      <a:pt x="215" y="109"/>
                    </a:lnTo>
                    <a:lnTo>
                      <a:pt x="216" y="91"/>
                    </a:lnTo>
                    <a:lnTo>
                      <a:pt x="218" y="70"/>
                    </a:lnTo>
                    <a:lnTo>
                      <a:pt x="218" y="49"/>
                    </a:lnTo>
                    <a:lnTo>
                      <a:pt x="216" y="26"/>
                    </a:lnTo>
                    <a:lnTo>
                      <a:pt x="213" y="0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Freeform 12"/>
              <p:cNvSpPr>
                <a:spLocks/>
              </p:cNvSpPr>
              <p:nvPr/>
            </p:nvSpPr>
            <p:spPr bwMode="auto">
              <a:xfrm>
                <a:off x="6454148" y="1265383"/>
                <a:ext cx="155733" cy="39462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69"/>
                  </a:cxn>
                  <a:cxn ang="0">
                    <a:pos x="0" y="769"/>
                  </a:cxn>
                  <a:cxn ang="0">
                    <a:pos x="9" y="767"/>
                  </a:cxn>
                  <a:cxn ang="0">
                    <a:pos x="9" y="767"/>
                  </a:cxn>
                  <a:cxn ang="0">
                    <a:pos x="18" y="764"/>
                  </a:cxn>
                  <a:cxn ang="0">
                    <a:pos x="26" y="761"/>
                  </a:cxn>
                  <a:cxn ang="0">
                    <a:pos x="35" y="754"/>
                  </a:cxn>
                  <a:cxn ang="0">
                    <a:pos x="35" y="6"/>
                  </a:cxn>
                  <a:cxn ang="0">
                    <a:pos x="35" y="6"/>
                  </a:cxn>
                  <a:cxn ang="0">
                    <a:pos x="26" y="3"/>
                  </a:cxn>
                  <a:cxn ang="0">
                    <a:pos x="18" y="2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" h="769">
                    <a:moveTo>
                      <a:pt x="0" y="0"/>
                    </a:moveTo>
                    <a:lnTo>
                      <a:pt x="0" y="769"/>
                    </a:lnTo>
                    <a:lnTo>
                      <a:pt x="0" y="769"/>
                    </a:lnTo>
                    <a:lnTo>
                      <a:pt x="9" y="767"/>
                    </a:lnTo>
                    <a:lnTo>
                      <a:pt x="9" y="767"/>
                    </a:lnTo>
                    <a:lnTo>
                      <a:pt x="18" y="764"/>
                    </a:lnTo>
                    <a:lnTo>
                      <a:pt x="26" y="761"/>
                    </a:lnTo>
                    <a:lnTo>
                      <a:pt x="35" y="754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26" y="3"/>
                    </a:lnTo>
                    <a:lnTo>
                      <a:pt x="18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Freeform 13"/>
              <p:cNvSpPr>
                <a:spLocks/>
              </p:cNvSpPr>
              <p:nvPr/>
            </p:nvSpPr>
            <p:spPr bwMode="auto">
              <a:xfrm>
                <a:off x="5519760" y="2368688"/>
                <a:ext cx="120137" cy="513164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7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00"/>
                  </a:cxn>
                  <a:cxn ang="0">
                    <a:pos x="27" y="52"/>
                  </a:cxn>
                  <a:cxn ang="0">
                    <a:pos x="27" y="0"/>
                  </a:cxn>
                </a:cxnLst>
                <a:rect l="0" t="0" r="r" b="b"/>
                <a:pathLst>
                  <a:path w="27" h="100">
                    <a:moveTo>
                      <a:pt x="27" y="0"/>
                    </a:moveTo>
                    <a:lnTo>
                      <a:pt x="2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0"/>
                    </a:lnTo>
                    <a:lnTo>
                      <a:pt x="27" y="5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Freeform 14"/>
              <p:cNvSpPr>
                <a:spLocks/>
              </p:cNvSpPr>
              <p:nvPr/>
            </p:nvSpPr>
            <p:spPr bwMode="auto">
              <a:xfrm>
                <a:off x="5537557" y="2399477"/>
                <a:ext cx="111238" cy="477241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93"/>
                  </a:cxn>
                  <a:cxn ang="0">
                    <a:pos x="25" y="49"/>
                  </a:cxn>
                  <a:cxn ang="0">
                    <a:pos x="25" y="0"/>
                  </a:cxn>
                </a:cxnLst>
                <a:rect l="0" t="0" r="r" b="b"/>
                <a:pathLst>
                  <a:path w="25" h="93">
                    <a:moveTo>
                      <a:pt x="25" y="0"/>
                    </a:moveTo>
                    <a:lnTo>
                      <a:pt x="2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93"/>
                    </a:lnTo>
                    <a:lnTo>
                      <a:pt x="25" y="4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Freeform 15"/>
              <p:cNvSpPr>
                <a:spLocks/>
              </p:cNvSpPr>
              <p:nvPr/>
            </p:nvSpPr>
            <p:spPr bwMode="auto">
              <a:xfrm>
                <a:off x="5662143" y="2368688"/>
                <a:ext cx="698568" cy="2719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157" y="53"/>
                  </a:cxn>
                  <a:cxn ang="0">
                    <a:pos x="157" y="53"/>
                  </a:cxn>
                  <a:cxn ang="0">
                    <a:pos x="157" y="0"/>
                  </a:cxn>
                  <a:cxn ang="0">
                    <a:pos x="157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57" h="53">
                    <a:moveTo>
                      <a:pt x="0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157" y="53"/>
                    </a:lnTo>
                    <a:lnTo>
                      <a:pt x="157" y="53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Freeform 16"/>
              <p:cNvSpPr>
                <a:spLocks/>
              </p:cNvSpPr>
              <p:nvPr/>
            </p:nvSpPr>
            <p:spPr bwMode="auto">
              <a:xfrm>
                <a:off x="5688839" y="2399477"/>
                <a:ext cx="671871" cy="2411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151" y="47"/>
                  </a:cxn>
                  <a:cxn ang="0">
                    <a:pos x="151" y="47"/>
                  </a:cxn>
                  <a:cxn ang="0">
                    <a:pos x="151" y="0"/>
                  </a:cxn>
                  <a:cxn ang="0">
                    <a:pos x="1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51" h="47">
                    <a:moveTo>
                      <a:pt x="0" y="0"/>
                    </a:moveTo>
                    <a:lnTo>
                      <a:pt x="0" y="0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151" y="47"/>
                    </a:lnTo>
                    <a:lnTo>
                      <a:pt x="151" y="47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Freeform 17"/>
              <p:cNvSpPr>
                <a:spLocks/>
              </p:cNvSpPr>
              <p:nvPr/>
            </p:nvSpPr>
            <p:spPr bwMode="auto">
              <a:xfrm>
                <a:off x="5519760" y="2650926"/>
                <a:ext cx="840951" cy="30276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53"/>
                  </a:cxn>
                  <a:cxn ang="0">
                    <a:pos x="189" y="59"/>
                  </a:cxn>
                  <a:cxn ang="0">
                    <a:pos x="189" y="59"/>
                  </a:cxn>
                  <a:cxn ang="0">
                    <a:pos x="189" y="3"/>
                  </a:cxn>
                  <a:cxn ang="0">
                    <a:pos x="30" y="0"/>
                  </a:cxn>
                  <a:cxn ang="0">
                    <a:pos x="0" y="53"/>
                  </a:cxn>
                </a:cxnLst>
                <a:rect l="0" t="0" r="r" b="b"/>
                <a:pathLst>
                  <a:path w="189" h="59">
                    <a:moveTo>
                      <a:pt x="0" y="53"/>
                    </a:moveTo>
                    <a:lnTo>
                      <a:pt x="0" y="53"/>
                    </a:lnTo>
                    <a:lnTo>
                      <a:pt x="189" y="59"/>
                    </a:lnTo>
                    <a:lnTo>
                      <a:pt x="189" y="59"/>
                    </a:lnTo>
                    <a:lnTo>
                      <a:pt x="189" y="3"/>
                    </a:lnTo>
                    <a:lnTo>
                      <a:pt x="30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Freeform 18"/>
              <p:cNvSpPr>
                <a:spLocks/>
              </p:cNvSpPr>
              <p:nvPr/>
            </p:nvSpPr>
            <p:spPr bwMode="auto">
              <a:xfrm>
                <a:off x="5319535" y="1393676"/>
                <a:ext cx="1050075" cy="867246"/>
              </a:xfrm>
              <a:custGeom>
                <a:avLst/>
                <a:gdLst/>
                <a:ahLst/>
                <a:cxnLst>
                  <a:cxn ang="0">
                    <a:pos x="236" y="169"/>
                  </a:cxn>
                  <a:cxn ang="0">
                    <a:pos x="0" y="169"/>
                  </a:cxn>
                  <a:cxn ang="0">
                    <a:pos x="0" y="12"/>
                  </a:cxn>
                  <a:cxn ang="0">
                    <a:pos x="236" y="0"/>
                  </a:cxn>
                  <a:cxn ang="0">
                    <a:pos x="236" y="169"/>
                  </a:cxn>
                </a:cxnLst>
                <a:rect l="0" t="0" r="r" b="b"/>
                <a:pathLst>
                  <a:path w="236" h="169">
                    <a:moveTo>
                      <a:pt x="236" y="169"/>
                    </a:moveTo>
                    <a:lnTo>
                      <a:pt x="0" y="169"/>
                    </a:lnTo>
                    <a:lnTo>
                      <a:pt x="0" y="12"/>
                    </a:lnTo>
                    <a:lnTo>
                      <a:pt x="236" y="0"/>
                    </a:lnTo>
                    <a:lnTo>
                      <a:pt x="236" y="169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Freeform 19"/>
              <p:cNvSpPr>
                <a:spLocks/>
              </p:cNvSpPr>
              <p:nvPr/>
            </p:nvSpPr>
            <p:spPr bwMode="auto">
              <a:xfrm>
                <a:off x="5350680" y="1429596"/>
                <a:ext cx="1018930" cy="785139"/>
              </a:xfrm>
              <a:custGeom>
                <a:avLst/>
                <a:gdLst/>
                <a:ahLst/>
                <a:cxnLst>
                  <a:cxn ang="0">
                    <a:pos x="229" y="153"/>
                  </a:cxn>
                  <a:cxn ang="0">
                    <a:pos x="0" y="153"/>
                  </a:cxn>
                  <a:cxn ang="0">
                    <a:pos x="0" y="12"/>
                  </a:cxn>
                  <a:cxn ang="0">
                    <a:pos x="229" y="0"/>
                  </a:cxn>
                  <a:cxn ang="0">
                    <a:pos x="229" y="153"/>
                  </a:cxn>
                </a:cxnLst>
                <a:rect l="0" t="0" r="r" b="b"/>
                <a:pathLst>
                  <a:path w="229" h="153">
                    <a:moveTo>
                      <a:pt x="229" y="153"/>
                    </a:moveTo>
                    <a:lnTo>
                      <a:pt x="0" y="153"/>
                    </a:lnTo>
                    <a:lnTo>
                      <a:pt x="0" y="12"/>
                    </a:lnTo>
                    <a:lnTo>
                      <a:pt x="229" y="0"/>
                    </a:lnTo>
                    <a:lnTo>
                      <a:pt x="229" y="153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Freeform 20"/>
              <p:cNvSpPr>
                <a:spLocks noEditPoints="1"/>
              </p:cNvSpPr>
              <p:nvPr/>
            </p:nvSpPr>
            <p:spPr bwMode="auto">
              <a:xfrm>
                <a:off x="5306185" y="1378279"/>
                <a:ext cx="1076771" cy="898036"/>
              </a:xfrm>
              <a:custGeom>
                <a:avLst/>
                <a:gdLst/>
                <a:ahLst/>
                <a:cxnLst>
                  <a:cxn ang="0">
                    <a:pos x="6" y="169"/>
                  </a:cxn>
                  <a:cxn ang="0">
                    <a:pos x="6" y="169"/>
                  </a:cxn>
                  <a:cxn ang="0">
                    <a:pos x="6" y="102"/>
                  </a:cxn>
                  <a:cxn ang="0">
                    <a:pos x="236" y="95"/>
                  </a:cxn>
                  <a:cxn ang="0">
                    <a:pos x="236" y="95"/>
                  </a:cxn>
                  <a:cxn ang="0">
                    <a:pos x="236" y="169"/>
                  </a:cxn>
                  <a:cxn ang="0">
                    <a:pos x="236" y="169"/>
                  </a:cxn>
                  <a:cxn ang="0">
                    <a:pos x="6" y="169"/>
                  </a:cxn>
                  <a:cxn ang="0">
                    <a:pos x="6" y="169"/>
                  </a:cxn>
                  <a:cxn ang="0">
                    <a:pos x="236" y="7"/>
                  </a:cxn>
                  <a:cxn ang="0">
                    <a:pos x="236" y="7"/>
                  </a:cxn>
                  <a:cxn ang="0">
                    <a:pos x="236" y="89"/>
                  </a:cxn>
                  <a:cxn ang="0">
                    <a:pos x="6" y="96"/>
                  </a:cxn>
                  <a:cxn ang="0">
                    <a:pos x="6" y="96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236" y="7"/>
                  </a:cxn>
                  <a:cxn ang="0">
                    <a:pos x="236" y="7"/>
                  </a:cxn>
                  <a:cxn ang="0">
                    <a:pos x="240" y="1"/>
                  </a:cxn>
                  <a:cxn ang="0">
                    <a:pos x="240" y="1"/>
                  </a:cxn>
                  <a:cxn ang="0">
                    <a:pos x="239" y="0"/>
                  </a:cxn>
                  <a:cxn ang="0">
                    <a:pos x="3" y="12"/>
                  </a:cxn>
                  <a:cxn ang="0">
                    <a:pos x="3" y="12"/>
                  </a:cxn>
                  <a:cxn ang="0">
                    <a:pos x="0" y="13"/>
                  </a:cxn>
                  <a:cxn ang="0">
                    <a:pos x="0" y="15"/>
                  </a:cxn>
                  <a:cxn ang="0">
                    <a:pos x="0" y="172"/>
                  </a:cxn>
                  <a:cxn ang="0">
                    <a:pos x="0" y="172"/>
                  </a:cxn>
                  <a:cxn ang="0">
                    <a:pos x="0" y="174"/>
                  </a:cxn>
                  <a:cxn ang="0">
                    <a:pos x="3" y="175"/>
                  </a:cxn>
                  <a:cxn ang="0">
                    <a:pos x="239" y="175"/>
                  </a:cxn>
                  <a:cxn ang="0">
                    <a:pos x="239" y="175"/>
                  </a:cxn>
                  <a:cxn ang="0">
                    <a:pos x="240" y="174"/>
                  </a:cxn>
                  <a:cxn ang="0">
                    <a:pos x="242" y="172"/>
                  </a:cxn>
                  <a:cxn ang="0">
                    <a:pos x="242" y="3"/>
                  </a:cxn>
                  <a:cxn ang="0">
                    <a:pos x="242" y="3"/>
                  </a:cxn>
                  <a:cxn ang="0">
                    <a:pos x="240" y="1"/>
                  </a:cxn>
                  <a:cxn ang="0">
                    <a:pos x="240" y="1"/>
                  </a:cxn>
                </a:cxnLst>
                <a:rect l="0" t="0" r="r" b="b"/>
                <a:pathLst>
                  <a:path w="242" h="175">
                    <a:moveTo>
                      <a:pt x="6" y="169"/>
                    </a:moveTo>
                    <a:lnTo>
                      <a:pt x="6" y="169"/>
                    </a:lnTo>
                    <a:lnTo>
                      <a:pt x="6" y="102"/>
                    </a:lnTo>
                    <a:lnTo>
                      <a:pt x="236" y="95"/>
                    </a:lnTo>
                    <a:lnTo>
                      <a:pt x="236" y="95"/>
                    </a:lnTo>
                    <a:lnTo>
                      <a:pt x="236" y="169"/>
                    </a:lnTo>
                    <a:lnTo>
                      <a:pt x="236" y="169"/>
                    </a:lnTo>
                    <a:lnTo>
                      <a:pt x="6" y="169"/>
                    </a:lnTo>
                    <a:lnTo>
                      <a:pt x="6" y="169"/>
                    </a:lnTo>
                    <a:close/>
                    <a:moveTo>
                      <a:pt x="236" y="7"/>
                    </a:moveTo>
                    <a:lnTo>
                      <a:pt x="236" y="7"/>
                    </a:lnTo>
                    <a:lnTo>
                      <a:pt x="236" y="89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236" y="7"/>
                    </a:lnTo>
                    <a:lnTo>
                      <a:pt x="236" y="7"/>
                    </a:lnTo>
                    <a:close/>
                    <a:moveTo>
                      <a:pt x="240" y="1"/>
                    </a:moveTo>
                    <a:lnTo>
                      <a:pt x="240" y="1"/>
                    </a:lnTo>
                    <a:lnTo>
                      <a:pt x="239" y="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0" y="174"/>
                    </a:lnTo>
                    <a:lnTo>
                      <a:pt x="3" y="175"/>
                    </a:lnTo>
                    <a:lnTo>
                      <a:pt x="239" y="175"/>
                    </a:lnTo>
                    <a:lnTo>
                      <a:pt x="239" y="175"/>
                    </a:lnTo>
                    <a:lnTo>
                      <a:pt x="240" y="174"/>
                    </a:lnTo>
                    <a:lnTo>
                      <a:pt x="242" y="172"/>
                    </a:lnTo>
                    <a:lnTo>
                      <a:pt x="242" y="3"/>
                    </a:lnTo>
                    <a:lnTo>
                      <a:pt x="242" y="3"/>
                    </a:lnTo>
                    <a:lnTo>
                      <a:pt x="240" y="1"/>
                    </a:lnTo>
                    <a:lnTo>
                      <a:pt x="24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Freeform 21"/>
              <p:cNvSpPr>
                <a:spLocks/>
              </p:cNvSpPr>
              <p:nvPr/>
            </p:nvSpPr>
            <p:spPr bwMode="auto">
              <a:xfrm>
                <a:off x="5283939" y="2348161"/>
                <a:ext cx="173531" cy="210396"/>
              </a:xfrm>
              <a:custGeom>
                <a:avLst/>
                <a:gdLst/>
                <a:ahLst/>
                <a:cxnLst>
                  <a:cxn ang="0">
                    <a:pos x="39" y="21"/>
                  </a:cxn>
                  <a:cxn ang="0">
                    <a:pos x="39" y="21"/>
                  </a:cxn>
                  <a:cxn ang="0">
                    <a:pos x="38" y="13"/>
                  </a:cxn>
                  <a:cxn ang="0">
                    <a:pos x="33" y="6"/>
                  </a:cxn>
                  <a:cxn ang="0">
                    <a:pos x="27" y="1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2" y="1"/>
                  </a:cxn>
                  <a:cxn ang="0">
                    <a:pos x="6" y="6"/>
                  </a:cxn>
                  <a:cxn ang="0">
                    <a:pos x="1" y="13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1" y="28"/>
                  </a:cxn>
                  <a:cxn ang="0">
                    <a:pos x="6" y="34"/>
                  </a:cxn>
                  <a:cxn ang="0">
                    <a:pos x="12" y="39"/>
                  </a:cxn>
                  <a:cxn ang="0">
                    <a:pos x="20" y="41"/>
                  </a:cxn>
                  <a:cxn ang="0">
                    <a:pos x="20" y="41"/>
                  </a:cxn>
                  <a:cxn ang="0">
                    <a:pos x="27" y="39"/>
                  </a:cxn>
                  <a:cxn ang="0">
                    <a:pos x="33" y="34"/>
                  </a:cxn>
                  <a:cxn ang="0">
                    <a:pos x="38" y="28"/>
                  </a:cxn>
                  <a:cxn ang="0">
                    <a:pos x="39" y="21"/>
                  </a:cxn>
                  <a:cxn ang="0">
                    <a:pos x="39" y="21"/>
                  </a:cxn>
                </a:cxnLst>
                <a:rect l="0" t="0" r="r" b="b"/>
                <a:pathLst>
                  <a:path w="39" h="41">
                    <a:moveTo>
                      <a:pt x="39" y="21"/>
                    </a:moveTo>
                    <a:lnTo>
                      <a:pt x="39" y="21"/>
                    </a:lnTo>
                    <a:lnTo>
                      <a:pt x="38" y="13"/>
                    </a:lnTo>
                    <a:lnTo>
                      <a:pt x="33" y="6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1" y="28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27" y="39"/>
                    </a:lnTo>
                    <a:lnTo>
                      <a:pt x="33" y="34"/>
                    </a:lnTo>
                    <a:lnTo>
                      <a:pt x="38" y="28"/>
                    </a:lnTo>
                    <a:lnTo>
                      <a:pt x="39" y="21"/>
                    </a:lnTo>
                    <a:lnTo>
                      <a:pt x="39" y="21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Freeform 22"/>
              <p:cNvSpPr>
                <a:spLocks/>
              </p:cNvSpPr>
              <p:nvPr/>
            </p:nvSpPr>
            <p:spPr bwMode="auto">
              <a:xfrm>
                <a:off x="5310636" y="2384081"/>
                <a:ext cx="120137" cy="138553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14"/>
                  </a:cxn>
                  <a:cxn ang="0">
                    <a:pos x="26" y="8"/>
                  </a:cxn>
                  <a:cxn ang="0">
                    <a:pos x="23" y="3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9" y="0"/>
                  </a:cxn>
                  <a:cxn ang="0">
                    <a:pos x="5" y="3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2" y="18"/>
                  </a:cxn>
                  <a:cxn ang="0">
                    <a:pos x="5" y="23"/>
                  </a:cxn>
                  <a:cxn ang="0">
                    <a:pos x="9" y="26"/>
                  </a:cxn>
                  <a:cxn ang="0">
                    <a:pos x="14" y="27"/>
                  </a:cxn>
                  <a:cxn ang="0">
                    <a:pos x="14" y="27"/>
                  </a:cxn>
                  <a:cxn ang="0">
                    <a:pos x="18" y="26"/>
                  </a:cxn>
                  <a:cxn ang="0">
                    <a:pos x="23" y="23"/>
                  </a:cxn>
                  <a:cxn ang="0">
                    <a:pos x="26" y="18"/>
                  </a:cxn>
                  <a:cxn ang="0">
                    <a:pos x="27" y="14"/>
                  </a:cxn>
                  <a:cxn ang="0">
                    <a:pos x="27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14"/>
                    </a:lnTo>
                    <a:lnTo>
                      <a:pt x="26" y="8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5" y="3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5" y="23"/>
                    </a:lnTo>
                    <a:lnTo>
                      <a:pt x="9" y="26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8" y="26"/>
                    </a:lnTo>
                    <a:lnTo>
                      <a:pt x="23" y="23"/>
                    </a:lnTo>
                    <a:lnTo>
                      <a:pt x="26" y="18"/>
                    </a:lnTo>
                    <a:lnTo>
                      <a:pt x="27" y="14"/>
                    </a:lnTo>
                    <a:lnTo>
                      <a:pt x="27" y="14"/>
                    </a:lnTo>
                    <a:close/>
                  </a:path>
                </a:pathLst>
              </a:custGeom>
              <a:solidFill>
                <a:srgbClr val="33A02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Freeform 23"/>
              <p:cNvSpPr>
                <a:spLocks noEditPoints="1"/>
              </p:cNvSpPr>
              <p:nvPr/>
            </p:nvSpPr>
            <p:spPr bwMode="auto">
              <a:xfrm>
                <a:off x="5297286" y="2368688"/>
                <a:ext cx="146834" cy="174476"/>
              </a:xfrm>
              <a:custGeom>
                <a:avLst/>
                <a:gdLst/>
                <a:ahLst/>
                <a:cxnLst>
                  <a:cxn ang="0">
                    <a:pos x="6" y="17"/>
                  </a:cxn>
                  <a:cxn ang="0">
                    <a:pos x="6" y="17"/>
                  </a:cxn>
                  <a:cxn ang="0">
                    <a:pos x="8" y="12"/>
                  </a:cxn>
                  <a:cxn ang="0">
                    <a:pos x="9" y="9"/>
                  </a:cxn>
                  <a:cxn ang="0">
                    <a:pos x="12" y="6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21" y="6"/>
                  </a:cxn>
                  <a:cxn ang="0">
                    <a:pos x="24" y="9"/>
                  </a:cxn>
                  <a:cxn ang="0">
                    <a:pos x="26" y="12"/>
                  </a:cxn>
                  <a:cxn ang="0">
                    <a:pos x="27" y="17"/>
                  </a:cxn>
                  <a:cxn ang="0">
                    <a:pos x="27" y="17"/>
                  </a:cxn>
                  <a:cxn ang="0">
                    <a:pos x="26" y="20"/>
                  </a:cxn>
                  <a:cxn ang="0">
                    <a:pos x="24" y="24"/>
                  </a:cxn>
                  <a:cxn ang="0">
                    <a:pos x="21" y="26"/>
                  </a:cxn>
                  <a:cxn ang="0">
                    <a:pos x="17" y="27"/>
                  </a:cxn>
                  <a:cxn ang="0">
                    <a:pos x="17" y="27"/>
                  </a:cxn>
                  <a:cxn ang="0">
                    <a:pos x="12" y="26"/>
                  </a:cxn>
                  <a:cxn ang="0">
                    <a:pos x="9" y="24"/>
                  </a:cxn>
                  <a:cxn ang="0">
                    <a:pos x="8" y="20"/>
                  </a:cxn>
                  <a:cxn ang="0">
                    <a:pos x="6" y="17"/>
                  </a:cxn>
                  <a:cxn ang="0">
                    <a:pos x="6" y="17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9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9"/>
                  </a:cxn>
                  <a:cxn ang="0">
                    <a:pos x="32" y="23"/>
                  </a:cxn>
                  <a:cxn ang="0">
                    <a:pos x="33" y="17"/>
                  </a:cxn>
                  <a:cxn ang="0">
                    <a:pos x="33" y="17"/>
                  </a:cxn>
                  <a:cxn ang="0">
                    <a:pos x="32" y="11"/>
                  </a:cxn>
                  <a:cxn ang="0">
                    <a:pos x="29" y="5"/>
                  </a:cxn>
                  <a:cxn ang="0">
                    <a:pos x="23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17"/>
                  </a:cxn>
                </a:cxnLst>
                <a:rect l="0" t="0" r="r" b="b"/>
                <a:pathLst>
                  <a:path w="33" h="34">
                    <a:moveTo>
                      <a:pt x="6" y="17"/>
                    </a:moveTo>
                    <a:lnTo>
                      <a:pt x="6" y="17"/>
                    </a:lnTo>
                    <a:lnTo>
                      <a:pt x="8" y="12"/>
                    </a:lnTo>
                    <a:lnTo>
                      <a:pt x="9" y="9"/>
                    </a:lnTo>
                    <a:lnTo>
                      <a:pt x="12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21" y="6"/>
                    </a:lnTo>
                    <a:lnTo>
                      <a:pt x="24" y="9"/>
                    </a:lnTo>
                    <a:lnTo>
                      <a:pt x="26" y="12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6" y="20"/>
                    </a:lnTo>
                    <a:lnTo>
                      <a:pt x="24" y="24"/>
                    </a:lnTo>
                    <a:lnTo>
                      <a:pt x="21" y="26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2" y="26"/>
                    </a:lnTo>
                    <a:lnTo>
                      <a:pt x="9" y="24"/>
                    </a:lnTo>
                    <a:lnTo>
                      <a:pt x="8" y="20"/>
                    </a:lnTo>
                    <a:lnTo>
                      <a:pt x="6" y="17"/>
                    </a:lnTo>
                    <a:lnTo>
                      <a:pt x="6" y="17"/>
                    </a:lnTo>
                    <a:close/>
                    <a:moveTo>
                      <a:pt x="0" y="17"/>
                    </a:moveTo>
                    <a:lnTo>
                      <a:pt x="0" y="17"/>
                    </a:lnTo>
                    <a:lnTo>
                      <a:pt x="2" y="23"/>
                    </a:lnTo>
                    <a:lnTo>
                      <a:pt x="6" y="29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9"/>
                    </a:lnTo>
                    <a:lnTo>
                      <a:pt x="32" y="23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2" y="11"/>
                    </a:lnTo>
                    <a:lnTo>
                      <a:pt x="29" y="5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Freeform 24"/>
              <p:cNvSpPr>
                <a:spLocks/>
              </p:cNvSpPr>
              <p:nvPr/>
            </p:nvSpPr>
            <p:spPr bwMode="auto">
              <a:xfrm>
                <a:off x="5283939" y="2594480"/>
                <a:ext cx="173531" cy="210396"/>
              </a:xfrm>
              <a:custGeom>
                <a:avLst/>
                <a:gdLst/>
                <a:ahLst/>
                <a:cxnLst>
                  <a:cxn ang="0">
                    <a:pos x="39" y="21"/>
                  </a:cxn>
                  <a:cxn ang="0">
                    <a:pos x="39" y="21"/>
                  </a:cxn>
                  <a:cxn ang="0">
                    <a:pos x="38" y="14"/>
                  </a:cxn>
                  <a:cxn ang="0">
                    <a:pos x="33" y="6"/>
                  </a:cxn>
                  <a:cxn ang="0">
                    <a:pos x="27" y="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1" y="14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1" y="29"/>
                  </a:cxn>
                  <a:cxn ang="0">
                    <a:pos x="6" y="35"/>
                  </a:cxn>
                  <a:cxn ang="0">
                    <a:pos x="12" y="39"/>
                  </a:cxn>
                  <a:cxn ang="0">
                    <a:pos x="20" y="41"/>
                  </a:cxn>
                  <a:cxn ang="0">
                    <a:pos x="20" y="41"/>
                  </a:cxn>
                  <a:cxn ang="0">
                    <a:pos x="27" y="39"/>
                  </a:cxn>
                  <a:cxn ang="0">
                    <a:pos x="33" y="35"/>
                  </a:cxn>
                  <a:cxn ang="0">
                    <a:pos x="38" y="29"/>
                  </a:cxn>
                  <a:cxn ang="0">
                    <a:pos x="39" y="21"/>
                  </a:cxn>
                  <a:cxn ang="0">
                    <a:pos x="39" y="21"/>
                  </a:cxn>
                </a:cxnLst>
                <a:rect l="0" t="0" r="r" b="b"/>
                <a:pathLst>
                  <a:path w="39" h="41">
                    <a:moveTo>
                      <a:pt x="39" y="21"/>
                    </a:moveTo>
                    <a:lnTo>
                      <a:pt x="39" y="21"/>
                    </a:lnTo>
                    <a:lnTo>
                      <a:pt x="38" y="14"/>
                    </a:lnTo>
                    <a:lnTo>
                      <a:pt x="33" y="6"/>
                    </a:lnTo>
                    <a:lnTo>
                      <a:pt x="27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1" y="14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1" y="29"/>
                    </a:lnTo>
                    <a:lnTo>
                      <a:pt x="6" y="35"/>
                    </a:lnTo>
                    <a:lnTo>
                      <a:pt x="12" y="39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27" y="39"/>
                    </a:lnTo>
                    <a:lnTo>
                      <a:pt x="33" y="35"/>
                    </a:lnTo>
                    <a:lnTo>
                      <a:pt x="38" y="29"/>
                    </a:lnTo>
                    <a:lnTo>
                      <a:pt x="39" y="21"/>
                    </a:lnTo>
                    <a:lnTo>
                      <a:pt x="39" y="21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Freeform 25"/>
              <p:cNvSpPr>
                <a:spLocks/>
              </p:cNvSpPr>
              <p:nvPr/>
            </p:nvSpPr>
            <p:spPr bwMode="auto">
              <a:xfrm>
                <a:off x="5310636" y="2635533"/>
                <a:ext cx="120137" cy="138553"/>
              </a:xfrm>
              <a:custGeom>
                <a:avLst/>
                <a:gdLst/>
                <a:ahLst/>
                <a:cxnLst>
                  <a:cxn ang="0">
                    <a:pos x="27" y="13"/>
                  </a:cxn>
                  <a:cxn ang="0">
                    <a:pos x="27" y="13"/>
                  </a:cxn>
                  <a:cxn ang="0">
                    <a:pos x="26" y="7"/>
                  </a:cxn>
                  <a:cxn ang="0">
                    <a:pos x="23" y="3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9" y="0"/>
                  </a:cxn>
                  <a:cxn ang="0">
                    <a:pos x="5" y="3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5" y="22"/>
                  </a:cxn>
                  <a:cxn ang="0">
                    <a:pos x="9" y="25"/>
                  </a:cxn>
                  <a:cxn ang="0">
                    <a:pos x="14" y="27"/>
                  </a:cxn>
                  <a:cxn ang="0">
                    <a:pos x="14" y="27"/>
                  </a:cxn>
                  <a:cxn ang="0">
                    <a:pos x="18" y="25"/>
                  </a:cxn>
                  <a:cxn ang="0">
                    <a:pos x="23" y="22"/>
                  </a:cxn>
                  <a:cxn ang="0">
                    <a:pos x="26" y="18"/>
                  </a:cxn>
                  <a:cxn ang="0">
                    <a:pos x="27" y="13"/>
                  </a:cxn>
                  <a:cxn ang="0">
                    <a:pos x="27" y="13"/>
                  </a:cxn>
                </a:cxnLst>
                <a:rect l="0" t="0" r="r" b="b"/>
                <a:pathLst>
                  <a:path w="27" h="27">
                    <a:moveTo>
                      <a:pt x="27" y="13"/>
                    </a:moveTo>
                    <a:lnTo>
                      <a:pt x="27" y="13"/>
                    </a:lnTo>
                    <a:lnTo>
                      <a:pt x="26" y="7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5" y="3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5" y="22"/>
                    </a:lnTo>
                    <a:lnTo>
                      <a:pt x="9" y="25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8" y="25"/>
                    </a:lnTo>
                    <a:lnTo>
                      <a:pt x="23" y="22"/>
                    </a:lnTo>
                    <a:lnTo>
                      <a:pt x="26" y="18"/>
                    </a:lnTo>
                    <a:lnTo>
                      <a:pt x="27" y="13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Freeform 26"/>
              <p:cNvSpPr>
                <a:spLocks noEditPoints="1"/>
              </p:cNvSpPr>
              <p:nvPr/>
            </p:nvSpPr>
            <p:spPr bwMode="auto">
              <a:xfrm>
                <a:off x="5297286" y="2620136"/>
                <a:ext cx="146834" cy="169343"/>
              </a:xfrm>
              <a:custGeom>
                <a:avLst/>
                <a:gdLst/>
                <a:ahLst/>
                <a:cxnLst>
                  <a:cxn ang="0">
                    <a:pos x="6" y="16"/>
                  </a:cxn>
                  <a:cxn ang="0">
                    <a:pos x="6" y="16"/>
                  </a:cxn>
                  <a:cxn ang="0">
                    <a:pos x="8" y="12"/>
                  </a:cxn>
                  <a:cxn ang="0">
                    <a:pos x="9" y="9"/>
                  </a:cxn>
                  <a:cxn ang="0">
                    <a:pos x="12" y="6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21" y="6"/>
                  </a:cxn>
                  <a:cxn ang="0">
                    <a:pos x="24" y="9"/>
                  </a:cxn>
                  <a:cxn ang="0">
                    <a:pos x="26" y="12"/>
                  </a:cxn>
                  <a:cxn ang="0">
                    <a:pos x="27" y="16"/>
                  </a:cxn>
                  <a:cxn ang="0">
                    <a:pos x="27" y="16"/>
                  </a:cxn>
                  <a:cxn ang="0">
                    <a:pos x="26" y="19"/>
                  </a:cxn>
                  <a:cxn ang="0">
                    <a:pos x="24" y="24"/>
                  </a:cxn>
                  <a:cxn ang="0">
                    <a:pos x="21" y="25"/>
                  </a:cxn>
                  <a:cxn ang="0">
                    <a:pos x="17" y="27"/>
                  </a:cxn>
                  <a:cxn ang="0">
                    <a:pos x="17" y="27"/>
                  </a:cxn>
                  <a:cxn ang="0">
                    <a:pos x="12" y="25"/>
                  </a:cxn>
                  <a:cxn ang="0">
                    <a:pos x="9" y="24"/>
                  </a:cxn>
                  <a:cxn ang="0">
                    <a:pos x="8" y="19"/>
                  </a:cxn>
                  <a:cxn ang="0">
                    <a:pos x="6" y="16"/>
                  </a:cxn>
                  <a:cxn ang="0">
                    <a:pos x="6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2" y="22"/>
                  </a:cxn>
                  <a:cxn ang="0">
                    <a:pos x="6" y="28"/>
                  </a:cxn>
                  <a:cxn ang="0">
                    <a:pos x="11" y="31"/>
                  </a:cxn>
                  <a:cxn ang="0">
                    <a:pos x="17" y="33"/>
                  </a:cxn>
                  <a:cxn ang="0">
                    <a:pos x="17" y="33"/>
                  </a:cxn>
                  <a:cxn ang="0">
                    <a:pos x="23" y="31"/>
                  </a:cxn>
                  <a:cxn ang="0">
                    <a:pos x="29" y="28"/>
                  </a:cxn>
                  <a:cxn ang="0">
                    <a:pos x="32" y="22"/>
                  </a:cxn>
                  <a:cxn ang="0">
                    <a:pos x="33" y="16"/>
                  </a:cxn>
                  <a:cxn ang="0">
                    <a:pos x="33" y="16"/>
                  </a:cxn>
                  <a:cxn ang="0">
                    <a:pos x="32" y="10"/>
                  </a:cxn>
                  <a:cxn ang="0">
                    <a:pos x="29" y="4"/>
                  </a:cxn>
                  <a:cxn ang="0">
                    <a:pos x="23" y="1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1" y="1"/>
                  </a:cxn>
                  <a:cxn ang="0">
                    <a:pos x="6" y="4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w="33" h="33">
                    <a:moveTo>
                      <a:pt x="6" y="16"/>
                    </a:moveTo>
                    <a:lnTo>
                      <a:pt x="6" y="16"/>
                    </a:lnTo>
                    <a:lnTo>
                      <a:pt x="8" y="12"/>
                    </a:lnTo>
                    <a:lnTo>
                      <a:pt x="9" y="9"/>
                    </a:lnTo>
                    <a:lnTo>
                      <a:pt x="12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21" y="6"/>
                    </a:lnTo>
                    <a:lnTo>
                      <a:pt x="24" y="9"/>
                    </a:lnTo>
                    <a:lnTo>
                      <a:pt x="26" y="12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6" y="19"/>
                    </a:lnTo>
                    <a:lnTo>
                      <a:pt x="24" y="24"/>
                    </a:lnTo>
                    <a:lnTo>
                      <a:pt x="21" y="25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2" y="25"/>
                    </a:lnTo>
                    <a:lnTo>
                      <a:pt x="9" y="24"/>
                    </a:lnTo>
                    <a:lnTo>
                      <a:pt x="8" y="19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  <a:moveTo>
                      <a:pt x="0" y="16"/>
                    </a:moveTo>
                    <a:lnTo>
                      <a:pt x="0" y="16"/>
                    </a:lnTo>
                    <a:lnTo>
                      <a:pt x="2" y="22"/>
                    </a:lnTo>
                    <a:lnTo>
                      <a:pt x="6" y="28"/>
                    </a:lnTo>
                    <a:lnTo>
                      <a:pt x="11" y="31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23" y="31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32" y="10"/>
                    </a:lnTo>
                    <a:lnTo>
                      <a:pt x="29" y="4"/>
                    </a:lnTo>
                    <a:lnTo>
                      <a:pt x="23" y="1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1" y="1"/>
                    </a:lnTo>
                    <a:lnTo>
                      <a:pt x="6" y="4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 27"/>
              <p:cNvSpPr>
                <a:spLocks/>
              </p:cNvSpPr>
              <p:nvPr/>
            </p:nvSpPr>
            <p:spPr bwMode="auto">
              <a:xfrm>
                <a:off x="5404073" y="1470649"/>
                <a:ext cx="903244" cy="333555"/>
              </a:xfrm>
              <a:custGeom>
                <a:avLst/>
                <a:gdLst/>
                <a:ahLst/>
                <a:cxnLst>
                  <a:cxn ang="0">
                    <a:pos x="203" y="59"/>
                  </a:cxn>
                  <a:cxn ang="0">
                    <a:pos x="0" y="65"/>
                  </a:cxn>
                  <a:cxn ang="0">
                    <a:pos x="0" y="10"/>
                  </a:cxn>
                  <a:cxn ang="0">
                    <a:pos x="203" y="0"/>
                  </a:cxn>
                  <a:cxn ang="0">
                    <a:pos x="203" y="59"/>
                  </a:cxn>
                </a:cxnLst>
                <a:rect l="0" t="0" r="r" b="b"/>
                <a:pathLst>
                  <a:path w="203" h="65">
                    <a:moveTo>
                      <a:pt x="203" y="59"/>
                    </a:moveTo>
                    <a:lnTo>
                      <a:pt x="0" y="65"/>
                    </a:lnTo>
                    <a:lnTo>
                      <a:pt x="0" y="10"/>
                    </a:lnTo>
                    <a:lnTo>
                      <a:pt x="203" y="0"/>
                    </a:lnTo>
                    <a:lnTo>
                      <a:pt x="203" y="59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 28"/>
              <p:cNvSpPr>
                <a:spLocks/>
              </p:cNvSpPr>
              <p:nvPr/>
            </p:nvSpPr>
            <p:spPr bwMode="auto">
              <a:xfrm>
                <a:off x="5404073" y="1609205"/>
                <a:ext cx="867648" cy="164213"/>
              </a:xfrm>
              <a:custGeom>
                <a:avLst/>
                <a:gdLst/>
                <a:ahLst/>
                <a:cxnLst>
                  <a:cxn ang="0">
                    <a:pos x="195" y="26"/>
                  </a:cxn>
                  <a:cxn ang="0">
                    <a:pos x="0" y="32"/>
                  </a:cxn>
                  <a:cxn ang="0">
                    <a:pos x="0" y="12"/>
                  </a:cxn>
                  <a:cxn ang="0">
                    <a:pos x="195" y="0"/>
                  </a:cxn>
                  <a:cxn ang="0">
                    <a:pos x="195" y="26"/>
                  </a:cxn>
                </a:cxnLst>
                <a:rect l="0" t="0" r="r" b="b"/>
                <a:pathLst>
                  <a:path w="195" h="32">
                    <a:moveTo>
                      <a:pt x="195" y="26"/>
                    </a:moveTo>
                    <a:lnTo>
                      <a:pt x="0" y="32"/>
                    </a:lnTo>
                    <a:lnTo>
                      <a:pt x="0" y="12"/>
                    </a:lnTo>
                    <a:lnTo>
                      <a:pt x="195" y="0"/>
                    </a:lnTo>
                    <a:lnTo>
                      <a:pt x="195" y="26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Rectangle 29"/>
              <p:cNvSpPr>
                <a:spLocks noChangeArrowheads="1"/>
              </p:cNvSpPr>
              <p:nvPr/>
            </p:nvSpPr>
            <p:spPr bwMode="auto">
              <a:xfrm>
                <a:off x="5715536" y="2476450"/>
                <a:ext cx="645174" cy="66710"/>
              </a:xfrm>
              <a:prstGeom prst="rect">
                <a:avLst/>
              </a:prstGeom>
              <a:solidFill>
                <a:srgbClr val="7F7F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 30"/>
              <p:cNvSpPr>
                <a:spLocks/>
              </p:cNvSpPr>
              <p:nvPr/>
            </p:nvSpPr>
            <p:spPr bwMode="auto">
              <a:xfrm>
                <a:off x="5715536" y="2445661"/>
                <a:ext cx="645174" cy="7184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45" y="14"/>
                  </a:cxn>
                  <a:cxn ang="0">
                    <a:pos x="145" y="2"/>
                  </a:cxn>
                  <a:cxn ang="0">
                    <a:pos x="0" y="0"/>
                  </a:cxn>
                  <a:cxn ang="0">
                    <a:pos x="0" y="12"/>
                  </a:cxn>
                </a:cxnLst>
                <a:rect l="0" t="0" r="r" b="b"/>
                <a:pathLst>
                  <a:path w="145" h="14">
                    <a:moveTo>
                      <a:pt x="0" y="12"/>
                    </a:moveTo>
                    <a:lnTo>
                      <a:pt x="145" y="14"/>
                    </a:lnTo>
                    <a:lnTo>
                      <a:pt x="145" y="2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 32"/>
              <p:cNvSpPr>
                <a:spLocks noEditPoints="1"/>
              </p:cNvSpPr>
              <p:nvPr/>
            </p:nvSpPr>
            <p:spPr bwMode="auto">
              <a:xfrm>
                <a:off x="5181600" y="1219200"/>
                <a:ext cx="2687479" cy="4038600"/>
              </a:xfrm>
              <a:custGeom>
                <a:avLst/>
                <a:gdLst/>
                <a:ahLst/>
                <a:cxnLst>
                  <a:cxn ang="0">
                    <a:pos x="592" y="645"/>
                  </a:cxn>
                  <a:cxn ang="0">
                    <a:pos x="333" y="18"/>
                  </a:cxn>
                  <a:cxn ang="0">
                    <a:pos x="592" y="58"/>
                  </a:cxn>
                  <a:cxn ang="0">
                    <a:pos x="592" y="645"/>
                  </a:cxn>
                  <a:cxn ang="0">
                    <a:pos x="304" y="770"/>
                  </a:cxn>
                  <a:cxn ang="0">
                    <a:pos x="297" y="773"/>
                  </a:cxn>
                  <a:cxn ang="0">
                    <a:pos x="297" y="12"/>
                  </a:cxn>
                  <a:cxn ang="0">
                    <a:pos x="304" y="14"/>
                  </a:cxn>
                  <a:cxn ang="0">
                    <a:pos x="321" y="763"/>
                  </a:cxn>
                  <a:cxn ang="0">
                    <a:pos x="304" y="770"/>
                  </a:cxn>
                  <a:cxn ang="0">
                    <a:pos x="286" y="775"/>
                  </a:cxn>
                  <a:cxn ang="0">
                    <a:pos x="221" y="770"/>
                  </a:cxn>
                  <a:cxn ang="0">
                    <a:pos x="124" y="761"/>
                  </a:cxn>
                  <a:cxn ang="0">
                    <a:pos x="61" y="752"/>
                  </a:cxn>
                  <a:cxn ang="0">
                    <a:pos x="15" y="740"/>
                  </a:cxn>
                  <a:cxn ang="0">
                    <a:pos x="14" y="739"/>
                  </a:cxn>
                  <a:cxn ang="0">
                    <a:pos x="12" y="734"/>
                  </a:cxn>
                  <a:cxn ang="0">
                    <a:pos x="12" y="29"/>
                  </a:cxn>
                  <a:cxn ang="0">
                    <a:pos x="285" y="12"/>
                  </a:cxn>
                  <a:cxn ang="0">
                    <a:pos x="291" y="12"/>
                  </a:cxn>
                  <a:cxn ang="0">
                    <a:pos x="291" y="773"/>
                  </a:cxn>
                  <a:cxn ang="0">
                    <a:pos x="286" y="775"/>
                  </a:cxn>
                  <a:cxn ang="0">
                    <a:pos x="306" y="2"/>
                  </a:cxn>
                  <a:cxn ang="0">
                    <a:pos x="291" y="0"/>
                  </a:cxn>
                  <a:cxn ang="0">
                    <a:pos x="285" y="0"/>
                  </a:cxn>
                  <a:cxn ang="0">
                    <a:pos x="5" y="17"/>
                  </a:cxn>
                  <a:cxn ang="0">
                    <a:pos x="0" y="23"/>
                  </a:cxn>
                  <a:cxn ang="0">
                    <a:pos x="0" y="734"/>
                  </a:cxn>
                  <a:cxn ang="0">
                    <a:pos x="2" y="743"/>
                  </a:cxn>
                  <a:cxn ang="0">
                    <a:pos x="9" y="751"/>
                  </a:cxn>
                  <a:cxn ang="0">
                    <a:pos x="11" y="751"/>
                  </a:cxn>
                  <a:cxn ang="0">
                    <a:pos x="38" y="758"/>
                  </a:cxn>
                  <a:cxn ang="0">
                    <a:pos x="87" y="769"/>
                  </a:cxn>
                  <a:cxn ang="0">
                    <a:pos x="167" y="779"/>
                  </a:cxn>
                  <a:cxn ang="0">
                    <a:pos x="285" y="787"/>
                  </a:cxn>
                  <a:cxn ang="0">
                    <a:pos x="292" y="785"/>
                  </a:cxn>
                  <a:cxn ang="0">
                    <a:pos x="309" y="782"/>
                  </a:cxn>
                  <a:cxn ang="0">
                    <a:pos x="599" y="655"/>
                  </a:cxn>
                  <a:cxn ang="0">
                    <a:pos x="604" y="649"/>
                  </a:cxn>
                  <a:cxn ang="0">
                    <a:pos x="604" y="52"/>
                  </a:cxn>
                  <a:cxn ang="0">
                    <a:pos x="598" y="46"/>
                  </a:cxn>
                </a:cxnLst>
                <a:rect l="0" t="0" r="r" b="b"/>
                <a:pathLst>
                  <a:path w="604" h="787">
                    <a:moveTo>
                      <a:pt x="592" y="645"/>
                    </a:moveTo>
                    <a:lnTo>
                      <a:pt x="592" y="645"/>
                    </a:lnTo>
                    <a:lnTo>
                      <a:pt x="333" y="758"/>
                    </a:lnTo>
                    <a:lnTo>
                      <a:pt x="333" y="18"/>
                    </a:lnTo>
                    <a:lnTo>
                      <a:pt x="333" y="18"/>
                    </a:lnTo>
                    <a:lnTo>
                      <a:pt x="592" y="58"/>
                    </a:lnTo>
                    <a:lnTo>
                      <a:pt x="592" y="58"/>
                    </a:lnTo>
                    <a:lnTo>
                      <a:pt x="592" y="645"/>
                    </a:lnTo>
                    <a:lnTo>
                      <a:pt x="592" y="645"/>
                    </a:lnTo>
                    <a:close/>
                    <a:moveTo>
                      <a:pt x="304" y="770"/>
                    </a:moveTo>
                    <a:lnTo>
                      <a:pt x="304" y="770"/>
                    </a:lnTo>
                    <a:lnTo>
                      <a:pt x="297" y="773"/>
                    </a:lnTo>
                    <a:lnTo>
                      <a:pt x="297" y="12"/>
                    </a:lnTo>
                    <a:lnTo>
                      <a:pt x="297" y="12"/>
                    </a:lnTo>
                    <a:lnTo>
                      <a:pt x="304" y="14"/>
                    </a:lnTo>
                    <a:lnTo>
                      <a:pt x="304" y="14"/>
                    </a:lnTo>
                    <a:lnTo>
                      <a:pt x="321" y="15"/>
                    </a:lnTo>
                    <a:lnTo>
                      <a:pt x="321" y="763"/>
                    </a:lnTo>
                    <a:lnTo>
                      <a:pt x="321" y="763"/>
                    </a:lnTo>
                    <a:lnTo>
                      <a:pt x="304" y="770"/>
                    </a:lnTo>
                    <a:lnTo>
                      <a:pt x="304" y="770"/>
                    </a:lnTo>
                    <a:close/>
                    <a:moveTo>
                      <a:pt x="286" y="775"/>
                    </a:moveTo>
                    <a:lnTo>
                      <a:pt x="286" y="775"/>
                    </a:lnTo>
                    <a:lnTo>
                      <a:pt x="221" y="770"/>
                    </a:lnTo>
                    <a:lnTo>
                      <a:pt x="168" y="767"/>
                    </a:lnTo>
                    <a:lnTo>
                      <a:pt x="124" y="761"/>
                    </a:lnTo>
                    <a:lnTo>
                      <a:pt x="90" y="757"/>
                    </a:lnTo>
                    <a:lnTo>
                      <a:pt x="61" y="752"/>
                    </a:lnTo>
                    <a:lnTo>
                      <a:pt x="40" y="746"/>
                    </a:lnTo>
                    <a:lnTo>
                      <a:pt x="15" y="740"/>
                    </a:lnTo>
                    <a:lnTo>
                      <a:pt x="14" y="739"/>
                    </a:lnTo>
                    <a:lnTo>
                      <a:pt x="14" y="739"/>
                    </a:lnTo>
                    <a:lnTo>
                      <a:pt x="12" y="737"/>
                    </a:lnTo>
                    <a:lnTo>
                      <a:pt x="12" y="734"/>
                    </a:lnTo>
                    <a:lnTo>
                      <a:pt x="12" y="734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285" y="12"/>
                    </a:lnTo>
                    <a:lnTo>
                      <a:pt x="285" y="12"/>
                    </a:lnTo>
                    <a:lnTo>
                      <a:pt x="291" y="12"/>
                    </a:lnTo>
                    <a:lnTo>
                      <a:pt x="291" y="773"/>
                    </a:lnTo>
                    <a:lnTo>
                      <a:pt x="291" y="773"/>
                    </a:lnTo>
                    <a:lnTo>
                      <a:pt x="286" y="775"/>
                    </a:lnTo>
                    <a:lnTo>
                      <a:pt x="286" y="775"/>
                    </a:lnTo>
                    <a:close/>
                    <a:moveTo>
                      <a:pt x="598" y="46"/>
                    </a:moveTo>
                    <a:lnTo>
                      <a:pt x="306" y="2"/>
                    </a:lnTo>
                    <a:lnTo>
                      <a:pt x="306" y="2"/>
                    </a:lnTo>
                    <a:lnTo>
                      <a:pt x="291" y="0"/>
                    </a:lnTo>
                    <a:lnTo>
                      <a:pt x="285" y="0"/>
                    </a:lnTo>
                    <a:lnTo>
                      <a:pt x="285" y="0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2" y="20"/>
                    </a:lnTo>
                    <a:lnTo>
                      <a:pt x="0" y="23"/>
                    </a:lnTo>
                    <a:lnTo>
                      <a:pt x="0" y="734"/>
                    </a:lnTo>
                    <a:lnTo>
                      <a:pt x="0" y="734"/>
                    </a:lnTo>
                    <a:lnTo>
                      <a:pt x="0" y="739"/>
                    </a:lnTo>
                    <a:lnTo>
                      <a:pt x="2" y="743"/>
                    </a:lnTo>
                    <a:lnTo>
                      <a:pt x="5" y="748"/>
                    </a:lnTo>
                    <a:lnTo>
                      <a:pt x="9" y="751"/>
                    </a:lnTo>
                    <a:lnTo>
                      <a:pt x="9" y="751"/>
                    </a:lnTo>
                    <a:lnTo>
                      <a:pt x="11" y="751"/>
                    </a:lnTo>
                    <a:lnTo>
                      <a:pt x="11" y="751"/>
                    </a:lnTo>
                    <a:lnTo>
                      <a:pt x="38" y="758"/>
                    </a:lnTo>
                    <a:lnTo>
                      <a:pt x="59" y="764"/>
                    </a:lnTo>
                    <a:lnTo>
                      <a:pt x="87" y="769"/>
                    </a:lnTo>
                    <a:lnTo>
                      <a:pt x="123" y="773"/>
                    </a:lnTo>
                    <a:lnTo>
                      <a:pt x="167" y="779"/>
                    </a:lnTo>
                    <a:lnTo>
                      <a:pt x="221" y="782"/>
                    </a:lnTo>
                    <a:lnTo>
                      <a:pt x="285" y="787"/>
                    </a:lnTo>
                    <a:lnTo>
                      <a:pt x="285" y="787"/>
                    </a:lnTo>
                    <a:lnTo>
                      <a:pt x="292" y="785"/>
                    </a:lnTo>
                    <a:lnTo>
                      <a:pt x="300" y="785"/>
                    </a:lnTo>
                    <a:lnTo>
                      <a:pt x="309" y="782"/>
                    </a:lnTo>
                    <a:lnTo>
                      <a:pt x="599" y="655"/>
                    </a:lnTo>
                    <a:lnTo>
                      <a:pt x="599" y="655"/>
                    </a:lnTo>
                    <a:lnTo>
                      <a:pt x="603" y="652"/>
                    </a:lnTo>
                    <a:lnTo>
                      <a:pt x="604" y="649"/>
                    </a:lnTo>
                    <a:lnTo>
                      <a:pt x="604" y="52"/>
                    </a:lnTo>
                    <a:lnTo>
                      <a:pt x="604" y="52"/>
                    </a:lnTo>
                    <a:lnTo>
                      <a:pt x="603" y="49"/>
                    </a:lnTo>
                    <a:lnTo>
                      <a:pt x="598" y="46"/>
                    </a:lnTo>
                    <a:lnTo>
                      <a:pt x="598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 33"/>
              <p:cNvSpPr>
                <a:spLocks/>
              </p:cNvSpPr>
              <p:nvPr/>
            </p:nvSpPr>
            <p:spPr bwMode="auto">
              <a:xfrm>
                <a:off x="5310636" y="3076854"/>
                <a:ext cx="462745" cy="1939760"/>
              </a:xfrm>
              <a:custGeom>
                <a:avLst/>
                <a:gdLst/>
                <a:ahLst/>
                <a:cxnLst>
                  <a:cxn ang="0">
                    <a:pos x="64" y="119"/>
                  </a:cxn>
                  <a:cxn ang="0">
                    <a:pos x="64" y="119"/>
                  </a:cxn>
                  <a:cxn ang="0">
                    <a:pos x="65" y="109"/>
                  </a:cxn>
                  <a:cxn ang="0">
                    <a:pos x="67" y="100"/>
                  </a:cxn>
                  <a:cxn ang="0">
                    <a:pos x="71" y="92"/>
                  </a:cxn>
                  <a:cxn ang="0">
                    <a:pos x="76" y="85"/>
                  </a:cxn>
                  <a:cxn ang="0">
                    <a:pos x="82" y="79"/>
                  </a:cxn>
                  <a:cxn ang="0">
                    <a:pos x="89" y="74"/>
                  </a:cxn>
                  <a:cxn ang="0">
                    <a:pos x="97" y="69"/>
                  </a:cxn>
                  <a:cxn ang="0">
                    <a:pos x="104" y="68"/>
                  </a:cxn>
                  <a:cxn ang="0">
                    <a:pos x="104" y="4"/>
                  </a:cxn>
                  <a:cxn ang="0">
                    <a:pos x="0" y="0"/>
                  </a:cxn>
                  <a:cxn ang="0">
                    <a:pos x="0" y="358"/>
                  </a:cxn>
                  <a:cxn ang="0">
                    <a:pos x="0" y="358"/>
                  </a:cxn>
                  <a:cxn ang="0">
                    <a:pos x="29" y="364"/>
                  </a:cxn>
                  <a:cxn ang="0">
                    <a:pos x="62" y="372"/>
                  </a:cxn>
                  <a:cxn ang="0">
                    <a:pos x="104" y="378"/>
                  </a:cxn>
                  <a:cxn ang="0">
                    <a:pos x="104" y="171"/>
                  </a:cxn>
                  <a:cxn ang="0">
                    <a:pos x="104" y="171"/>
                  </a:cxn>
                  <a:cxn ang="0">
                    <a:pos x="97" y="168"/>
                  </a:cxn>
                  <a:cxn ang="0">
                    <a:pos x="89" y="165"/>
                  </a:cxn>
                  <a:cxn ang="0">
                    <a:pos x="82" y="159"/>
                  </a:cxn>
                  <a:cxn ang="0">
                    <a:pos x="76" y="153"/>
                  </a:cxn>
                  <a:cxn ang="0">
                    <a:pos x="71" y="145"/>
                  </a:cxn>
                  <a:cxn ang="0">
                    <a:pos x="67" y="138"/>
                  </a:cxn>
                  <a:cxn ang="0">
                    <a:pos x="65" y="128"/>
                  </a:cxn>
                  <a:cxn ang="0">
                    <a:pos x="64" y="119"/>
                  </a:cxn>
                  <a:cxn ang="0">
                    <a:pos x="64" y="119"/>
                  </a:cxn>
                </a:cxnLst>
                <a:rect l="0" t="0" r="r" b="b"/>
                <a:pathLst>
                  <a:path w="104" h="378">
                    <a:moveTo>
                      <a:pt x="64" y="119"/>
                    </a:moveTo>
                    <a:lnTo>
                      <a:pt x="64" y="119"/>
                    </a:lnTo>
                    <a:lnTo>
                      <a:pt x="65" y="109"/>
                    </a:lnTo>
                    <a:lnTo>
                      <a:pt x="67" y="100"/>
                    </a:lnTo>
                    <a:lnTo>
                      <a:pt x="71" y="92"/>
                    </a:lnTo>
                    <a:lnTo>
                      <a:pt x="76" y="85"/>
                    </a:lnTo>
                    <a:lnTo>
                      <a:pt x="82" y="79"/>
                    </a:lnTo>
                    <a:lnTo>
                      <a:pt x="89" y="74"/>
                    </a:lnTo>
                    <a:lnTo>
                      <a:pt x="97" y="69"/>
                    </a:lnTo>
                    <a:lnTo>
                      <a:pt x="104" y="68"/>
                    </a:lnTo>
                    <a:lnTo>
                      <a:pt x="104" y="4"/>
                    </a:lnTo>
                    <a:lnTo>
                      <a:pt x="0" y="0"/>
                    </a:lnTo>
                    <a:lnTo>
                      <a:pt x="0" y="358"/>
                    </a:lnTo>
                    <a:lnTo>
                      <a:pt x="0" y="358"/>
                    </a:lnTo>
                    <a:lnTo>
                      <a:pt x="29" y="364"/>
                    </a:lnTo>
                    <a:lnTo>
                      <a:pt x="62" y="372"/>
                    </a:lnTo>
                    <a:lnTo>
                      <a:pt x="104" y="378"/>
                    </a:lnTo>
                    <a:lnTo>
                      <a:pt x="104" y="171"/>
                    </a:lnTo>
                    <a:lnTo>
                      <a:pt x="104" y="171"/>
                    </a:lnTo>
                    <a:lnTo>
                      <a:pt x="97" y="168"/>
                    </a:lnTo>
                    <a:lnTo>
                      <a:pt x="89" y="165"/>
                    </a:lnTo>
                    <a:lnTo>
                      <a:pt x="82" y="159"/>
                    </a:lnTo>
                    <a:lnTo>
                      <a:pt x="76" y="153"/>
                    </a:lnTo>
                    <a:lnTo>
                      <a:pt x="71" y="145"/>
                    </a:lnTo>
                    <a:lnTo>
                      <a:pt x="67" y="138"/>
                    </a:lnTo>
                    <a:lnTo>
                      <a:pt x="65" y="128"/>
                    </a:lnTo>
                    <a:lnTo>
                      <a:pt x="64" y="119"/>
                    </a:lnTo>
                    <a:lnTo>
                      <a:pt x="64" y="119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 34"/>
              <p:cNvSpPr>
                <a:spLocks/>
              </p:cNvSpPr>
              <p:nvPr/>
            </p:nvSpPr>
            <p:spPr bwMode="auto">
              <a:xfrm>
                <a:off x="5844572" y="3097381"/>
                <a:ext cx="538387" cy="1975680"/>
              </a:xfrm>
              <a:custGeom>
                <a:avLst/>
                <a:gdLst/>
                <a:ahLst/>
                <a:cxnLst>
                  <a:cxn ang="0">
                    <a:pos x="121" y="5"/>
                  </a:cxn>
                  <a:cxn ang="0">
                    <a:pos x="0" y="0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9" y="65"/>
                  </a:cxn>
                  <a:cxn ang="0">
                    <a:pos x="16" y="70"/>
                  </a:cxn>
                  <a:cxn ang="0">
                    <a:pos x="22" y="75"/>
                  </a:cxn>
                  <a:cxn ang="0">
                    <a:pos x="28" y="81"/>
                  </a:cxn>
                  <a:cxn ang="0">
                    <a:pos x="34" y="88"/>
                  </a:cxn>
                  <a:cxn ang="0">
                    <a:pos x="37" y="96"/>
                  </a:cxn>
                  <a:cxn ang="0">
                    <a:pos x="40" y="105"/>
                  </a:cxn>
                  <a:cxn ang="0">
                    <a:pos x="40" y="115"/>
                  </a:cxn>
                  <a:cxn ang="0">
                    <a:pos x="40" y="115"/>
                  </a:cxn>
                  <a:cxn ang="0">
                    <a:pos x="40" y="124"/>
                  </a:cxn>
                  <a:cxn ang="0">
                    <a:pos x="37" y="134"/>
                  </a:cxn>
                  <a:cxn ang="0">
                    <a:pos x="34" y="141"/>
                  </a:cxn>
                  <a:cxn ang="0">
                    <a:pos x="28" y="149"/>
                  </a:cxn>
                  <a:cxn ang="0">
                    <a:pos x="22" y="155"/>
                  </a:cxn>
                  <a:cxn ang="0">
                    <a:pos x="16" y="161"/>
                  </a:cxn>
                  <a:cxn ang="0">
                    <a:pos x="9" y="164"/>
                  </a:cxn>
                  <a:cxn ang="0">
                    <a:pos x="0" y="167"/>
                  </a:cxn>
                  <a:cxn ang="0">
                    <a:pos x="0" y="376"/>
                  </a:cxn>
                  <a:cxn ang="0">
                    <a:pos x="0" y="376"/>
                  </a:cxn>
                  <a:cxn ang="0">
                    <a:pos x="57" y="382"/>
                  </a:cxn>
                  <a:cxn ang="0">
                    <a:pos x="87" y="383"/>
                  </a:cxn>
                  <a:cxn ang="0">
                    <a:pos x="121" y="385"/>
                  </a:cxn>
                  <a:cxn ang="0">
                    <a:pos x="121" y="5"/>
                  </a:cxn>
                </a:cxnLst>
                <a:rect l="0" t="0" r="r" b="b"/>
                <a:pathLst>
                  <a:path w="121" h="385">
                    <a:moveTo>
                      <a:pt x="121" y="5"/>
                    </a:moveTo>
                    <a:lnTo>
                      <a:pt x="0" y="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9" y="65"/>
                    </a:lnTo>
                    <a:lnTo>
                      <a:pt x="16" y="70"/>
                    </a:lnTo>
                    <a:lnTo>
                      <a:pt x="22" y="75"/>
                    </a:lnTo>
                    <a:lnTo>
                      <a:pt x="28" y="81"/>
                    </a:lnTo>
                    <a:lnTo>
                      <a:pt x="34" y="88"/>
                    </a:lnTo>
                    <a:lnTo>
                      <a:pt x="37" y="96"/>
                    </a:lnTo>
                    <a:lnTo>
                      <a:pt x="40" y="105"/>
                    </a:lnTo>
                    <a:lnTo>
                      <a:pt x="40" y="115"/>
                    </a:lnTo>
                    <a:lnTo>
                      <a:pt x="40" y="115"/>
                    </a:lnTo>
                    <a:lnTo>
                      <a:pt x="40" y="124"/>
                    </a:lnTo>
                    <a:lnTo>
                      <a:pt x="37" y="134"/>
                    </a:lnTo>
                    <a:lnTo>
                      <a:pt x="34" y="141"/>
                    </a:lnTo>
                    <a:lnTo>
                      <a:pt x="28" y="149"/>
                    </a:lnTo>
                    <a:lnTo>
                      <a:pt x="22" y="155"/>
                    </a:lnTo>
                    <a:lnTo>
                      <a:pt x="16" y="161"/>
                    </a:lnTo>
                    <a:lnTo>
                      <a:pt x="9" y="164"/>
                    </a:lnTo>
                    <a:lnTo>
                      <a:pt x="0" y="167"/>
                    </a:lnTo>
                    <a:lnTo>
                      <a:pt x="0" y="376"/>
                    </a:lnTo>
                    <a:lnTo>
                      <a:pt x="0" y="376"/>
                    </a:lnTo>
                    <a:lnTo>
                      <a:pt x="57" y="382"/>
                    </a:lnTo>
                    <a:lnTo>
                      <a:pt x="87" y="383"/>
                    </a:lnTo>
                    <a:lnTo>
                      <a:pt x="121" y="385"/>
                    </a:lnTo>
                    <a:lnTo>
                      <a:pt x="121" y="5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 35"/>
              <p:cNvSpPr>
                <a:spLocks/>
              </p:cNvSpPr>
              <p:nvPr/>
            </p:nvSpPr>
            <p:spPr bwMode="auto">
              <a:xfrm>
                <a:off x="5662143" y="3502779"/>
                <a:ext cx="293665" cy="364345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66" y="29"/>
                  </a:cxn>
                  <a:cxn ang="0">
                    <a:pos x="63" y="23"/>
                  </a:cxn>
                  <a:cxn ang="0">
                    <a:pos x="60" y="17"/>
                  </a:cxn>
                  <a:cxn ang="0">
                    <a:pos x="57" y="11"/>
                  </a:cxn>
                  <a:cxn ang="0">
                    <a:pos x="51" y="6"/>
                  </a:cxn>
                  <a:cxn ang="0">
                    <a:pos x="47" y="3"/>
                  </a:cxn>
                  <a:cxn ang="0">
                    <a:pos x="41" y="2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27" y="2"/>
                  </a:cxn>
                  <a:cxn ang="0">
                    <a:pos x="21" y="3"/>
                  </a:cxn>
                  <a:cxn ang="0">
                    <a:pos x="15" y="6"/>
                  </a:cxn>
                  <a:cxn ang="0">
                    <a:pos x="10" y="11"/>
                  </a:cxn>
                  <a:cxn ang="0">
                    <a:pos x="6" y="17"/>
                  </a:cxn>
                  <a:cxn ang="0">
                    <a:pos x="3" y="23"/>
                  </a:cxn>
                  <a:cxn ang="0">
                    <a:pos x="1" y="29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1" y="42"/>
                  </a:cxn>
                  <a:cxn ang="0">
                    <a:pos x="3" y="50"/>
                  </a:cxn>
                  <a:cxn ang="0">
                    <a:pos x="6" y="56"/>
                  </a:cxn>
                  <a:cxn ang="0">
                    <a:pos x="10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7" y="71"/>
                  </a:cxn>
                  <a:cxn ang="0">
                    <a:pos x="33" y="71"/>
                  </a:cxn>
                  <a:cxn ang="0">
                    <a:pos x="33" y="71"/>
                  </a:cxn>
                  <a:cxn ang="0">
                    <a:pos x="41" y="71"/>
                  </a:cxn>
                  <a:cxn ang="0">
                    <a:pos x="47" y="68"/>
                  </a:cxn>
                  <a:cxn ang="0">
                    <a:pos x="51" y="65"/>
                  </a:cxn>
                  <a:cxn ang="0">
                    <a:pos x="57" y="61"/>
                  </a:cxn>
                  <a:cxn ang="0">
                    <a:pos x="60" y="56"/>
                  </a:cxn>
                  <a:cxn ang="0">
                    <a:pos x="63" y="50"/>
                  </a:cxn>
                  <a:cxn ang="0">
                    <a:pos x="66" y="42"/>
                  </a:cxn>
                  <a:cxn ang="0">
                    <a:pos x="66" y="36"/>
                  </a:cxn>
                  <a:cxn ang="0">
                    <a:pos x="66" y="36"/>
                  </a:cxn>
                </a:cxnLst>
                <a:rect l="0" t="0" r="r" b="b"/>
                <a:pathLst>
                  <a:path w="66" h="71">
                    <a:moveTo>
                      <a:pt x="66" y="36"/>
                    </a:moveTo>
                    <a:lnTo>
                      <a:pt x="66" y="36"/>
                    </a:lnTo>
                    <a:lnTo>
                      <a:pt x="66" y="29"/>
                    </a:lnTo>
                    <a:lnTo>
                      <a:pt x="63" y="23"/>
                    </a:lnTo>
                    <a:lnTo>
                      <a:pt x="60" y="17"/>
                    </a:lnTo>
                    <a:lnTo>
                      <a:pt x="57" y="11"/>
                    </a:lnTo>
                    <a:lnTo>
                      <a:pt x="51" y="6"/>
                    </a:lnTo>
                    <a:lnTo>
                      <a:pt x="47" y="3"/>
                    </a:lnTo>
                    <a:lnTo>
                      <a:pt x="41" y="2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7" y="2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10" y="11"/>
                    </a:lnTo>
                    <a:lnTo>
                      <a:pt x="6" y="17"/>
                    </a:lnTo>
                    <a:lnTo>
                      <a:pt x="3" y="23"/>
                    </a:lnTo>
                    <a:lnTo>
                      <a:pt x="1" y="29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42"/>
                    </a:lnTo>
                    <a:lnTo>
                      <a:pt x="3" y="50"/>
                    </a:lnTo>
                    <a:lnTo>
                      <a:pt x="6" y="56"/>
                    </a:lnTo>
                    <a:lnTo>
                      <a:pt x="10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7" y="71"/>
                    </a:lnTo>
                    <a:lnTo>
                      <a:pt x="33" y="71"/>
                    </a:lnTo>
                    <a:lnTo>
                      <a:pt x="33" y="71"/>
                    </a:lnTo>
                    <a:lnTo>
                      <a:pt x="41" y="71"/>
                    </a:lnTo>
                    <a:lnTo>
                      <a:pt x="47" y="68"/>
                    </a:lnTo>
                    <a:lnTo>
                      <a:pt x="51" y="65"/>
                    </a:lnTo>
                    <a:lnTo>
                      <a:pt x="57" y="61"/>
                    </a:lnTo>
                    <a:lnTo>
                      <a:pt x="60" y="56"/>
                    </a:lnTo>
                    <a:lnTo>
                      <a:pt x="63" y="50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 36"/>
              <p:cNvSpPr>
                <a:spLocks/>
              </p:cNvSpPr>
              <p:nvPr/>
            </p:nvSpPr>
            <p:spPr bwMode="auto">
              <a:xfrm>
                <a:off x="5666593" y="3548965"/>
                <a:ext cx="235823" cy="287372"/>
              </a:xfrm>
              <a:custGeom>
                <a:avLst/>
                <a:gdLst/>
                <a:ahLst/>
                <a:cxnLst>
                  <a:cxn ang="0">
                    <a:pos x="41" y="33"/>
                  </a:cxn>
                  <a:cxn ang="0">
                    <a:pos x="41" y="33"/>
                  </a:cxn>
                  <a:cxn ang="0">
                    <a:pos x="37" y="32"/>
                  </a:cxn>
                  <a:cxn ang="0">
                    <a:pos x="32" y="29"/>
                  </a:cxn>
                  <a:cxn ang="0">
                    <a:pos x="29" y="24"/>
                  </a:cxn>
                  <a:cxn ang="0">
                    <a:pos x="27" y="20"/>
                  </a:cxn>
                  <a:cxn ang="0">
                    <a:pos x="27" y="20"/>
                  </a:cxn>
                  <a:cxn ang="0">
                    <a:pos x="29" y="14"/>
                  </a:cxn>
                  <a:cxn ang="0">
                    <a:pos x="32" y="9"/>
                  </a:cxn>
                  <a:cxn ang="0">
                    <a:pos x="37" y="6"/>
                  </a:cxn>
                  <a:cxn ang="0">
                    <a:pos x="41" y="5"/>
                  </a:cxn>
                  <a:cxn ang="0">
                    <a:pos x="41" y="5"/>
                  </a:cxn>
                  <a:cxn ang="0">
                    <a:pos x="43" y="5"/>
                  </a:cxn>
                  <a:cxn ang="0">
                    <a:pos x="43" y="5"/>
                  </a:cxn>
                  <a:cxn ang="0">
                    <a:pos x="35" y="2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1" y="0"/>
                  </a:cxn>
                  <a:cxn ang="0">
                    <a:pos x="17" y="2"/>
                  </a:cxn>
                  <a:cxn ang="0">
                    <a:pos x="12" y="5"/>
                  </a:cxn>
                  <a:cxn ang="0">
                    <a:pos x="8" y="8"/>
                  </a:cxn>
                  <a:cxn ang="0">
                    <a:pos x="5" y="12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0" y="33"/>
                  </a:cxn>
                  <a:cxn ang="0">
                    <a:pos x="2" y="40"/>
                  </a:cxn>
                  <a:cxn ang="0">
                    <a:pos x="5" y="44"/>
                  </a:cxn>
                  <a:cxn ang="0">
                    <a:pos x="8" y="49"/>
                  </a:cxn>
                  <a:cxn ang="0">
                    <a:pos x="12" y="52"/>
                  </a:cxn>
                  <a:cxn ang="0">
                    <a:pos x="17" y="55"/>
                  </a:cxn>
                  <a:cxn ang="0">
                    <a:pos x="21" y="56"/>
                  </a:cxn>
                  <a:cxn ang="0">
                    <a:pos x="26" y="56"/>
                  </a:cxn>
                  <a:cxn ang="0">
                    <a:pos x="26" y="56"/>
                  </a:cxn>
                  <a:cxn ang="0">
                    <a:pos x="32" y="56"/>
                  </a:cxn>
                  <a:cxn ang="0">
                    <a:pos x="37" y="55"/>
                  </a:cxn>
                  <a:cxn ang="0">
                    <a:pos x="41" y="52"/>
                  </a:cxn>
                  <a:cxn ang="0">
                    <a:pos x="46" y="49"/>
                  </a:cxn>
                  <a:cxn ang="0">
                    <a:pos x="49" y="44"/>
                  </a:cxn>
                  <a:cxn ang="0">
                    <a:pos x="52" y="40"/>
                  </a:cxn>
                  <a:cxn ang="0">
                    <a:pos x="53" y="33"/>
                  </a:cxn>
                  <a:cxn ang="0">
                    <a:pos x="53" y="27"/>
                  </a:cxn>
                  <a:cxn ang="0">
                    <a:pos x="53" y="27"/>
                  </a:cxn>
                  <a:cxn ang="0">
                    <a:pos x="53" y="26"/>
                  </a:cxn>
                  <a:cxn ang="0">
                    <a:pos x="53" y="26"/>
                  </a:cxn>
                  <a:cxn ang="0">
                    <a:pos x="50" y="29"/>
                  </a:cxn>
                  <a:cxn ang="0">
                    <a:pos x="49" y="32"/>
                  </a:cxn>
                  <a:cxn ang="0">
                    <a:pos x="44" y="33"/>
                  </a:cxn>
                  <a:cxn ang="0">
                    <a:pos x="41" y="33"/>
                  </a:cxn>
                  <a:cxn ang="0">
                    <a:pos x="41" y="33"/>
                  </a:cxn>
                </a:cxnLst>
                <a:rect l="0" t="0" r="r" b="b"/>
                <a:pathLst>
                  <a:path w="53" h="56">
                    <a:moveTo>
                      <a:pt x="41" y="33"/>
                    </a:moveTo>
                    <a:lnTo>
                      <a:pt x="41" y="33"/>
                    </a:lnTo>
                    <a:lnTo>
                      <a:pt x="37" y="32"/>
                    </a:lnTo>
                    <a:lnTo>
                      <a:pt x="32" y="29"/>
                    </a:lnTo>
                    <a:lnTo>
                      <a:pt x="29" y="24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9" y="14"/>
                    </a:lnTo>
                    <a:lnTo>
                      <a:pt x="32" y="9"/>
                    </a:lnTo>
                    <a:lnTo>
                      <a:pt x="37" y="6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35" y="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7" y="2"/>
                    </a:lnTo>
                    <a:lnTo>
                      <a:pt x="12" y="5"/>
                    </a:lnTo>
                    <a:lnTo>
                      <a:pt x="8" y="8"/>
                    </a:lnTo>
                    <a:lnTo>
                      <a:pt x="5" y="12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5" y="44"/>
                    </a:lnTo>
                    <a:lnTo>
                      <a:pt x="8" y="49"/>
                    </a:lnTo>
                    <a:lnTo>
                      <a:pt x="12" y="52"/>
                    </a:lnTo>
                    <a:lnTo>
                      <a:pt x="17" y="55"/>
                    </a:lnTo>
                    <a:lnTo>
                      <a:pt x="21" y="56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32" y="56"/>
                    </a:lnTo>
                    <a:lnTo>
                      <a:pt x="37" y="55"/>
                    </a:lnTo>
                    <a:lnTo>
                      <a:pt x="41" y="52"/>
                    </a:lnTo>
                    <a:lnTo>
                      <a:pt x="46" y="49"/>
                    </a:lnTo>
                    <a:lnTo>
                      <a:pt x="49" y="44"/>
                    </a:lnTo>
                    <a:lnTo>
                      <a:pt x="52" y="40"/>
                    </a:lnTo>
                    <a:lnTo>
                      <a:pt x="53" y="33"/>
                    </a:lnTo>
                    <a:lnTo>
                      <a:pt x="53" y="27"/>
                    </a:lnTo>
                    <a:lnTo>
                      <a:pt x="53" y="27"/>
                    </a:lnTo>
                    <a:lnTo>
                      <a:pt x="53" y="26"/>
                    </a:lnTo>
                    <a:lnTo>
                      <a:pt x="53" y="26"/>
                    </a:lnTo>
                    <a:lnTo>
                      <a:pt x="50" y="29"/>
                    </a:lnTo>
                    <a:lnTo>
                      <a:pt x="49" y="32"/>
                    </a:lnTo>
                    <a:lnTo>
                      <a:pt x="44" y="33"/>
                    </a:lnTo>
                    <a:lnTo>
                      <a:pt x="41" y="33"/>
                    </a:lnTo>
                    <a:lnTo>
                      <a:pt x="41" y="33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 37"/>
              <p:cNvSpPr>
                <a:spLocks/>
              </p:cNvSpPr>
              <p:nvPr/>
            </p:nvSpPr>
            <p:spPr bwMode="auto">
              <a:xfrm>
                <a:off x="5364030" y="2666323"/>
                <a:ext cx="35596" cy="35920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8" y="4"/>
                  </a:cxn>
                  <a:cxn ang="0">
                    <a:pos x="6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6" y="1"/>
                  </a:cxn>
                  <a:cxn ang="0">
                    <a:pos x="8" y="4"/>
                  </a:cxn>
                  <a:cxn ang="0">
                    <a:pos x="8" y="4"/>
                  </a:cxn>
                </a:cxnLst>
                <a:rect l="0" t="0" r="r" b="b"/>
                <a:pathLst>
                  <a:path w="8" h="7">
                    <a:moveTo>
                      <a:pt x="8" y="4"/>
                    </a:moveTo>
                    <a:lnTo>
                      <a:pt x="8" y="4"/>
                    </a:lnTo>
                    <a:lnTo>
                      <a:pt x="6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B765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 38"/>
              <p:cNvSpPr>
                <a:spLocks/>
              </p:cNvSpPr>
              <p:nvPr/>
            </p:nvSpPr>
            <p:spPr bwMode="auto">
              <a:xfrm>
                <a:off x="5364030" y="2666323"/>
                <a:ext cx="35596" cy="35920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8" y="4"/>
                  </a:cxn>
                  <a:cxn ang="0">
                    <a:pos x="6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6" y="1"/>
                  </a:cxn>
                  <a:cxn ang="0">
                    <a:pos x="8" y="4"/>
                  </a:cxn>
                  <a:cxn ang="0">
                    <a:pos x="8" y="4"/>
                  </a:cxn>
                </a:cxnLst>
                <a:rect l="0" t="0" r="r" b="b"/>
                <a:pathLst>
                  <a:path w="8" h="7">
                    <a:moveTo>
                      <a:pt x="8" y="4"/>
                    </a:moveTo>
                    <a:lnTo>
                      <a:pt x="8" y="4"/>
                    </a:lnTo>
                    <a:lnTo>
                      <a:pt x="6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B765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 39"/>
              <p:cNvSpPr>
                <a:spLocks/>
              </p:cNvSpPr>
              <p:nvPr/>
            </p:nvSpPr>
            <p:spPr bwMode="auto">
              <a:xfrm>
                <a:off x="5364030" y="2414871"/>
                <a:ext cx="35596" cy="41053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8" y="5"/>
                  </a:cxn>
                  <a:cxn ang="0">
                    <a:pos x="6" y="6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6" y="2"/>
                  </a:cxn>
                  <a:cxn ang="0">
                    <a:pos x="8" y="5"/>
                  </a:cxn>
                  <a:cxn ang="0">
                    <a:pos x="8" y="5"/>
                  </a:cxn>
                </a:cxnLst>
                <a:rect l="0" t="0" r="r" b="b"/>
                <a:pathLst>
                  <a:path w="8" h="8">
                    <a:moveTo>
                      <a:pt x="8" y="5"/>
                    </a:moveTo>
                    <a:lnTo>
                      <a:pt x="8" y="5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8" y="5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7EAA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 40"/>
              <p:cNvSpPr>
                <a:spLocks noEditPoints="1"/>
              </p:cNvSpPr>
              <p:nvPr/>
            </p:nvSpPr>
            <p:spPr bwMode="auto">
              <a:xfrm>
                <a:off x="5493063" y="2348161"/>
                <a:ext cx="889894" cy="636324"/>
              </a:xfrm>
              <a:custGeom>
                <a:avLst/>
                <a:gdLst/>
                <a:ahLst/>
                <a:cxnLst>
                  <a:cxn ang="0">
                    <a:pos x="7" y="112"/>
                  </a:cxn>
                  <a:cxn ang="0">
                    <a:pos x="38" y="60"/>
                  </a:cxn>
                  <a:cxn ang="0">
                    <a:pos x="194" y="62"/>
                  </a:cxn>
                  <a:cxn ang="0">
                    <a:pos x="194" y="62"/>
                  </a:cxn>
                  <a:cxn ang="0">
                    <a:pos x="194" y="118"/>
                  </a:cxn>
                  <a:cxn ang="0">
                    <a:pos x="194" y="118"/>
                  </a:cxn>
                  <a:cxn ang="0">
                    <a:pos x="7" y="112"/>
                  </a:cxn>
                  <a:cxn ang="0">
                    <a:pos x="7" y="112"/>
                  </a:cxn>
                  <a:cxn ang="0">
                    <a:pos x="33" y="6"/>
                  </a:cxn>
                  <a:cxn ang="0">
                    <a:pos x="33" y="56"/>
                  </a:cxn>
                  <a:cxn ang="0">
                    <a:pos x="6" y="103"/>
                  </a:cxn>
                  <a:cxn ang="0">
                    <a:pos x="6" y="103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194" y="56"/>
                  </a:cxn>
                  <a:cxn ang="0">
                    <a:pos x="194" y="56"/>
                  </a:cxn>
                  <a:cxn ang="0">
                    <a:pos x="39" y="54"/>
                  </a:cxn>
                  <a:cxn ang="0">
                    <a:pos x="39" y="54"/>
                  </a:cxn>
                  <a:cxn ang="0">
                    <a:pos x="39" y="6"/>
                  </a:cxn>
                  <a:cxn ang="0">
                    <a:pos x="39" y="6"/>
                  </a:cxn>
                  <a:cxn ang="0">
                    <a:pos x="194" y="6"/>
                  </a:cxn>
                  <a:cxn ang="0">
                    <a:pos x="194" y="6"/>
                  </a:cxn>
                  <a:cxn ang="0">
                    <a:pos x="194" y="56"/>
                  </a:cxn>
                  <a:cxn ang="0">
                    <a:pos x="194" y="56"/>
                  </a:cxn>
                  <a:cxn ang="0">
                    <a:pos x="197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115"/>
                  </a:cxn>
                  <a:cxn ang="0">
                    <a:pos x="0" y="115"/>
                  </a:cxn>
                  <a:cxn ang="0">
                    <a:pos x="0" y="116"/>
                  </a:cxn>
                  <a:cxn ang="0">
                    <a:pos x="3" y="118"/>
                  </a:cxn>
                  <a:cxn ang="0">
                    <a:pos x="197" y="124"/>
                  </a:cxn>
                  <a:cxn ang="0">
                    <a:pos x="197" y="124"/>
                  </a:cxn>
                  <a:cxn ang="0">
                    <a:pos x="198" y="122"/>
                  </a:cxn>
                  <a:cxn ang="0">
                    <a:pos x="198" y="122"/>
                  </a:cxn>
                  <a:cxn ang="0">
                    <a:pos x="200" y="121"/>
                  </a:cxn>
                  <a:cxn ang="0">
                    <a:pos x="200" y="3"/>
                  </a:cxn>
                  <a:cxn ang="0">
                    <a:pos x="200" y="3"/>
                  </a:cxn>
                  <a:cxn ang="0">
                    <a:pos x="198" y="0"/>
                  </a:cxn>
                  <a:cxn ang="0">
                    <a:pos x="197" y="0"/>
                  </a:cxn>
                  <a:cxn ang="0">
                    <a:pos x="197" y="0"/>
                  </a:cxn>
                </a:cxnLst>
                <a:rect l="0" t="0" r="r" b="b"/>
                <a:pathLst>
                  <a:path w="200" h="124">
                    <a:moveTo>
                      <a:pt x="7" y="112"/>
                    </a:moveTo>
                    <a:lnTo>
                      <a:pt x="38" y="60"/>
                    </a:lnTo>
                    <a:lnTo>
                      <a:pt x="194" y="62"/>
                    </a:lnTo>
                    <a:lnTo>
                      <a:pt x="194" y="62"/>
                    </a:lnTo>
                    <a:lnTo>
                      <a:pt x="194" y="118"/>
                    </a:lnTo>
                    <a:lnTo>
                      <a:pt x="194" y="118"/>
                    </a:lnTo>
                    <a:lnTo>
                      <a:pt x="7" y="112"/>
                    </a:lnTo>
                    <a:lnTo>
                      <a:pt x="7" y="112"/>
                    </a:lnTo>
                    <a:close/>
                    <a:moveTo>
                      <a:pt x="33" y="6"/>
                    </a:moveTo>
                    <a:lnTo>
                      <a:pt x="33" y="56"/>
                    </a:lnTo>
                    <a:lnTo>
                      <a:pt x="6" y="103"/>
                    </a:lnTo>
                    <a:lnTo>
                      <a:pt x="6" y="103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33" y="6"/>
                    </a:lnTo>
                    <a:lnTo>
                      <a:pt x="33" y="6"/>
                    </a:lnTo>
                    <a:close/>
                    <a:moveTo>
                      <a:pt x="194" y="56"/>
                    </a:moveTo>
                    <a:lnTo>
                      <a:pt x="194" y="56"/>
                    </a:lnTo>
                    <a:lnTo>
                      <a:pt x="39" y="54"/>
                    </a:lnTo>
                    <a:lnTo>
                      <a:pt x="39" y="54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194" y="6"/>
                    </a:lnTo>
                    <a:lnTo>
                      <a:pt x="194" y="6"/>
                    </a:lnTo>
                    <a:lnTo>
                      <a:pt x="194" y="56"/>
                    </a:lnTo>
                    <a:lnTo>
                      <a:pt x="194" y="56"/>
                    </a:lnTo>
                    <a:close/>
                    <a:moveTo>
                      <a:pt x="197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6"/>
                    </a:lnTo>
                    <a:lnTo>
                      <a:pt x="3" y="118"/>
                    </a:lnTo>
                    <a:lnTo>
                      <a:pt x="197" y="124"/>
                    </a:lnTo>
                    <a:lnTo>
                      <a:pt x="197" y="124"/>
                    </a:lnTo>
                    <a:lnTo>
                      <a:pt x="198" y="122"/>
                    </a:lnTo>
                    <a:lnTo>
                      <a:pt x="198" y="122"/>
                    </a:lnTo>
                    <a:lnTo>
                      <a:pt x="200" y="121"/>
                    </a:lnTo>
                    <a:lnTo>
                      <a:pt x="200" y="3"/>
                    </a:lnTo>
                    <a:lnTo>
                      <a:pt x="200" y="3"/>
                    </a:lnTo>
                    <a:lnTo>
                      <a:pt x="198" y="0"/>
                    </a:lnTo>
                    <a:lnTo>
                      <a:pt x="197" y="0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 41"/>
              <p:cNvSpPr>
                <a:spLocks/>
              </p:cNvSpPr>
              <p:nvPr/>
            </p:nvSpPr>
            <p:spPr bwMode="auto">
              <a:xfrm>
                <a:off x="5404073" y="1470649"/>
                <a:ext cx="867648" cy="169343"/>
              </a:xfrm>
              <a:custGeom>
                <a:avLst/>
                <a:gdLst/>
                <a:ahLst/>
                <a:cxnLst>
                  <a:cxn ang="0">
                    <a:pos x="195" y="21"/>
                  </a:cxn>
                  <a:cxn ang="0">
                    <a:pos x="0" y="33"/>
                  </a:cxn>
                  <a:cxn ang="0">
                    <a:pos x="0" y="10"/>
                  </a:cxn>
                  <a:cxn ang="0">
                    <a:pos x="195" y="0"/>
                  </a:cxn>
                  <a:cxn ang="0">
                    <a:pos x="195" y="21"/>
                  </a:cxn>
                </a:cxnLst>
                <a:rect l="0" t="0" r="r" b="b"/>
                <a:pathLst>
                  <a:path w="195" h="33">
                    <a:moveTo>
                      <a:pt x="195" y="21"/>
                    </a:moveTo>
                    <a:lnTo>
                      <a:pt x="0" y="33"/>
                    </a:lnTo>
                    <a:lnTo>
                      <a:pt x="0" y="10"/>
                    </a:lnTo>
                    <a:lnTo>
                      <a:pt x="195" y="0"/>
                    </a:lnTo>
                    <a:lnTo>
                      <a:pt x="195" y="21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Freeform 42"/>
              <p:cNvSpPr>
                <a:spLocks noEditPoints="1"/>
              </p:cNvSpPr>
              <p:nvPr/>
            </p:nvSpPr>
            <p:spPr bwMode="auto">
              <a:xfrm>
                <a:off x="5390726" y="1455255"/>
                <a:ext cx="929940" cy="364345"/>
              </a:xfrm>
              <a:custGeom>
                <a:avLst/>
                <a:gdLst/>
                <a:ahLst/>
                <a:cxnLst>
                  <a:cxn ang="0">
                    <a:pos x="6" y="65"/>
                  </a:cxn>
                  <a:cxn ang="0">
                    <a:pos x="6" y="65"/>
                  </a:cxn>
                  <a:cxn ang="0">
                    <a:pos x="6" y="45"/>
                  </a:cxn>
                  <a:cxn ang="0">
                    <a:pos x="203" y="35"/>
                  </a:cxn>
                  <a:cxn ang="0">
                    <a:pos x="203" y="35"/>
                  </a:cxn>
                  <a:cxn ang="0">
                    <a:pos x="203" y="59"/>
                  </a:cxn>
                  <a:cxn ang="0">
                    <a:pos x="203" y="59"/>
                  </a:cxn>
                  <a:cxn ang="0">
                    <a:pos x="6" y="65"/>
                  </a:cxn>
                  <a:cxn ang="0">
                    <a:pos x="6" y="65"/>
                  </a:cxn>
                  <a:cxn ang="0">
                    <a:pos x="203" y="6"/>
                  </a:cxn>
                  <a:cxn ang="0">
                    <a:pos x="203" y="6"/>
                  </a:cxn>
                  <a:cxn ang="0">
                    <a:pos x="203" y="28"/>
                  </a:cxn>
                  <a:cxn ang="0">
                    <a:pos x="6" y="39"/>
                  </a:cxn>
                  <a:cxn ang="0">
                    <a:pos x="6" y="39"/>
                  </a:cxn>
                  <a:cxn ang="0">
                    <a:pos x="6" y="16"/>
                  </a:cxn>
                  <a:cxn ang="0">
                    <a:pos x="6" y="16"/>
                  </a:cxn>
                  <a:cxn ang="0">
                    <a:pos x="203" y="6"/>
                  </a:cxn>
                  <a:cxn ang="0">
                    <a:pos x="203" y="6"/>
                  </a:cxn>
                  <a:cxn ang="0">
                    <a:pos x="207" y="1"/>
                  </a:cxn>
                  <a:cxn ang="0">
                    <a:pos x="207" y="1"/>
                  </a:cxn>
                  <a:cxn ang="0">
                    <a:pos x="206" y="0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2" y="12"/>
                  </a:cxn>
                  <a:cxn ang="0">
                    <a:pos x="0" y="13"/>
                  </a:cxn>
                  <a:cxn ang="0">
                    <a:pos x="0" y="68"/>
                  </a:cxn>
                  <a:cxn ang="0">
                    <a:pos x="0" y="68"/>
                  </a:cxn>
                  <a:cxn ang="0">
                    <a:pos x="2" y="71"/>
                  </a:cxn>
                  <a:cxn ang="0">
                    <a:pos x="2" y="71"/>
                  </a:cxn>
                  <a:cxn ang="0">
                    <a:pos x="3" y="71"/>
                  </a:cxn>
                  <a:cxn ang="0">
                    <a:pos x="206" y="65"/>
                  </a:cxn>
                  <a:cxn ang="0">
                    <a:pos x="206" y="65"/>
                  </a:cxn>
                  <a:cxn ang="0">
                    <a:pos x="209" y="63"/>
                  </a:cxn>
                  <a:cxn ang="0">
                    <a:pos x="209" y="62"/>
                  </a:cxn>
                  <a:cxn ang="0">
                    <a:pos x="209" y="3"/>
                  </a:cxn>
                  <a:cxn ang="0">
                    <a:pos x="209" y="3"/>
                  </a:cxn>
                  <a:cxn ang="0">
                    <a:pos x="207" y="1"/>
                  </a:cxn>
                  <a:cxn ang="0">
                    <a:pos x="207" y="1"/>
                  </a:cxn>
                </a:cxnLst>
                <a:rect l="0" t="0" r="r" b="b"/>
                <a:pathLst>
                  <a:path w="209" h="71">
                    <a:moveTo>
                      <a:pt x="6" y="65"/>
                    </a:moveTo>
                    <a:lnTo>
                      <a:pt x="6" y="65"/>
                    </a:lnTo>
                    <a:lnTo>
                      <a:pt x="6" y="45"/>
                    </a:lnTo>
                    <a:lnTo>
                      <a:pt x="203" y="35"/>
                    </a:lnTo>
                    <a:lnTo>
                      <a:pt x="203" y="35"/>
                    </a:lnTo>
                    <a:lnTo>
                      <a:pt x="203" y="59"/>
                    </a:lnTo>
                    <a:lnTo>
                      <a:pt x="203" y="59"/>
                    </a:lnTo>
                    <a:lnTo>
                      <a:pt x="6" y="65"/>
                    </a:lnTo>
                    <a:lnTo>
                      <a:pt x="6" y="65"/>
                    </a:lnTo>
                    <a:close/>
                    <a:moveTo>
                      <a:pt x="203" y="6"/>
                    </a:moveTo>
                    <a:lnTo>
                      <a:pt x="203" y="6"/>
                    </a:lnTo>
                    <a:lnTo>
                      <a:pt x="203" y="28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203" y="6"/>
                    </a:lnTo>
                    <a:lnTo>
                      <a:pt x="203" y="6"/>
                    </a:lnTo>
                    <a:close/>
                    <a:moveTo>
                      <a:pt x="207" y="1"/>
                    </a:moveTo>
                    <a:lnTo>
                      <a:pt x="207" y="1"/>
                    </a:lnTo>
                    <a:lnTo>
                      <a:pt x="206" y="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0" y="13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1"/>
                    </a:lnTo>
                    <a:lnTo>
                      <a:pt x="2" y="71"/>
                    </a:lnTo>
                    <a:lnTo>
                      <a:pt x="3" y="71"/>
                    </a:lnTo>
                    <a:lnTo>
                      <a:pt x="206" y="65"/>
                    </a:lnTo>
                    <a:lnTo>
                      <a:pt x="206" y="65"/>
                    </a:lnTo>
                    <a:lnTo>
                      <a:pt x="209" y="63"/>
                    </a:lnTo>
                    <a:lnTo>
                      <a:pt x="209" y="62"/>
                    </a:lnTo>
                    <a:lnTo>
                      <a:pt x="209" y="3"/>
                    </a:lnTo>
                    <a:lnTo>
                      <a:pt x="209" y="3"/>
                    </a:lnTo>
                    <a:lnTo>
                      <a:pt x="207" y="1"/>
                    </a:lnTo>
                    <a:lnTo>
                      <a:pt x="207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Freeform 43"/>
              <p:cNvSpPr>
                <a:spLocks/>
              </p:cNvSpPr>
              <p:nvPr/>
            </p:nvSpPr>
            <p:spPr bwMode="auto">
              <a:xfrm>
                <a:off x="6752264" y="1444992"/>
                <a:ext cx="146834" cy="287372"/>
              </a:xfrm>
              <a:custGeom>
                <a:avLst/>
                <a:gdLst/>
                <a:ahLst/>
                <a:cxnLst>
                  <a:cxn ang="0">
                    <a:pos x="33" y="29"/>
                  </a:cxn>
                  <a:cxn ang="0">
                    <a:pos x="33" y="29"/>
                  </a:cxn>
                  <a:cxn ang="0">
                    <a:pos x="32" y="40"/>
                  </a:cxn>
                  <a:cxn ang="0">
                    <a:pos x="29" y="49"/>
                  </a:cxn>
                  <a:cxn ang="0">
                    <a:pos x="23" y="55"/>
                  </a:cxn>
                  <a:cxn ang="0">
                    <a:pos x="20" y="56"/>
                  </a:cxn>
                  <a:cxn ang="0">
                    <a:pos x="16" y="56"/>
                  </a:cxn>
                  <a:cxn ang="0">
                    <a:pos x="16" y="56"/>
                  </a:cxn>
                  <a:cxn ang="0">
                    <a:pos x="13" y="56"/>
                  </a:cxn>
                  <a:cxn ang="0">
                    <a:pos x="10" y="55"/>
                  </a:cxn>
                  <a:cxn ang="0">
                    <a:pos x="4" y="49"/>
                  </a:cxn>
                  <a:cxn ang="0">
                    <a:pos x="1" y="40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1" y="18"/>
                  </a:cxn>
                  <a:cxn ang="0">
                    <a:pos x="4" y="9"/>
                  </a:cxn>
                  <a:cxn ang="0">
                    <a:pos x="10" y="3"/>
                  </a:cxn>
                  <a:cxn ang="0">
                    <a:pos x="13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20" y="2"/>
                  </a:cxn>
                  <a:cxn ang="0">
                    <a:pos x="23" y="3"/>
                  </a:cxn>
                  <a:cxn ang="0">
                    <a:pos x="29" y="9"/>
                  </a:cxn>
                  <a:cxn ang="0">
                    <a:pos x="32" y="18"/>
                  </a:cxn>
                  <a:cxn ang="0">
                    <a:pos x="33" y="29"/>
                  </a:cxn>
                  <a:cxn ang="0">
                    <a:pos x="33" y="29"/>
                  </a:cxn>
                </a:cxnLst>
                <a:rect l="0" t="0" r="r" b="b"/>
                <a:pathLst>
                  <a:path w="33" h="56">
                    <a:moveTo>
                      <a:pt x="33" y="29"/>
                    </a:moveTo>
                    <a:lnTo>
                      <a:pt x="33" y="29"/>
                    </a:lnTo>
                    <a:lnTo>
                      <a:pt x="32" y="40"/>
                    </a:lnTo>
                    <a:lnTo>
                      <a:pt x="29" y="49"/>
                    </a:lnTo>
                    <a:lnTo>
                      <a:pt x="23" y="55"/>
                    </a:lnTo>
                    <a:lnTo>
                      <a:pt x="20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3" y="56"/>
                    </a:lnTo>
                    <a:lnTo>
                      <a:pt x="10" y="55"/>
                    </a:lnTo>
                    <a:lnTo>
                      <a:pt x="4" y="49"/>
                    </a:lnTo>
                    <a:lnTo>
                      <a:pt x="1" y="4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9" y="9"/>
                    </a:lnTo>
                    <a:lnTo>
                      <a:pt x="32" y="18"/>
                    </a:lnTo>
                    <a:lnTo>
                      <a:pt x="33" y="29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Freeform 44"/>
              <p:cNvSpPr>
                <a:spLocks/>
              </p:cNvSpPr>
              <p:nvPr/>
            </p:nvSpPr>
            <p:spPr bwMode="auto">
              <a:xfrm>
                <a:off x="6948040" y="1475782"/>
                <a:ext cx="57844" cy="118026"/>
              </a:xfrm>
              <a:custGeom>
                <a:avLst/>
                <a:gdLst/>
                <a:ahLst/>
                <a:cxnLst>
                  <a:cxn ang="0">
                    <a:pos x="13" y="11"/>
                  </a:cxn>
                  <a:cxn ang="0">
                    <a:pos x="13" y="11"/>
                  </a:cxn>
                  <a:cxn ang="0">
                    <a:pos x="13" y="15"/>
                  </a:cxn>
                  <a:cxn ang="0">
                    <a:pos x="12" y="20"/>
                  </a:cxn>
                  <a:cxn ang="0">
                    <a:pos x="9" y="23"/>
                  </a:cxn>
                  <a:cxn ang="0">
                    <a:pos x="7" y="23"/>
                  </a:cxn>
                  <a:cxn ang="0">
                    <a:pos x="7" y="23"/>
                  </a:cxn>
                  <a:cxn ang="0">
                    <a:pos x="4" y="23"/>
                  </a:cxn>
                  <a:cxn ang="0">
                    <a:pos x="3" y="20"/>
                  </a:cxn>
                  <a:cxn ang="0">
                    <a:pos x="1" y="15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1" y="6"/>
                  </a:cxn>
                  <a:cxn ang="0">
                    <a:pos x="3" y="3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2" y="3"/>
                  </a:cxn>
                  <a:cxn ang="0">
                    <a:pos x="13" y="6"/>
                  </a:cxn>
                  <a:cxn ang="0">
                    <a:pos x="13" y="11"/>
                  </a:cxn>
                  <a:cxn ang="0">
                    <a:pos x="13" y="11"/>
                  </a:cxn>
                </a:cxnLst>
                <a:rect l="0" t="0" r="r" b="b"/>
                <a:pathLst>
                  <a:path w="13" h="23">
                    <a:moveTo>
                      <a:pt x="13" y="11"/>
                    </a:moveTo>
                    <a:lnTo>
                      <a:pt x="13" y="11"/>
                    </a:lnTo>
                    <a:lnTo>
                      <a:pt x="13" y="15"/>
                    </a:lnTo>
                    <a:lnTo>
                      <a:pt x="12" y="20"/>
                    </a:lnTo>
                    <a:lnTo>
                      <a:pt x="9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4" y="23"/>
                    </a:lnTo>
                    <a:lnTo>
                      <a:pt x="3" y="20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3"/>
                    </a:lnTo>
                    <a:lnTo>
                      <a:pt x="13" y="6"/>
                    </a:lnTo>
                    <a:lnTo>
                      <a:pt x="13" y="11"/>
                    </a:lnTo>
                    <a:lnTo>
                      <a:pt x="13" y="11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Freeform 45"/>
              <p:cNvSpPr>
                <a:spLocks noEditPoints="1"/>
              </p:cNvSpPr>
              <p:nvPr/>
            </p:nvSpPr>
            <p:spPr bwMode="auto">
              <a:xfrm>
                <a:off x="5635446" y="3471989"/>
                <a:ext cx="347059" cy="425925"/>
              </a:xfrm>
              <a:custGeom>
                <a:avLst/>
                <a:gdLst/>
                <a:ahLst/>
                <a:cxnLst>
                  <a:cxn ang="0">
                    <a:pos x="12" y="42"/>
                  </a:cxn>
                  <a:cxn ang="0">
                    <a:pos x="15" y="30"/>
                  </a:cxn>
                  <a:cxn ang="0">
                    <a:pos x="21" y="21"/>
                  </a:cxn>
                  <a:cxn ang="0">
                    <a:pos x="28" y="15"/>
                  </a:cxn>
                  <a:cxn ang="0">
                    <a:pos x="39" y="12"/>
                  </a:cxn>
                  <a:cxn ang="0">
                    <a:pos x="45" y="14"/>
                  </a:cxn>
                  <a:cxn ang="0">
                    <a:pos x="54" y="18"/>
                  </a:cxn>
                  <a:cxn ang="0">
                    <a:pos x="62" y="26"/>
                  </a:cxn>
                  <a:cxn ang="0">
                    <a:pos x="66" y="36"/>
                  </a:cxn>
                  <a:cxn ang="0">
                    <a:pos x="66" y="42"/>
                  </a:cxn>
                  <a:cxn ang="0">
                    <a:pos x="65" y="53"/>
                  </a:cxn>
                  <a:cxn ang="0">
                    <a:pos x="59" y="62"/>
                  </a:cxn>
                  <a:cxn ang="0">
                    <a:pos x="50" y="70"/>
                  </a:cxn>
                  <a:cxn ang="0">
                    <a:pos x="39" y="71"/>
                  </a:cxn>
                  <a:cxn ang="0">
                    <a:pos x="34" y="71"/>
                  </a:cxn>
                  <a:cxn ang="0">
                    <a:pos x="24" y="67"/>
                  </a:cxn>
                  <a:cxn ang="0">
                    <a:pos x="16" y="58"/>
                  </a:cxn>
                  <a:cxn ang="0">
                    <a:pos x="13" y="48"/>
                  </a:cxn>
                  <a:cxn ang="0">
                    <a:pos x="12" y="42"/>
                  </a:cxn>
                  <a:cxn ang="0">
                    <a:pos x="0" y="42"/>
                  </a:cxn>
                  <a:cxn ang="0">
                    <a:pos x="3" y="58"/>
                  </a:cxn>
                  <a:cxn ang="0">
                    <a:pos x="12" y="71"/>
                  </a:cxn>
                  <a:cxn ang="0">
                    <a:pos x="24" y="80"/>
                  </a:cxn>
                  <a:cxn ang="0">
                    <a:pos x="39" y="83"/>
                  </a:cxn>
                  <a:cxn ang="0">
                    <a:pos x="47" y="82"/>
                  </a:cxn>
                  <a:cxn ang="0">
                    <a:pos x="62" y="76"/>
                  </a:cxn>
                  <a:cxn ang="0">
                    <a:pos x="72" y="65"/>
                  </a:cxn>
                  <a:cxn ang="0">
                    <a:pos x="77" y="50"/>
                  </a:cxn>
                  <a:cxn ang="0">
                    <a:pos x="78" y="42"/>
                  </a:cxn>
                  <a:cxn ang="0">
                    <a:pos x="75" y="26"/>
                  </a:cxn>
                  <a:cxn ang="0">
                    <a:pos x="66" y="12"/>
                  </a:cxn>
                  <a:cxn ang="0">
                    <a:pos x="54" y="3"/>
                  </a:cxn>
                  <a:cxn ang="0">
                    <a:pos x="39" y="0"/>
                  </a:cxn>
                  <a:cxn ang="0">
                    <a:pos x="31" y="2"/>
                  </a:cxn>
                  <a:cxn ang="0">
                    <a:pos x="18" y="8"/>
                  </a:cxn>
                  <a:cxn ang="0">
                    <a:pos x="7" y="18"/>
                  </a:cxn>
                  <a:cxn ang="0">
                    <a:pos x="1" y="33"/>
                  </a:cxn>
                  <a:cxn ang="0">
                    <a:pos x="0" y="42"/>
                  </a:cxn>
                </a:cxnLst>
                <a:rect l="0" t="0" r="r" b="b"/>
                <a:pathLst>
                  <a:path w="78" h="83">
                    <a:moveTo>
                      <a:pt x="12" y="42"/>
                    </a:moveTo>
                    <a:lnTo>
                      <a:pt x="12" y="42"/>
                    </a:lnTo>
                    <a:lnTo>
                      <a:pt x="13" y="36"/>
                    </a:lnTo>
                    <a:lnTo>
                      <a:pt x="15" y="30"/>
                    </a:lnTo>
                    <a:lnTo>
                      <a:pt x="16" y="26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8" y="15"/>
                    </a:lnTo>
                    <a:lnTo>
                      <a:pt x="34" y="14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45" y="14"/>
                    </a:lnTo>
                    <a:lnTo>
                      <a:pt x="50" y="15"/>
                    </a:lnTo>
                    <a:lnTo>
                      <a:pt x="54" y="18"/>
                    </a:lnTo>
                    <a:lnTo>
                      <a:pt x="59" y="21"/>
                    </a:lnTo>
                    <a:lnTo>
                      <a:pt x="62" y="26"/>
                    </a:lnTo>
                    <a:lnTo>
                      <a:pt x="65" y="30"/>
                    </a:lnTo>
                    <a:lnTo>
                      <a:pt x="66" y="36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66" y="48"/>
                    </a:lnTo>
                    <a:lnTo>
                      <a:pt x="65" y="53"/>
                    </a:lnTo>
                    <a:lnTo>
                      <a:pt x="62" y="58"/>
                    </a:lnTo>
                    <a:lnTo>
                      <a:pt x="59" y="62"/>
                    </a:lnTo>
                    <a:lnTo>
                      <a:pt x="54" y="67"/>
                    </a:lnTo>
                    <a:lnTo>
                      <a:pt x="50" y="70"/>
                    </a:lnTo>
                    <a:lnTo>
                      <a:pt x="45" y="71"/>
                    </a:lnTo>
                    <a:lnTo>
                      <a:pt x="39" y="71"/>
                    </a:lnTo>
                    <a:lnTo>
                      <a:pt x="39" y="71"/>
                    </a:lnTo>
                    <a:lnTo>
                      <a:pt x="34" y="71"/>
                    </a:lnTo>
                    <a:lnTo>
                      <a:pt x="28" y="70"/>
                    </a:lnTo>
                    <a:lnTo>
                      <a:pt x="24" y="67"/>
                    </a:lnTo>
                    <a:lnTo>
                      <a:pt x="21" y="62"/>
                    </a:lnTo>
                    <a:lnTo>
                      <a:pt x="16" y="58"/>
                    </a:lnTo>
                    <a:lnTo>
                      <a:pt x="15" y="53"/>
                    </a:lnTo>
                    <a:lnTo>
                      <a:pt x="13" y="48"/>
                    </a:lnTo>
                    <a:lnTo>
                      <a:pt x="12" y="42"/>
                    </a:lnTo>
                    <a:lnTo>
                      <a:pt x="12" y="42"/>
                    </a:lnTo>
                    <a:close/>
                    <a:moveTo>
                      <a:pt x="0" y="42"/>
                    </a:moveTo>
                    <a:lnTo>
                      <a:pt x="0" y="42"/>
                    </a:lnTo>
                    <a:lnTo>
                      <a:pt x="1" y="50"/>
                    </a:lnTo>
                    <a:lnTo>
                      <a:pt x="3" y="58"/>
                    </a:lnTo>
                    <a:lnTo>
                      <a:pt x="7" y="65"/>
                    </a:lnTo>
                    <a:lnTo>
                      <a:pt x="12" y="71"/>
                    </a:lnTo>
                    <a:lnTo>
                      <a:pt x="18" y="76"/>
                    </a:lnTo>
                    <a:lnTo>
                      <a:pt x="24" y="80"/>
                    </a:lnTo>
                    <a:lnTo>
                      <a:pt x="31" y="82"/>
                    </a:lnTo>
                    <a:lnTo>
                      <a:pt x="39" y="83"/>
                    </a:lnTo>
                    <a:lnTo>
                      <a:pt x="39" y="83"/>
                    </a:lnTo>
                    <a:lnTo>
                      <a:pt x="47" y="82"/>
                    </a:lnTo>
                    <a:lnTo>
                      <a:pt x="54" y="80"/>
                    </a:lnTo>
                    <a:lnTo>
                      <a:pt x="62" y="76"/>
                    </a:lnTo>
                    <a:lnTo>
                      <a:pt x="66" y="71"/>
                    </a:lnTo>
                    <a:lnTo>
                      <a:pt x="72" y="65"/>
                    </a:lnTo>
                    <a:lnTo>
                      <a:pt x="75" y="58"/>
                    </a:lnTo>
                    <a:lnTo>
                      <a:pt x="77" y="50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7" y="33"/>
                    </a:lnTo>
                    <a:lnTo>
                      <a:pt x="75" y="26"/>
                    </a:lnTo>
                    <a:lnTo>
                      <a:pt x="72" y="18"/>
                    </a:lnTo>
                    <a:lnTo>
                      <a:pt x="66" y="12"/>
                    </a:lnTo>
                    <a:lnTo>
                      <a:pt x="62" y="8"/>
                    </a:lnTo>
                    <a:lnTo>
                      <a:pt x="54" y="3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1" y="2"/>
                    </a:lnTo>
                    <a:lnTo>
                      <a:pt x="24" y="3"/>
                    </a:lnTo>
                    <a:lnTo>
                      <a:pt x="18" y="8"/>
                    </a:lnTo>
                    <a:lnTo>
                      <a:pt x="12" y="12"/>
                    </a:lnTo>
                    <a:lnTo>
                      <a:pt x="7" y="18"/>
                    </a:lnTo>
                    <a:lnTo>
                      <a:pt x="3" y="26"/>
                    </a:lnTo>
                    <a:lnTo>
                      <a:pt x="1" y="33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1" name="Group 4261"/>
            <p:cNvGrpSpPr/>
            <p:nvPr/>
          </p:nvGrpSpPr>
          <p:grpSpPr>
            <a:xfrm>
              <a:off x="9500431" y="2424074"/>
              <a:ext cx="1506824" cy="100455"/>
              <a:chOff x="5562600" y="3733800"/>
              <a:chExt cx="1676400" cy="152400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10800000">
                <a:off x="5562600" y="3733800"/>
                <a:ext cx="167640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00" name="Straight Connector 99"/>
              <p:cNvCxnSpPr/>
              <p:nvPr/>
            </p:nvCxnSpPr>
            <p:spPr>
              <a:xfrm rot="10800000" flipH="1">
                <a:off x="5562600" y="3886200"/>
                <a:ext cx="167640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tailEnd type="triangle"/>
              </a:ln>
              <a:effectLst/>
            </p:spPr>
          </p:cxnSp>
        </p:grpSp>
        <p:sp>
          <p:nvSpPr>
            <p:cNvPr id="62" name="TextBox 1062"/>
            <p:cNvSpPr txBox="1"/>
            <p:nvPr/>
          </p:nvSpPr>
          <p:spPr>
            <a:xfrm>
              <a:off x="9701340" y="1921799"/>
              <a:ext cx="80363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000" dirty="0" smtClean="0">
                  <a:solidFill>
                    <a:srgbClr val="FF0000"/>
                  </a:solidFill>
                  <a:latin typeface="Arial Narrow" pitchFamily="34" charset="0"/>
                </a:rPr>
                <a:t>Authentication</a:t>
              </a:r>
            </a:p>
            <a:p>
              <a:pPr>
                <a:lnSpc>
                  <a:spcPct val="80000"/>
                </a:lnSpc>
              </a:pPr>
              <a:r>
                <a:rPr lang="en-US" sz="1000" dirty="0" smtClean="0">
                  <a:solidFill>
                    <a:srgbClr val="FF0000"/>
                  </a:solidFill>
                  <a:latin typeface="Arial Narrow" pitchFamily="34" charset="0"/>
                </a:rPr>
                <a:t> / Validation </a:t>
              </a:r>
            </a:p>
            <a:p>
              <a:pPr>
                <a:lnSpc>
                  <a:spcPct val="80000"/>
                </a:lnSpc>
              </a:pPr>
              <a:r>
                <a:rPr lang="en-US" sz="1000" dirty="0" smtClean="0">
                  <a:solidFill>
                    <a:srgbClr val="FF0000"/>
                  </a:solidFill>
                  <a:latin typeface="Arial Narrow" pitchFamily="34" charset="0"/>
                </a:rPr>
                <a:t>/ Geo-location</a:t>
              </a:r>
            </a:p>
            <a:p>
              <a:pPr>
                <a:lnSpc>
                  <a:spcPct val="80000"/>
                </a:lnSpc>
              </a:pPr>
              <a:r>
                <a:rPr lang="en-US" sz="1000" dirty="0" smtClean="0">
                  <a:solidFill>
                    <a:srgbClr val="FF0000"/>
                  </a:solidFill>
                  <a:latin typeface="Arial Narrow" pitchFamily="34" charset="0"/>
                </a:rPr>
                <a:t>/ Statistics</a:t>
              </a:r>
              <a:endParaRPr lang="en-US" sz="1000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flipV="1">
              <a:off x="11325046" y="2725439"/>
              <a:ext cx="686757" cy="243591"/>
            </a:xfrm>
            <a:custGeom>
              <a:avLst/>
              <a:gdLst>
                <a:gd name="connsiteX0" fmla="*/ 0 w 3601617"/>
                <a:gd name="connsiteY0" fmla="*/ 1399592 h 1567543"/>
                <a:gd name="connsiteX1" fmla="*/ 1203649 w 3601617"/>
                <a:gd name="connsiteY1" fmla="*/ 9331 h 1567543"/>
                <a:gd name="connsiteX2" fmla="*/ 2519266 w 3601617"/>
                <a:gd name="connsiteY2" fmla="*/ 1567543 h 1567543"/>
                <a:gd name="connsiteX3" fmla="*/ 3601617 w 3601617"/>
                <a:gd name="connsiteY3" fmla="*/ 0 h 1567543"/>
                <a:gd name="connsiteX0" fmla="*/ 0 w 3601617"/>
                <a:gd name="connsiteY0" fmla="*/ 1399592 h 1567543"/>
                <a:gd name="connsiteX1" fmla="*/ 1203649 w 3601617"/>
                <a:gd name="connsiteY1" fmla="*/ 9331 h 1567543"/>
                <a:gd name="connsiteX2" fmla="*/ 2461727 w 3601617"/>
                <a:gd name="connsiteY2" fmla="*/ 1567543 h 1567543"/>
                <a:gd name="connsiteX3" fmla="*/ 3601617 w 3601617"/>
                <a:gd name="connsiteY3" fmla="*/ 0 h 1567543"/>
                <a:gd name="connsiteX0" fmla="*/ 0 w 3601617"/>
                <a:gd name="connsiteY0" fmla="*/ 1399592 h 1567543"/>
                <a:gd name="connsiteX1" fmla="*/ 1203649 w 3601617"/>
                <a:gd name="connsiteY1" fmla="*/ 9331 h 1567543"/>
                <a:gd name="connsiteX2" fmla="*/ 2461727 w 3601617"/>
                <a:gd name="connsiteY2" fmla="*/ 1567543 h 1567543"/>
                <a:gd name="connsiteX3" fmla="*/ 3601617 w 3601617"/>
                <a:gd name="connsiteY3" fmla="*/ 0 h 1567543"/>
                <a:gd name="connsiteX0" fmla="*/ 0 w 3601617"/>
                <a:gd name="connsiteY0" fmla="*/ 1399592 h 1567543"/>
                <a:gd name="connsiteX1" fmla="*/ 1203649 w 3601617"/>
                <a:gd name="connsiteY1" fmla="*/ 9331 h 1567543"/>
                <a:gd name="connsiteX2" fmla="*/ 2461727 w 3601617"/>
                <a:gd name="connsiteY2" fmla="*/ 1567543 h 1567543"/>
                <a:gd name="connsiteX3" fmla="*/ 3601617 w 3601617"/>
                <a:gd name="connsiteY3" fmla="*/ 0 h 1567543"/>
                <a:gd name="connsiteX0" fmla="*/ 0 w 3601617"/>
                <a:gd name="connsiteY0" fmla="*/ 1399592 h 1567543"/>
                <a:gd name="connsiteX1" fmla="*/ 1203649 w 3601617"/>
                <a:gd name="connsiteY1" fmla="*/ 9331 h 1567543"/>
                <a:gd name="connsiteX2" fmla="*/ 2461727 w 3601617"/>
                <a:gd name="connsiteY2" fmla="*/ 1567543 h 1567543"/>
                <a:gd name="connsiteX3" fmla="*/ 3601617 w 3601617"/>
                <a:gd name="connsiteY3" fmla="*/ 0 h 1567543"/>
                <a:gd name="connsiteX0" fmla="*/ 0 w 3601617"/>
                <a:gd name="connsiteY0" fmla="*/ 1399592 h 1567543"/>
                <a:gd name="connsiteX1" fmla="*/ 1203649 w 3601617"/>
                <a:gd name="connsiteY1" fmla="*/ 9331 h 1567543"/>
                <a:gd name="connsiteX2" fmla="*/ 2461727 w 3601617"/>
                <a:gd name="connsiteY2" fmla="*/ 1567543 h 1567543"/>
                <a:gd name="connsiteX3" fmla="*/ 3601617 w 3601617"/>
                <a:gd name="connsiteY3" fmla="*/ 0 h 1567543"/>
                <a:gd name="connsiteX0" fmla="*/ 0 w 3601617"/>
                <a:gd name="connsiteY0" fmla="*/ 1399592 h 1567543"/>
                <a:gd name="connsiteX1" fmla="*/ 1203649 w 3601617"/>
                <a:gd name="connsiteY1" fmla="*/ 9331 h 1567543"/>
                <a:gd name="connsiteX2" fmla="*/ 2461727 w 3601617"/>
                <a:gd name="connsiteY2" fmla="*/ 1567543 h 1567543"/>
                <a:gd name="connsiteX3" fmla="*/ 3601617 w 3601617"/>
                <a:gd name="connsiteY3" fmla="*/ 0 h 1567543"/>
                <a:gd name="connsiteX0" fmla="*/ 0 w 3601617"/>
                <a:gd name="connsiteY0" fmla="*/ 1399592 h 1649963"/>
                <a:gd name="connsiteX1" fmla="*/ 1203649 w 3601617"/>
                <a:gd name="connsiteY1" fmla="*/ 9331 h 1649963"/>
                <a:gd name="connsiteX2" fmla="*/ 2461727 w 3601617"/>
                <a:gd name="connsiteY2" fmla="*/ 1567543 h 1649963"/>
                <a:gd name="connsiteX3" fmla="*/ 3601617 w 3601617"/>
                <a:gd name="connsiteY3" fmla="*/ 0 h 1649963"/>
                <a:gd name="connsiteX0" fmla="*/ 0 w 3601617"/>
                <a:gd name="connsiteY0" fmla="*/ 1399592 h 1649963"/>
                <a:gd name="connsiteX1" fmla="*/ 1203649 w 3601617"/>
                <a:gd name="connsiteY1" fmla="*/ 9331 h 1649963"/>
                <a:gd name="connsiteX2" fmla="*/ 2461727 w 3601617"/>
                <a:gd name="connsiteY2" fmla="*/ 1567543 h 1649963"/>
                <a:gd name="connsiteX3" fmla="*/ 3601617 w 3601617"/>
                <a:gd name="connsiteY3" fmla="*/ 0 h 1649963"/>
                <a:gd name="connsiteX0" fmla="*/ 0 w 3601617"/>
                <a:gd name="connsiteY0" fmla="*/ 1399592 h 1649963"/>
                <a:gd name="connsiteX1" fmla="*/ 1203649 w 3601617"/>
                <a:gd name="connsiteY1" fmla="*/ 9331 h 1649963"/>
                <a:gd name="connsiteX2" fmla="*/ 2461727 w 3601617"/>
                <a:gd name="connsiteY2" fmla="*/ 1567543 h 1649963"/>
                <a:gd name="connsiteX3" fmla="*/ 3601617 w 3601617"/>
                <a:gd name="connsiteY3" fmla="*/ 0 h 1649963"/>
                <a:gd name="connsiteX0" fmla="*/ 0 w 3601617"/>
                <a:gd name="connsiteY0" fmla="*/ 1735494 h 1985865"/>
                <a:gd name="connsiteX1" fmla="*/ 1203649 w 3601617"/>
                <a:gd name="connsiteY1" fmla="*/ 345233 h 1985865"/>
                <a:gd name="connsiteX2" fmla="*/ 2461727 w 3601617"/>
                <a:gd name="connsiteY2" fmla="*/ 1903445 h 1985865"/>
                <a:gd name="connsiteX3" fmla="*/ 3601617 w 3601617"/>
                <a:gd name="connsiteY3" fmla="*/ 335902 h 1985865"/>
                <a:gd name="connsiteX0" fmla="*/ 0 w 3654490"/>
                <a:gd name="connsiteY0" fmla="*/ 1431212 h 1666032"/>
                <a:gd name="connsiteX1" fmla="*/ 1256522 w 3654490"/>
                <a:gd name="connsiteY1" fmla="*/ 25400 h 1666032"/>
                <a:gd name="connsiteX2" fmla="*/ 2514600 w 3654490"/>
                <a:gd name="connsiteY2" fmla="*/ 1583612 h 1666032"/>
                <a:gd name="connsiteX3" fmla="*/ 3654490 w 3654490"/>
                <a:gd name="connsiteY3" fmla="*/ 16069 h 1666032"/>
                <a:gd name="connsiteX0" fmla="*/ 0 w 3654490"/>
                <a:gd name="connsiteY0" fmla="*/ 1431212 h 1666032"/>
                <a:gd name="connsiteX1" fmla="*/ 1256522 w 3654490"/>
                <a:gd name="connsiteY1" fmla="*/ 25400 h 1666032"/>
                <a:gd name="connsiteX2" fmla="*/ 2514600 w 3654490"/>
                <a:gd name="connsiteY2" fmla="*/ 1583612 h 1666032"/>
                <a:gd name="connsiteX3" fmla="*/ 3654490 w 3654490"/>
                <a:gd name="connsiteY3" fmla="*/ 16069 h 1666032"/>
                <a:gd name="connsiteX0" fmla="*/ 0 w 3654490"/>
                <a:gd name="connsiteY0" fmla="*/ 1431212 h 1666032"/>
                <a:gd name="connsiteX1" fmla="*/ 1256522 w 3654490"/>
                <a:gd name="connsiteY1" fmla="*/ 25400 h 1666032"/>
                <a:gd name="connsiteX2" fmla="*/ 2514600 w 3654490"/>
                <a:gd name="connsiteY2" fmla="*/ 1583612 h 1666032"/>
                <a:gd name="connsiteX3" fmla="*/ 3654490 w 3654490"/>
                <a:gd name="connsiteY3" fmla="*/ 16069 h 1666032"/>
                <a:gd name="connsiteX0" fmla="*/ 0 w 3654490"/>
                <a:gd name="connsiteY0" fmla="*/ 1415143 h 1602965"/>
                <a:gd name="connsiteX1" fmla="*/ 685800 w 3654490"/>
                <a:gd name="connsiteY1" fmla="*/ 212531 h 1602965"/>
                <a:gd name="connsiteX2" fmla="*/ 2514600 w 3654490"/>
                <a:gd name="connsiteY2" fmla="*/ 1567543 h 1602965"/>
                <a:gd name="connsiteX3" fmla="*/ 3654490 w 3654490"/>
                <a:gd name="connsiteY3" fmla="*/ 0 h 1602965"/>
                <a:gd name="connsiteX0" fmla="*/ 266700 w 3921190"/>
                <a:gd name="connsiteY0" fmla="*/ 1415143 h 1602965"/>
                <a:gd name="connsiteX1" fmla="*/ 419100 w 3921190"/>
                <a:gd name="connsiteY1" fmla="*/ 212531 h 1602965"/>
                <a:gd name="connsiteX2" fmla="*/ 2781300 w 3921190"/>
                <a:gd name="connsiteY2" fmla="*/ 1567543 h 1602965"/>
                <a:gd name="connsiteX3" fmla="*/ 3921190 w 3921190"/>
                <a:gd name="connsiteY3" fmla="*/ 0 h 1602965"/>
                <a:gd name="connsiteX0" fmla="*/ 317241 w 3971731"/>
                <a:gd name="connsiteY0" fmla="*/ 1415143 h 1602965"/>
                <a:gd name="connsiteX1" fmla="*/ 469641 w 3971731"/>
                <a:gd name="connsiteY1" fmla="*/ 212531 h 1602965"/>
                <a:gd name="connsiteX2" fmla="*/ 2831841 w 3971731"/>
                <a:gd name="connsiteY2" fmla="*/ 1567543 h 1602965"/>
                <a:gd name="connsiteX3" fmla="*/ 3971731 w 3971731"/>
                <a:gd name="connsiteY3" fmla="*/ 0 h 1602965"/>
                <a:gd name="connsiteX0" fmla="*/ 317241 w 3971731"/>
                <a:gd name="connsiteY0" fmla="*/ 1415143 h 1590265"/>
                <a:gd name="connsiteX1" fmla="*/ 774442 w 3971731"/>
                <a:gd name="connsiteY1" fmla="*/ 136331 h 1590265"/>
                <a:gd name="connsiteX2" fmla="*/ 2831841 w 3971731"/>
                <a:gd name="connsiteY2" fmla="*/ 1567543 h 1590265"/>
                <a:gd name="connsiteX3" fmla="*/ 3971731 w 3971731"/>
                <a:gd name="connsiteY3" fmla="*/ 0 h 1590265"/>
                <a:gd name="connsiteX0" fmla="*/ 317241 w 3971731"/>
                <a:gd name="connsiteY0" fmla="*/ 1415143 h 1987853"/>
                <a:gd name="connsiteX1" fmla="*/ 774442 w 3971731"/>
                <a:gd name="connsiteY1" fmla="*/ 136331 h 1987853"/>
                <a:gd name="connsiteX2" fmla="*/ 2831842 w 3971731"/>
                <a:gd name="connsiteY2" fmla="*/ 1965131 h 1987853"/>
                <a:gd name="connsiteX3" fmla="*/ 3971731 w 3971731"/>
                <a:gd name="connsiteY3" fmla="*/ 0 h 1987853"/>
                <a:gd name="connsiteX0" fmla="*/ 317241 w 3289042"/>
                <a:gd name="connsiteY0" fmla="*/ 1370477 h 2098265"/>
                <a:gd name="connsiteX1" fmla="*/ 774442 w 3289042"/>
                <a:gd name="connsiteY1" fmla="*/ 91665 h 2098265"/>
                <a:gd name="connsiteX2" fmla="*/ 2831842 w 3289042"/>
                <a:gd name="connsiteY2" fmla="*/ 1920465 h 2098265"/>
                <a:gd name="connsiteX3" fmla="*/ 3289042 w 3289042"/>
                <a:gd name="connsiteY3" fmla="*/ 1158465 h 2098265"/>
                <a:gd name="connsiteX0" fmla="*/ 317241 w 3289042"/>
                <a:gd name="connsiteY0" fmla="*/ 1294277 h 1604779"/>
                <a:gd name="connsiteX1" fmla="*/ 774442 w 3289042"/>
                <a:gd name="connsiteY1" fmla="*/ 15465 h 1604779"/>
                <a:gd name="connsiteX2" fmla="*/ 2603242 w 3289042"/>
                <a:gd name="connsiteY2" fmla="*/ 1387065 h 1604779"/>
                <a:gd name="connsiteX3" fmla="*/ 3289042 w 3289042"/>
                <a:gd name="connsiteY3" fmla="*/ 1082265 h 1604779"/>
                <a:gd name="connsiteX0" fmla="*/ 317241 w 3289042"/>
                <a:gd name="connsiteY0" fmla="*/ 1370477 h 1680979"/>
                <a:gd name="connsiteX1" fmla="*/ 850642 w 3289042"/>
                <a:gd name="connsiteY1" fmla="*/ 15465 h 1680979"/>
                <a:gd name="connsiteX2" fmla="*/ 2603242 w 3289042"/>
                <a:gd name="connsiteY2" fmla="*/ 1463265 h 1680979"/>
                <a:gd name="connsiteX3" fmla="*/ 3289042 w 3289042"/>
                <a:gd name="connsiteY3" fmla="*/ 1158465 h 1680979"/>
                <a:gd name="connsiteX0" fmla="*/ 317241 w 3289042"/>
                <a:gd name="connsiteY0" fmla="*/ 1408577 h 1920465"/>
                <a:gd name="connsiteX1" fmla="*/ 850642 w 3289042"/>
                <a:gd name="connsiteY1" fmla="*/ 53565 h 1920465"/>
                <a:gd name="connsiteX2" fmla="*/ 2679442 w 3289042"/>
                <a:gd name="connsiteY2" fmla="*/ 1729965 h 1920465"/>
                <a:gd name="connsiteX3" fmla="*/ 3289042 w 3289042"/>
                <a:gd name="connsiteY3" fmla="*/ 1196565 h 1920465"/>
                <a:gd name="connsiteX0" fmla="*/ 317241 w 3289042"/>
                <a:gd name="connsiteY0" fmla="*/ 1408577 h 1814718"/>
                <a:gd name="connsiteX1" fmla="*/ 850642 w 3289042"/>
                <a:gd name="connsiteY1" fmla="*/ 53565 h 1814718"/>
                <a:gd name="connsiteX2" fmla="*/ 2679442 w 3289042"/>
                <a:gd name="connsiteY2" fmla="*/ 1729965 h 1814718"/>
                <a:gd name="connsiteX3" fmla="*/ 3289042 w 3289042"/>
                <a:gd name="connsiteY3" fmla="*/ 1196565 h 1814718"/>
                <a:gd name="connsiteX0" fmla="*/ 317241 w 3289042"/>
                <a:gd name="connsiteY0" fmla="*/ 1408577 h 1814718"/>
                <a:gd name="connsiteX1" fmla="*/ 850642 w 3289042"/>
                <a:gd name="connsiteY1" fmla="*/ 53565 h 1814718"/>
                <a:gd name="connsiteX2" fmla="*/ 2679442 w 3289042"/>
                <a:gd name="connsiteY2" fmla="*/ 1729965 h 1814718"/>
                <a:gd name="connsiteX3" fmla="*/ 3289042 w 3289042"/>
                <a:gd name="connsiteY3" fmla="*/ 1196565 h 1814718"/>
                <a:gd name="connsiteX0" fmla="*/ 317241 w 3289042"/>
                <a:gd name="connsiteY0" fmla="*/ 1408577 h 1729965"/>
                <a:gd name="connsiteX1" fmla="*/ 850642 w 3289042"/>
                <a:gd name="connsiteY1" fmla="*/ 53565 h 1729965"/>
                <a:gd name="connsiteX2" fmla="*/ 2679442 w 3289042"/>
                <a:gd name="connsiteY2" fmla="*/ 1729965 h 1729965"/>
                <a:gd name="connsiteX3" fmla="*/ 3289042 w 3289042"/>
                <a:gd name="connsiteY3" fmla="*/ 1196565 h 1729965"/>
                <a:gd name="connsiteX0" fmla="*/ 317241 w 3289042"/>
                <a:gd name="connsiteY0" fmla="*/ 1408577 h 1729965"/>
                <a:gd name="connsiteX1" fmla="*/ 850642 w 3289042"/>
                <a:gd name="connsiteY1" fmla="*/ 53565 h 1729965"/>
                <a:gd name="connsiteX2" fmla="*/ 2679442 w 3289042"/>
                <a:gd name="connsiteY2" fmla="*/ 1729965 h 1729965"/>
                <a:gd name="connsiteX3" fmla="*/ 3289042 w 3289042"/>
                <a:gd name="connsiteY3" fmla="*/ 1196565 h 1729965"/>
                <a:gd name="connsiteX0" fmla="*/ 317241 w 3365242"/>
                <a:gd name="connsiteY0" fmla="*/ 1408577 h 1729965"/>
                <a:gd name="connsiteX1" fmla="*/ 850642 w 3365242"/>
                <a:gd name="connsiteY1" fmla="*/ 53565 h 1729965"/>
                <a:gd name="connsiteX2" fmla="*/ 2679442 w 3365242"/>
                <a:gd name="connsiteY2" fmla="*/ 1729965 h 1729965"/>
                <a:gd name="connsiteX3" fmla="*/ 3365242 w 3365242"/>
                <a:gd name="connsiteY3" fmla="*/ 1196566 h 1729965"/>
                <a:gd name="connsiteX0" fmla="*/ 317241 w 3365242"/>
                <a:gd name="connsiteY0" fmla="*/ 1408577 h 1729965"/>
                <a:gd name="connsiteX1" fmla="*/ 850642 w 3365242"/>
                <a:gd name="connsiteY1" fmla="*/ 53565 h 1729965"/>
                <a:gd name="connsiteX2" fmla="*/ 2679442 w 3365242"/>
                <a:gd name="connsiteY2" fmla="*/ 1729965 h 1729965"/>
                <a:gd name="connsiteX3" fmla="*/ 3365242 w 3365242"/>
                <a:gd name="connsiteY3" fmla="*/ 1196566 h 1729965"/>
                <a:gd name="connsiteX0" fmla="*/ 317241 w 3365242"/>
                <a:gd name="connsiteY0" fmla="*/ 1332376 h 1653764"/>
                <a:gd name="connsiteX1" fmla="*/ 850642 w 3365242"/>
                <a:gd name="connsiteY1" fmla="*/ 53565 h 1653764"/>
                <a:gd name="connsiteX2" fmla="*/ 2679442 w 3365242"/>
                <a:gd name="connsiteY2" fmla="*/ 1653764 h 1653764"/>
                <a:gd name="connsiteX3" fmla="*/ 3365242 w 3365242"/>
                <a:gd name="connsiteY3" fmla="*/ 1120365 h 1653764"/>
                <a:gd name="connsiteX0" fmla="*/ 317241 w 3365242"/>
                <a:gd name="connsiteY0" fmla="*/ 1345076 h 1742664"/>
                <a:gd name="connsiteX1" fmla="*/ 850642 w 3365242"/>
                <a:gd name="connsiteY1" fmla="*/ 66265 h 1742664"/>
                <a:gd name="connsiteX2" fmla="*/ 2831842 w 3365242"/>
                <a:gd name="connsiteY2" fmla="*/ 1742664 h 1742664"/>
                <a:gd name="connsiteX3" fmla="*/ 3365242 w 3365242"/>
                <a:gd name="connsiteY3" fmla="*/ 1133065 h 1742664"/>
                <a:gd name="connsiteX0" fmla="*/ 317241 w 3365242"/>
                <a:gd name="connsiteY0" fmla="*/ 1345076 h 1742664"/>
                <a:gd name="connsiteX1" fmla="*/ 850642 w 3365242"/>
                <a:gd name="connsiteY1" fmla="*/ 66265 h 1742664"/>
                <a:gd name="connsiteX2" fmla="*/ 2831842 w 3365242"/>
                <a:gd name="connsiteY2" fmla="*/ 1742664 h 1742664"/>
                <a:gd name="connsiteX3" fmla="*/ 3365242 w 3365242"/>
                <a:gd name="connsiteY3" fmla="*/ 1133065 h 1742664"/>
                <a:gd name="connsiteX0" fmla="*/ 317241 w 3365242"/>
                <a:gd name="connsiteY0" fmla="*/ 1345076 h 1742664"/>
                <a:gd name="connsiteX1" fmla="*/ 850642 w 3365242"/>
                <a:gd name="connsiteY1" fmla="*/ 66265 h 1742664"/>
                <a:gd name="connsiteX2" fmla="*/ 2831842 w 3365242"/>
                <a:gd name="connsiteY2" fmla="*/ 1742664 h 1742664"/>
                <a:gd name="connsiteX3" fmla="*/ 3365242 w 3365242"/>
                <a:gd name="connsiteY3" fmla="*/ 1133065 h 1742664"/>
                <a:gd name="connsiteX0" fmla="*/ 317241 w 3365242"/>
                <a:gd name="connsiteY0" fmla="*/ 1345076 h 1878736"/>
                <a:gd name="connsiteX1" fmla="*/ 850642 w 3365242"/>
                <a:gd name="connsiteY1" fmla="*/ 66265 h 1878736"/>
                <a:gd name="connsiteX2" fmla="*/ 2831842 w 3365242"/>
                <a:gd name="connsiteY2" fmla="*/ 1742664 h 1878736"/>
                <a:gd name="connsiteX3" fmla="*/ 3365242 w 3365242"/>
                <a:gd name="connsiteY3" fmla="*/ 1133065 h 1878736"/>
                <a:gd name="connsiteX0" fmla="*/ 317241 w 3365242"/>
                <a:gd name="connsiteY0" fmla="*/ 1345076 h 1878736"/>
                <a:gd name="connsiteX1" fmla="*/ 850642 w 3365242"/>
                <a:gd name="connsiteY1" fmla="*/ 66265 h 1878736"/>
                <a:gd name="connsiteX2" fmla="*/ 2831842 w 3365242"/>
                <a:gd name="connsiteY2" fmla="*/ 1742664 h 1878736"/>
                <a:gd name="connsiteX3" fmla="*/ 3365242 w 3365242"/>
                <a:gd name="connsiteY3" fmla="*/ 1133065 h 1878736"/>
                <a:gd name="connsiteX0" fmla="*/ 317241 w 3365242"/>
                <a:gd name="connsiteY0" fmla="*/ 1345076 h 1768323"/>
                <a:gd name="connsiteX1" fmla="*/ 850642 w 3365242"/>
                <a:gd name="connsiteY1" fmla="*/ 66265 h 1768323"/>
                <a:gd name="connsiteX2" fmla="*/ 2831842 w 3365242"/>
                <a:gd name="connsiteY2" fmla="*/ 1742664 h 1768323"/>
                <a:gd name="connsiteX3" fmla="*/ 3365242 w 3365242"/>
                <a:gd name="connsiteY3" fmla="*/ 1133065 h 1768323"/>
                <a:gd name="connsiteX0" fmla="*/ 800878 w 3848879"/>
                <a:gd name="connsiteY0" fmla="*/ 1345076 h 1768323"/>
                <a:gd name="connsiteX1" fmla="*/ 1334279 w 3848879"/>
                <a:gd name="connsiteY1" fmla="*/ 66265 h 1768323"/>
                <a:gd name="connsiteX2" fmla="*/ 3315479 w 3848879"/>
                <a:gd name="connsiteY2" fmla="*/ 1742664 h 1768323"/>
                <a:gd name="connsiteX3" fmla="*/ 3848879 w 3848879"/>
                <a:gd name="connsiteY3" fmla="*/ 1133065 h 1768323"/>
                <a:gd name="connsiteX0" fmla="*/ 800878 w 3848879"/>
                <a:gd name="connsiteY0" fmla="*/ 1268876 h 1692123"/>
                <a:gd name="connsiteX1" fmla="*/ 1486680 w 3848879"/>
                <a:gd name="connsiteY1" fmla="*/ 66265 h 1692123"/>
                <a:gd name="connsiteX2" fmla="*/ 3315479 w 3848879"/>
                <a:gd name="connsiteY2" fmla="*/ 1666464 h 1692123"/>
                <a:gd name="connsiteX3" fmla="*/ 3848879 w 3848879"/>
                <a:gd name="connsiteY3" fmla="*/ 1056865 h 1692123"/>
                <a:gd name="connsiteX0" fmla="*/ 800878 w 3848879"/>
                <a:gd name="connsiteY0" fmla="*/ 1202611 h 1625858"/>
                <a:gd name="connsiteX1" fmla="*/ 1486680 w 3848879"/>
                <a:gd name="connsiteY1" fmla="*/ 0 h 1625858"/>
                <a:gd name="connsiteX2" fmla="*/ 3315479 w 3848879"/>
                <a:gd name="connsiteY2" fmla="*/ 1600199 h 1625858"/>
                <a:gd name="connsiteX3" fmla="*/ 3848879 w 3848879"/>
                <a:gd name="connsiteY3" fmla="*/ 990600 h 1625858"/>
                <a:gd name="connsiteX0" fmla="*/ 800878 w 3848879"/>
                <a:gd name="connsiteY0" fmla="*/ 1413154 h 1836401"/>
                <a:gd name="connsiteX1" fmla="*/ 1486680 w 3848879"/>
                <a:gd name="connsiteY1" fmla="*/ 210543 h 1836401"/>
                <a:gd name="connsiteX2" fmla="*/ 3315479 w 3848879"/>
                <a:gd name="connsiteY2" fmla="*/ 1810742 h 1836401"/>
                <a:gd name="connsiteX3" fmla="*/ 3848879 w 3848879"/>
                <a:gd name="connsiteY3" fmla="*/ 1201143 h 1836401"/>
                <a:gd name="connsiteX0" fmla="*/ 800878 w 3848879"/>
                <a:gd name="connsiteY0" fmla="*/ 1489354 h 1912601"/>
                <a:gd name="connsiteX1" fmla="*/ 1410480 w 3848879"/>
                <a:gd name="connsiteY1" fmla="*/ 210543 h 1912601"/>
                <a:gd name="connsiteX2" fmla="*/ 3315479 w 3848879"/>
                <a:gd name="connsiteY2" fmla="*/ 1886942 h 1912601"/>
                <a:gd name="connsiteX3" fmla="*/ 3848879 w 3848879"/>
                <a:gd name="connsiteY3" fmla="*/ 1277343 h 1912601"/>
                <a:gd name="connsiteX0" fmla="*/ 800878 w 3848879"/>
                <a:gd name="connsiteY0" fmla="*/ 1489354 h 1912602"/>
                <a:gd name="connsiteX1" fmla="*/ 1410480 w 3848879"/>
                <a:gd name="connsiteY1" fmla="*/ 210543 h 1912602"/>
                <a:gd name="connsiteX2" fmla="*/ 3239280 w 3848879"/>
                <a:gd name="connsiteY2" fmla="*/ 1886943 h 1912602"/>
                <a:gd name="connsiteX3" fmla="*/ 3848879 w 3848879"/>
                <a:gd name="connsiteY3" fmla="*/ 1277343 h 1912602"/>
                <a:gd name="connsiteX0" fmla="*/ 800878 w 3848879"/>
                <a:gd name="connsiteY0" fmla="*/ 1489354 h 1912601"/>
                <a:gd name="connsiteX1" fmla="*/ 1410480 w 3848879"/>
                <a:gd name="connsiteY1" fmla="*/ 210543 h 1912601"/>
                <a:gd name="connsiteX2" fmla="*/ 2858280 w 3848879"/>
                <a:gd name="connsiteY2" fmla="*/ 1886942 h 1912601"/>
                <a:gd name="connsiteX3" fmla="*/ 3848879 w 3848879"/>
                <a:gd name="connsiteY3" fmla="*/ 1277343 h 1912601"/>
                <a:gd name="connsiteX0" fmla="*/ 800878 w 3544080"/>
                <a:gd name="connsiteY0" fmla="*/ 1489354 h 1912601"/>
                <a:gd name="connsiteX1" fmla="*/ 1410480 w 3544080"/>
                <a:gd name="connsiteY1" fmla="*/ 210543 h 1912601"/>
                <a:gd name="connsiteX2" fmla="*/ 2858280 w 3544080"/>
                <a:gd name="connsiteY2" fmla="*/ 1886942 h 1912601"/>
                <a:gd name="connsiteX3" fmla="*/ 3544080 w 3544080"/>
                <a:gd name="connsiteY3" fmla="*/ 1277343 h 1912601"/>
                <a:gd name="connsiteX0" fmla="*/ 800878 w 3544080"/>
                <a:gd name="connsiteY0" fmla="*/ 1349654 h 1772901"/>
                <a:gd name="connsiteX1" fmla="*/ 1410480 w 3544080"/>
                <a:gd name="connsiteY1" fmla="*/ 70843 h 1772901"/>
                <a:gd name="connsiteX2" fmla="*/ 2858280 w 3544080"/>
                <a:gd name="connsiteY2" fmla="*/ 1747242 h 1772901"/>
                <a:gd name="connsiteX3" fmla="*/ 3544080 w 3544080"/>
                <a:gd name="connsiteY3" fmla="*/ 1137643 h 1772901"/>
                <a:gd name="connsiteX0" fmla="*/ 800878 w 3544080"/>
                <a:gd name="connsiteY0" fmla="*/ 1349654 h 1772902"/>
                <a:gd name="connsiteX1" fmla="*/ 1410480 w 3544080"/>
                <a:gd name="connsiteY1" fmla="*/ 70843 h 1772902"/>
                <a:gd name="connsiteX2" fmla="*/ 3010680 w 3544080"/>
                <a:gd name="connsiteY2" fmla="*/ 1747243 h 1772902"/>
                <a:gd name="connsiteX3" fmla="*/ 3544080 w 3544080"/>
                <a:gd name="connsiteY3" fmla="*/ 1137643 h 1772902"/>
                <a:gd name="connsiteX0" fmla="*/ 800878 w 3544080"/>
                <a:gd name="connsiteY0" fmla="*/ 1349654 h 1749576"/>
                <a:gd name="connsiteX1" fmla="*/ 1410480 w 3544080"/>
                <a:gd name="connsiteY1" fmla="*/ 70843 h 1749576"/>
                <a:gd name="connsiteX2" fmla="*/ 3010680 w 3544080"/>
                <a:gd name="connsiteY2" fmla="*/ 1747243 h 1749576"/>
                <a:gd name="connsiteX3" fmla="*/ 3544080 w 3544080"/>
                <a:gd name="connsiteY3" fmla="*/ 1137643 h 1749576"/>
                <a:gd name="connsiteX0" fmla="*/ 2655078 w 5398280"/>
                <a:gd name="connsiteY0" fmla="*/ 1349654 h 1749576"/>
                <a:gd name="connsiteX1" fmla="*/ 101600 w 5398280"/>
                <a:gd name="connsiteY1" fmla="*/ 1066800 h 1749576"/>
                <a:gd name="connsiteX2" fmla="*/ 3264680 w 5398280"/>
                <a:gd name="connsiteY2" fmla="*/ 70843 h 1749576"/>
                <a:gd name="connsiteX3" fmla="*/ 4864880 w 5398280"/>
                <a:gd name="connsiteY3" fmla="*/ 1747243 h 1749576"/>
                <a:gd name="connsiteX4" fmla="*/ 5398280 w 5398280"/>
                <a:gd name="connsiteY4" fmla="*/ 1137643 h 1749576"/>
                <a:gd name="connsiteX0" fmla="*/ 971680 w 5734960"/>
                <a:gd name="connsiteY0" fmla="*/ 1371600 h 1749576"/>
                <a:gd name="connsiteX1" fmla="*/ 438280 w 5734960"/>
                <a:gd name="connsiteY1" fmla="*/ 1066800 h 1749576"/>
                <a:gd name="connsiteX2" fmla="*/ 3601360 w 5734960"/>
                <a:gd name="connsiteY2" fmla="*/ 70843 h 1749576"/>
                <a:gd name="connsiteX3" fmla="*/ 5201560 w 5734960"/>
                <a:gd name="connsiteY3" fmla="*/ 1747243 h 1749576"/>
                <a:gd name="connsiteX4" fmla="*/ 5734960 w 5734960"/>
                <a:gd name="connsiteY4" fmla="*/ 1137643 h 1749576"/>
                <a:gd name="connsiteX0" fmla="*/ 1124080 w 5887360"/>
                <a:gd name="connsiteY0" fmla="*/ 1371600 h 1749576"/>
                <a:gd name="connsiteX1" fmla="*/ 438280 w 5887360"/>
                <a:gd name="connsiteY1" fmla="*/ 762000 h 1749576"/>
                <a:gd name="connsiteX2" fmla="*/ 3753760 w 5887360"/>
                <a:gd name="connsiteY2" fmla="*/ 70843 h 1749576"/>
                <a:gd name="connsiteX3" fmla="*/ 5353960 w 5887360"/>
                <a:gd name="connsiteY3" fmla="*/ 1747243 h 1749576"/>
                <a:gd name="connsiteX4" fmla="*/ 5887360 w 5887360"/>
                <a:gd name="connsiteY4" fmla="*/ 1137643 h 1749576"/>
                <a:gd name="connsiteX0" fmla="*/ 711200 w 5474480"/>
                <a:gd name="connsiteY0" fmla="*/ 1137643 h 1515619"/>
                <a:gd name="connsiteX1" fmla="*/ 25400 w 5474480"/>
                <a:gd name="connsiteY1" fmla="*/ 528043 h 1515619"/>
                <a:gd name="connsiteX2" fmla="*/ 863600 w 5474480"/>
                <a:gd name="connsiteY2" fmla="*/ 70843 h 1515619"/>
                <a:gd name="connsiteX3" fmla="*/ 4941080 w 5474480"/>
                <a:gd name="connsiteY3" fmla="*/ 1513286 h 1515619"/>
                <a:gd name="connsiteX4" fmla="*/ 5474480 w 5474480"/>
                <a:gd name="connsiteY4" fmla="*/ 903686 h 1515619"/>
                <a:gd name="connsiteX0" fmla="*/ 863600 w 5626880"/>
                <a:gd name="connsiteY0" fmla="*/ 1137643 h 1515619"/>
                <a:gd name="connsiteX1" fmla="*/ 25400 w 5626880"/>
                <a:gd name="connsiteY1" fmla="*/ 680443 h 1515619"/>
                <a:gd name="connsiteX2" fmla="*/ 1016000 w 5626880"/>
                <a:gd name="connsiteY2" fmla="*/ 70843 h 1515619"/>
                <a:gd name="connsiteX3" fmla="*/ 5093480 w 5626880"/>
                <a:gd name="connsiteY3" fmla="*/ 1513286 h 1515619"/>
                <a:gd name="connsiteX4" fmla="*/ 5626880 w 5626880"/>
                <a:gd name="connsiteY4" fmla="*/ 903686 h 1515619"/>
                <a:gd name="connsiteX0" fmla="*/ 838200 w 5601480"/>
                <a:gd name="connsiteY0" fmla="*/ 1137643 h 1515619"/>
                <a:gd name="connsiteX1" fmla="*/ 0 w 5601480"/>
                <a:gd name="connsiteY1" fmla="*/ 680443 h 1515619"/>
                <a:gd name="connsiteX2" fmla="*/ 990600 w 5601480"/>
                <a:gd name="connsiteY2" fmla="*/ 70843 h 1515619"/>
                <a:gd name="connsiteX3" fmla="*/ 5068080 w 5601480"/>
                <a:gd name="connsiteY3" fmla="*/ 1513286 h 1515619"/>
                <a:gd name="connsiteX4" fmla="*/ 5601480 w 5601480"/>
                <a:gd name="connsiteY4" fmla="*/ 903686 h 1515619"/>
                <a:gd name="connsiteX0" fmla="*/ 838200 w 5601480"/>
                <a:gd name="connsiteY0" fmla="*/ 1137643 h 1228702"/>
                <a:gd name="connsiteX1" fmla="*/ 0 w 5601480"/>
                <a:gd name="connsiteY1" fmla="*/ 680443 h 1228702"/>
                <a:gd name="connsiteX2" fmla="*/ 990600 w 5601480"/>
                <a:gd name="connsiteY2" fmla="*/ 70843 h 1228702"/>
                <a:gd name="connsiteX3" fmla="*/ 2590800 w 5601480"/>
                <a:gd name="connsiteY3" fmla="*/ 147043 h 1228702"/>
                <a:gd name="connsiteX4" fmla="*/ 5601480 w 5601480"/>
                <a:gd name="connsiteY4" fmla="*/ 903686 h 1228702"/>
                <a:gd name="connsiteX0" fmla="*/ 838200 w 2590800"/>
                <a:gd name="connsiteY0" fmla="*/ 1137643 h 1169970"/>
                <a:gd name="connsiteX1" fmla="*/ 0 w 2590800"/>
                <a:gd name="connsiteY1" fmla="*/ 680443 h 1169970"/>
                <a:gd name="connsiteX2" fmla="*/ 990600 w 2590800"/>
                <a:gd name="connsiteY2" fmla="*/ 70843 h 1169970"/>
                <a:gd name="connsiteX3" fmla="*/ 2590800 w 2590800"/>
                <a:gd name="connsiteY3" fmla="*/ 147043 h 1169970"/>
                <a:gd name="connsiteX0" fmla="*/ 838200 w 3276600"/>
                <a:gd name="connsiteY0" fmla="*/ 1143000 h 1175327"/>
                <a:gd name="connsiteX1" fmla="*/ 0 w 3276600"/>
                <a:gd name="connsiteY1" fmla="*/ 685800 h 1175327"/>
                <a:gd name="connsiteX2" fmla="*/ 990600 w 3276600"/>
                <a:gd name="connsiteY2" fmla="*/ 76200 h 1175327"/>
                <a:gd name="connsiteX3" fmla="*/ 3276600 w 3276600"/>
                <a:gd name="connsiteY3" fmla="*/ 0 h 1175327"/>
                <a:gd name="connsiteX0" fmla="*/ 838200 w 3276600"/>
                <a:gd name="connsiteY0" fmla="*/ 1143000 h 1175327"/>
                <a:gd name="connsiteX1" fmla="*/ 0 w 3276600"/>
                <a:gd name="connsiteY1" fmla="*/ 685800 h 1175327"/>
                <a:gd name="connsiteX2" fmla="*/ 990600 w 3276600"/>
                <a:gd name="connsiteY2" fmla="*/ 76200 h 1175327"/>
                <a:gd name="connsiteX3" fmla="*/ 3276600 w 3276600"/>
                <a:gd name="connsiteY3" fmla="*/ 0 h 1175327"/>
                <a:gd name="connsiteX0" fmla="*/ 762000 w 3200400"/>
                <a:gd name="connsiteY0" fmla="*/ 1143000 h 1143000"/>
                <a:gd name="connsiteX1" fmla="*/ 0 w 3200400"/>
                <a:gd name="connsiteY1" fmla="*/ 609601 h 1143000"/>
                <a:gd name="connsiteX2" fmla="*/ 914400 w 3200400"/>
                <a:gd name="connsiteY2" fmla="*/ 76200 h 1143000"/>
                <a:gd name="connsiteX3" fmla="*/ 3200400 w 3200400"/>
                <a:gd name="connsiteY3" fmla="*/ 0 h 1143000"/>
                <a:gd name="connsiteX0" fmla="*/ 762000 w 3200400"/>
                <a:gd name="connsiteY0" fmla="*/ 1143000 h 1143000"/>
                <a:gd name="connsiteX1" fmla="*/ 0 w 3200400"/>
                <a:gd name="connsiteY1" fmla="*/ 609601 h 1143000"/>
                <a:gd name="connsiteX2" fmla="*/ 762000 w 3200400"/>
                <a:gd name="connsiteY2" fmla="*/ 76201 h 1143000"/>
                <a:gd name="connsiteX3" fmla="*/ 3200400 w 3200400"/>
                <a:gd name="connsiteY3" fmla="*/ 0 h 1143000"/>
                <a:gd name="connsiteX0" fmla="*/ 762000 w 3200400"/>
                <a:gd name="connsiteY0" fmla="*/ 1143000 h 1143000"/>
                <a:gd name="connsiteX1" fmla="*/ 0 w 3200400"/>
                <a:gd name="connsiteY1" fmla="*/ 609601 h 1143000"/>
                <a:gd name="connsiteX2" fmla="*/ 1066800 w 3200400"/>
                <a:gd name="connsiteY2" fmla="*/ 152401 h 1143000"/>
                <a:gd name="connsiteX3" fmla="*/ 3200400 w 3200400"/>
                <a:gd name="connsiteY3" fmla="*/ 0 h 1143000"/>
                <a:gd name="connsiteX0" fmla="*/ 685800 w 3124200"/>
                <a:gd name="connsiteY0" fmla="*/ 1143000 h 1143000"/>
                <a:gd name="connsiteX1" fmla="*/ 0 w 3124200"/>
                <a:gd name="connsiteY1" fmla="*/ 609601 h 1143000"/>
                <a:gd name="connsiteX2" fmla="*/ 990600 w 3124200"/>
                <a:gd name="connsiteY2" fmla="*/ 152401 h 1143000"/>
                <a:gd name="connsiteX3" fmla="*/ 3124200 w 3124200"/>
                <a:gd name="connsiteY3" fmla="*/ 0 h 1143000"/>
                <a:gd name="connsiteX0" fmla="*/ 685800 w 3124200"/>
                <a:gd name="connsiteY0" fmla="*/ 1143000 h 1143000"/>
                <a:gd name="connsiteX1" fmla="*/ 0 w 3124200"/>
                <a:gd name="connsiteY1" fmla="*/ 609601 h 1143000"/>
                <a:gd name="connsiteX2" fmla="*/ 1143000 w 3124200"/>
                <a:gd name="connsiteY2" fmla="*/ 152401 h 1143000"/>
                <a:gd name="connsiteX3" fmla="*/ 3124200 w 3124200"/>
                <a:gd name="connsiteY3" fmla="*/ 0 h 1143000"/>
                <a:gd name="connsiteX0" fmla="*/ 685800 w 3124200"/>
                <a:gd name="connsiteY0" fmla="*/ 1143000 h 1175328"/>
                <a:gd name="connsiteX1" fmla="*/ 0 w 3124200"/>
                <a:gd name="connsiteY1" fmla="*/ 685801 h 1175328"/>
                <a:gd name="connsiteX2" fmla="*/ 1143000 w 3124200"/>
                <a:gd name="connsiteY2" fmla="*/ 152401 h 1175328"/>
                <a:gd name="connsiteX3" fmla="*/ 3124200 w 3124200"/>
                <a:gd name="connsiteY3" fmla="*/ 0 h 1175328"/>
                <a:gd name="connsiteX0" fmla="*/ 685800 w 3124200"/>
                <a:gd name="connsiteY0" fmla="*/ 1143000 h 1175328"/>
                <a:gd name="connsiteX1" fmla="*/ 0 w 3124200"/>
                <a:gd name="connsiteY1" fmla="*/ 685801 h 1175328"/>
                <a:gd name="connsiteX2" fmla="*/ 1143000 w 3124200"/>
                <a:gd name="connsiteY2" fmla="*/ 152401 h 1175328"/>
                <a:gd name="connsiteX3" fmla="*/ 3124200 w 3124200"/>
                <a:gd name="connsiteY3" fmla="*/ 0 h 1175328"/>
                <a:gd name="connsiteX0" fmla="*/ 767821 w 3206221"/>
                <a:gd name="connsiteY0" fmla="*/ 1143000 h 1251528"/>
                <a:gd name="connsiteX1" fmla="*/ 1296988 w 3206221"/>
                <a:gd name="connsiteY1" fmla="*/ 1175328 h 1251528"/>
                <a:gd name="connsiteX2" fmla="*/ 82021 w 3206221"/>
                <a:gd name="connsiteY2" fmla="*/ 685801 h 1251528"/>
                <a:gd name="connsiteX3" fmla="*/ 1225021 w 3206221"/>
                <a:gd name="connsiteY3" fmla="*/ 152401 h 1251528"/>
                <a:gd name="connsiteX4" fmla="*/ 3206221 w 3206221"/>
                <a:gd name="connsiteY4" fmla="*/ 0 h 1251528"/>
                <a:gd name="connsiteX0" fmla="*/ 1296988 w 3206221"/>
                <a:gd name="connsiteY0" fmla="*/ 1175328 h 1175328"/>
                <a:gd name="connsiteX1" fmla="*/ 82021 w 3206221"/>
                <a:gd name="connsiteY1" fmla="*/ 685801 h 1175328"/>
                <a:gd name="connsiteX2" fmla="*/ 1225021 w 3206221"/>
                <a:gd name="connsiteY2" fmla="*/ 152401 h 1175328"/>
                <a:gd name="connsiteX3" fmla="*/ 3206221 w 3206221"/>
                <a:gd name="connsiteY3" fmla="*/ 0 h 1175328"/>
                <a:gd name="connsiteX0" fmla="*/ 1470556 w 3206221"/>
                <a:gd name="connsiteY0" fmla="*/ 1175328 h 1175328"/>
                <a:gd name="connsiteX1" fmla="*/ 82021 w 3206221"/>
                <a:gd name="connsiteY1" fmla="*/ 685801 h 1175328"/>
                <a:gd name="connsiteX2" fmla="*/ 1225021 w 3206221"/>
                <a:gd name="connsiteY2" fmla="*/ 152401 h 1175328"/>
                <a:gd name="connsiteX3" fmla="*/ 3206221 w 3206221"/>
                <a:gd name="connsiteY3" fmla="*/ 0 h 1175328"/>
                <a:gd name="connsiteX0" fmla="*/ 668805 w 2404470"/>
                <a:gd name="connsiteY0" fmla="*/ 1175328 h 1175328"/>
                <a:gd name="connsiteX1" fmla="*/ 321672 w 2404470"/>
                <a:gd name="connsiteY1" fmla="*/ 644016 h 1175328"/>
                <a:gd name="connsiteX2" fmla="*/ 423270 w 2404470"/>
                <a:gd name="connsiteY2" fmla="*/ 152401 h 1175328"/>
                <a:gd name="connsiteX3" fmla="*/ 2404470 w 2404470"/>
                <a:gd name="connsiteY3" fmla="*/ 0 h 1175328"/>
                <a:gd name="connsiteX0" fmla="*/ 429153 w 2164818"/>
                <a:gd name="connsiteY0" fmla="*/ 1175328 h 1175328"/>
                <a:gd name="connsiteX1" fmla="*/ 82020 w 2164818"/>
                <a:gd name="connsiteY1" fmla="*/ 644016 h 1175328"/>
                <a:gd name="connsiteX2" fmla="*/ 949854 w 2164818"/>
                <a:gd name="connsiteY2" fmla="*/ 112705 h 1175328"/>
                <a:gd name="connsiteX3" fmla="*/ 2164818 w 2164818"/>
                <a:gd name="connsiteY3" fmla="*/ 0 h 1175328"/>
                <a:gd name="connsiteX0" fmla="*/ 240573 w 1976238"/>
                <a:gd name="connsiteY0" fmla="*/ 1175328 h 1175328"/>
                <a:gd name="connsiteX1" fmla="*/ 82022 w 1976238"/>
                <a:gd name="connsiteY1" fmla="*/ 378361 h 1175328"/>
                <a:gd name="connsiteX2" fmla="*/ 761274 w 1976238"/>
                <a:gd name="connsiteY2" fmla="*/ 112705 h 1175328"/>
                <a:gd name="connsiteX3" fmla="*/ 1976238 w 1976238"/>
                <a:gd name="connsiteY3" fmla="*/ 0 h 1175328"/>
                <a:gd name="connsiteX0" fmla="*/ 240573 w 1976238"/>
                <a:gd name="connsiteY0" fmla="*/ 1175328 h 1175328"/>
                <a:gd name="connsiteX1" fmla="*/ 82022 w 1976238"/>
                <a:gd name="connsiteY1" fmla="*/ 378361 h 1175328"/>
                <a:gd name="connsiteX2" fmla="*/ 893829 w 1976238"/>
                <a:gd name="connsiteY2" fmla="*/ 112705 h 1175328"/>
                <a:gd name="connsiteX3" fmla="*/ 1976238 w 1976238"/>
                <a:gd name="connsiteY3" fmla="*/ 0 h 1175328"/>
                <a:gd name="connsiteX0" fmla="*/ 240573 w 1976238"/>
                <a:gd name="connsiteY0" fmla="*/ 1175328 h 1175328"/>
                <a:gd name="connsiteX1" fmla="*/ 82022 w 1976238"/>
                <a:gd name="connsiteY1" fmla="*/ 378361 h 1175328"/>
                <a:gd name="connsiteX2" fmla="*/ 893829 w 1976238"/>
                <a:gd name="connsiteY2" fmla="*/ 112705 h 1175328"/>
                <a:gd name="connsiteX3" fmla="*/ 1976238 w 1976238"/>
                <a:gd name="connsiteY3" fmla="*/ 0 h 1175328"/>
                <a:gd name="connsiteX0" fmla="*/ 240573 w 1976238"/>
                <a:gd name="connsiteY0" fmla="*/ 1175328 h 1175328"/>
                <a:gd name="connsiteX1" fmla="*/ 82022 w 1976238"/>
                <a:gd name="connsiteY1" fmla="*/ 378361 h 1175328"/>
                <a:gd name="connsiteX2" fmla="*/ 1976238 w 1976238"/>
                <a:gd name="connsiteY2" fmla="*/ 0 h 1175328"/>
                <a:gd name="connsiteX0" fmla="*/ 114299 w 1849964"/>
                <a:gd name="connsiteY0" fmla="*/ 1175328 h 1175328"/>
                <a:gd name="connsiteX1" fmla="*/ 496953 w 1849964"/>
                <a:gd name="connsiteY1" fmla="*/ 644016 h 1175328"/>
                <a:gd name="connsiteX2" fmla="*/ 1849964 w 1849964"/>
                <a:gd name="connsiteY2" fmla="*/ 0 h 1175328"/>
                <a:gd name="connsiteX0" fmla="*/ 114299 w 1849964"/>
                <a:gd name="connsiteY0" fmla="*/ 727200 h 727200"/>
                <a:gd name="connsiteX1" fmla="*/ 496953 w 1849964"/>
                <a:gd name="connsiteY1" fmla="*/ 195888 h 727200"/>
                <a:gd name="connsiteX2" fmla="*/ 1849964 w 1849964"/>
                <a:gd name="connsiteY2" fmla="*/ 195888 h 727200"/>
                <a:gd name="connsiteX0" fmla="*/ 114299 w 1849964"/>
                <a:gd name="connsiteY0" fmla="*/ 644184 h 644184"/>
                <a:gd name="connsiteX1" fmla="*/ 496953 w 1849964"/>
                <a:gd name="connsiteY1" fmla="*/ 112872 h 644184"/>
                <a:gd name="connsiteX2" fmla="*/ 1849964 w 1849964"/>
                <a:gd name="connsiteY2" fmla="*/ 112872 h 644184"/>
                <a:gd name="connsiteX0" fmla="*/ 114299 w 1849964"/>
                <a:gd name="connsiteY0" fmla="*/ 644184 h 644184"/>
                <a:gd name="connsiteX1" fmla="*/ 496953 w 1849964"/>
                <a:gd name="connsiteY1" fmla="*/ 112872 h 644184"/>
                <a:gd name="connsiteX2" fmla="*/ 1849964 w 1849964"/>
                <a:gd name="connsiteY2" fmla="*/ 112872 h 644184"/>
                <a:gd name="connsiteX0" fmla="*/ 114299 w 1849964"/>
                <a:gd name="connsiteY0" fmla="*/ 644184 h 644184"/>
                <a:gd name="connsiteX1" fmla="*/ 496953 w 1849964"/>
                <a:gd name="connsiteY1" fmla="*/ 112872 h 644184"/>
                <a:gd name="connsiteX2" fmla="*/ 1849964 w 1849964"/>
                <a:gd name="connsiteY2" fmla="*/ 112872 h 64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9964" h="644184">
                  <a:moveTo>
                    <a:pt x="114299" y="644184"/>
                  </a:moveTo>
                  <a:cubicBezTo>
                    <a:pt x="-1" y="567984"/>
                    <a:pt x="93596" y="233547"/>
                    <a:pt x="496953" y="112872"/>
                  </a:cubicBezTo>
                  <a:cubicBezTo>
                    <a:pt x="1073748" y="0"/>
                    <a:pt x="1455336" y="191697"/>
                    <a:pt x="1849964" y="112872"/>
                  </a:cubicBezTo>
                </a:path>
              </a:pathLst>
            </a:custGeom>
            <a:noFill/>
            <a:ln w="12700" cap="flat" cmpd="sng" algn="ctr">
              <a:solidFill>
                <a:srgbClr val="F79646">
                  <a:lumMod val="75000"/>
                </a:srgbClr>
              </a:solidFill>
              <a:prstDash val="solid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TextBox 1062"/>
            <p:cNvSpPr txBox="1"/>
            <p:nvPr/>
          </p:nvSpPr>
          <p:spPr>
            <a:xfrm>
              <a:off x="10404525" y="2968037"/>
              <a:ext cx="160727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Arial Narrow" pitchFamily="34" charset="0"/>
                </a:rPr>
                <a:t>Analytics / Statistics Dashboard</a:t>
              </a:r>
            </a:p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Arial Narrow" pitchFamily="34" charset="0"/>
                </a:rPr>
                <a:t>to Content Providers via Internet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65" name="Left Arrow 64"/>
            <p:cNvSpPr/>
            <p:nvPr/>
          </p:nvSpPr>
          <p:spPr>
            <a:xfrm>
              <a:off x="9902250" y="4031352"/>
              <a:ext cx="2611828" cy="200910"/>
            </a:xfrm>
            <a:prstGeom prst="leftArrow">
              <a:avLst>
                <a:gd name="adj1" fmla="val 50000"/>
                <a:gd name="adj2" fmla="val 107143"/>
              </a:avLst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66" name="Group 1078"/>
            <p:cNvGrpSpPr/>
            <p:nvPr/>
          </p:nvGrpSpPr>
          <p:grpSpPr>
            <a:xfrm>
              <a:off x="12112258" y="3487222"/>
              <a:ext cx="1252835" cy="1247315"/>
              <a:chOff x="7620000" y="2743200"/>
              <a:chExt cx="950337" cy="946150"/>
            </a:xfrm>
          </p:grpSpPr>
          <p:sp>
            <p:nvSpPr>
              <p:cNvPr id="78" name="Freeform 46"/>
              <p:cNvSpPr>
                <a:spLocks/>
              </p:cNvSpPr>
              <p:nvPr/>
            </p:nvSpPr>
            <p:spPr bwMode="auto">
              <a:xfrm>
                <a:off x="7640933" y="2755760"/>
                <a:ext cx="916845" cy="916844"/>
              </a:xfrm>
              <a:custGeom>
                <a:avLst/>
                <a:gdLst/>
                <a:ahLst/>
                <a:cxnLst>
                  <a:cxn ang="0">
                    <a:pos x="438" y="220"/>
                  </a:cxn>
                  <a:cxn ang="0">
                    <a:pos x="434" y="176"/>
                  </a:cxn>
                  <a:cxn ang="0">
                    <a:pos x="420" y="134"/>
                  </a:cxn>
                  <a:cxn ang="0">
                    <a:pos x="400" y="96"/>
                  </a:cxn>
                  <a:cxn ang="0">
                    <a:pos x="374" y="64"/>
                  </a:cxn>
                  <a:cxn ang="0">
                    <a:pos x="340" y="38"/>
                  </a:cxn>
                  <a:cxn ang="0">
                    <a:pos x="304" y="18"/>
                  </a:cxn>
                  <a:cxn ang="0">
                    <a:pos x="262" y="4"/>
                  </a:cxn>
                  <a:cxn ang="0">
                    <a:pos x="218" y="0"/>
                  </a:cxn>
                  <a:cxn ang="0">
                    <a:pos x="196" y="2"/>
                  </a:cxn>
                  <a:cxn ang="0">
                    <a:pos x="154" y="10"/>
                  </a:cxn>
                  <a:cxn ang="0">
                    <a:pos x="114" y="26"/>
                  </a:cxn>
                  <a:cxn ang="0">
                    <a:pos x="80" y="50"/>
                  </a:cxn>
                  <a:cxn ang="0">
                    <a:pos x="50" y="80"/>
                  </a:cxn>
                  <a:cxn ang="0">
                    <a:pos x="26" y="114"/>
                  </a:cxn>
                  <a:cxn ang="0">
                    <a:pos x="10" y="154"/>
                  </a:cxn>
                  <a:cxn ang="0">
                    <a:pos x="0" y="196"/>
                  </a:cxn>
                  <a:cxn ang="0">
                    <a:pos x="0" y="220"/>
                  </a:cxn>
                  <a:cxn ang="0">
                    <a:pos x="4" y="264"/>
                  </a:cxn>
                  <a:cxn ang="0">
                    <a:pos x="16" y="304"/>
                  </a:cxn>
                  <a:cxn ang="0">
                    <a:pos x="36" y="342"/>
                  </a:cxn>
                  <a:cxn ang="0">
                    <a:pos x="64" y="374"/>
                  </a:cxn>
                  <a:cxn ang="0">
                    <a:pos x="96" y="400"/>
                  </a:cxn>
                  <a:cxn ang="0">
                    <a:pos x="134" y="422"/>
                  </a:cxn>
                  <a:cxn ang="0">
                    <a:pos x="174" y="434"/>
                  </a:cxn>
                  <a:cxn ang="0">
                    <a:pos x="218" y="438"/>
                  </a:cxn>
                  <a:cxn ang="0">
                    <a:pos x="240" y="438"/>
                  </a:cxn>
                  <a:cxn ang="0">
                    <a:pos x="284" y="428"/>
                  </a:cxn>
                  <a:cxn ang="0">
                    <a:pos x="322" y="412"/>
                  </a:cxn>
                  <a:cxn ang="0">
                    <a:pos x="358" y="388"/>
                  </a:cxn>
                  <a:cxn ang="0">
                    <a:pos x="388" y="358"/>
                  </a:cxn>
                  <a:cxn ang="0">
                    <a:pos x="412" y="324"/>
                  </a:cxn>
                  <a:cxn ang="0">
                    <a:pos x="428" y="284"/>
                  </a:cxn>
                  <a:cxn ang="0">
                    <a:pos x="436" y="242"/>
                  </a:cxn>
                  <a:cxn ang="0">
                    <a:pos x="438" y="220"/>
                  </a:cxn>
                </a:cxnLst>
                <a:rect l="0" t="0" r="r" b="b"/>
                <a:pathLst>
                  <a:path w="438" h="438">
                    <a:moveTo>
                      <a:pt x="438" y="220"/>
                    </a:moveTo>
                    <a:lnTo>
                      <a:pt x="438" y="220"/>
                    </a:lnTo>
                    <a:lnTo>
                      <a:pt x="436" y="196"/>
                    </a:lnTo>
                    <a:lnTo>
                      <a:pt x="434" y="176"/>
                    </a:lnTo>
                    <a:lnTo>
                      <a:pt x="428" y="154"/>
                    </a:lnTo>
                    <a:lnTo>
                      <a:pt x="420" y="134"/>
                    </a:lnTo>
                    <a:lnTo>
                      <a:pt x="412" y="114"/>
                    </a:lnTo>
                    <a:lnTo>
                      <a:pt x="400" y="96"/>
                    </a:lnTo>
                    <a:lnTo>
                      <a:pt x="388" y="80"/>
                    </a:lnTo>
                    <a:lnTo>
                      <a:pt x="374" y="64"/>
                    </a:lnTo>
                    <a:lnTo>
                      <a:pt x="358" y="50"/>
                    </a:lnTo>
                    <a:lnTo>
                      <a:pt x="340" y="38"/>
                    </a:lnTo>
                    <a:lnTo>
                      <a:pt x="322" y="26"/>
                    </a:lnTo>
                    <a:lnTo>
                      <a:pt x="304" y="18"/>
                    </a:lnTo>
                    <a:lnTo>
                      <a:pt x="284" y="10"/>
                    </a:lnTo>
                    <a:lnTo>
                      <a:pt x="262" y="4"/>
                    </a:lnTo>
                    <a:lnTo>
                      <a:pt x="240" y="2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196" y="2"/>
                    </a:lnTo>
                    <a:lnTo>
                      <a:pt x="174" y="4"/>
                    </a:lnTo>
                    <a:lnTo>
                      <a:pt x="154" y="10"/>
                    </a:lnTo>
                    <a:lnTo>
                      <a:pt x="134" y="18"/>
                    </a:lnTo>
                    <a:lnTo>
                      <a:pt x="114" y="26"/>
                    </a:lnTo>
                    <a:lnTo>
                      <a:pt x="96" y="38"/>
                    </a:lnTo>
                    <a:lnTo>
                      <a:pt x="80" y="50"/>
                    </a:lnTo>
                    <a:lnTo>
                      <a:pt x="64" y="64"/>
                    </a:lnTo>
                    <a:lnTo>
                      <a:pt x="50" y="80"/>
                    </a:lnTo>
                    <a:lnTo>
                      <a:pt x="36" y="96"/>
                    </a:lnTo>
                    <a:lnTo>
                      <a:pt x="26" y="114"/>
                    </a:lnTo>
                    <a:lnTo>
                      <a:pt x="16" y="134"/>
                    </a:lnTo>
                    <a:lnTo>
                      <a:pt x="10" y="154"/>
                    </a:lnTo>
                    <a:lnTo>
                      <a:pt x="4" y="176"/>
                    </a:lnTo>
                    <a:lnTo>
                      <a:pt x="0" y="196"/>
                    </a:lnTo>
                    <a:lnTo>
                      <a:pt x="0" y="220"/>
                    </a:lnTo>
                    <a:lnTo>
                      <a:pt x="0" y="220"/>
                    </a:lnTo>
                    <a:lnTo>
                      <a:pt x="0" y="242"/>
                    </a:lnTo>
                    <a:lnTo>
                      <a:pt x="4" y="264"/>
                    </a:lnTo>
                    <a:lnTo>
                      <a:pt x="10" y="284"/>
                    </a:lnTo>
                    <a:lnTo>
                      <a:pt x="16" y="304"/>
                    </a:lnTo>
                    <a:lnTo>
                      <a:pt x="26" y="324"/>
                    </a:lnTo>
                    <a:lnTo>
                      <a:pt x="36" y="342"/>
                    </a:lnTo>
                    <a:lnTo>
                      <a:pt x="50" y="358"/>
                    </a:lnTo>
                    <a:lnTo>
                      <a:pt x="64" y="374"/>
                    </a:lnTo>
                    <a:lnTo>
                      <a:pt x="80" y="388"/>
                    </a:lnTo>
                    <a:lnTo>
                      <a:pt x="96" y="400"/>
                    </a:lnTo>
                    <a:lnTo>
                      <a:pt x="114" y="412"/>
                    </a:lnTo>
                    <a:lnTo>
                      <a:pt x="134" y="422"/>
                    </a:lnTo>
                    <a:lnTo>
                      <a:pt x="154" y="428"/>
                    </a:lnTo>
                    <a:lnTo>
                      <a:pt x="174" y="434"/>
                    </a:lnTo>
                    <a:lnTo>
                      <a:pt x="196" y="438"/>
                    </a:lnTo>
                    <a:lnTo>
                      <a:pt x="218" y="438"/>
                    </a:lnTo>
                    <a:lnTo>
                      <a:pt x="218" y="438"/>
                    </a:lnTo>
                    <a:lnTo>
                      <a:pt x="240" y="438"/>
                    </a:lnTo>
                    <a:lnTo>
                      <a:pt x="262" y="434"/>
                    </a:lnTo>
                    <a:lnTo>
                      <a:pt x="284" y="428"/>
                    </a:lnTo>
                    <a:lnTo>
                      <a:pt x="304" y="422"/>
                    </a:lnTo>
                    <a:lnTo>
                      <a:pt x="322" y="412"/>
                    </a:lnTo>
                    <a:lnTo>
                      <a:pt x="340" y="400"/>
                    </a:lnTo>
                    <a:lnTo>
                      <a:pt x="358" y="388"/>
                    </a:lnTo>
                    <a:lnTo>
                      <a:pt x="374" y="374"/>
                    </a:lnTo>
                    <a:lnTo>
                      <a:pt x="388" y="358"/>
                    </a:lnTo>
                    <a:lnTo>
                      <a:pt x="400" y="342"/>
                    </a:lnTo>
                    <a:lnTo>
                      <a:pt x="412" y="324"/>
                    </a:lnTo>
                    <a:lnTo>
                      <a:pt x="420" y="304"/>
                    </a:lnTo>
                    <a:lnTo>
                      <a:pt x="428" y="284"/>
                    </a:lnTo>
                    <a:lnTo>
                      <a:pt x="434" y="264"/>
                    </a:lnTo>
                    <a:lnTo>
                      <a:pt x="436" y="242"/>
                    </a:lnTo>
                    <a:lnTo>
                      <a:pt x="438" y="220"/>
                    </a:lnTo>
                    <a:lnTo>
                      <a:pt x="438" y="220"/>
                    </a:lnTo>
                    <a:close/>
                  </a:path>
                </a:pathLst>
              </a:custGeom>
              <a:solidFill>
                <a:srgbClr val="0090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Freeform 47"/>
              <p:cNvSpPr>
                <a:spLocks/>
              </p:cNvSpPr>
              <p:nvPr/>
            </p:nvSpPr>
            <p:spPr bwMode="auto">
              <a:xfrm>
                <a:off x="7716290" y="2755760"/>
                <a:ext cx="770317" cy="916844"/>
              </a:xfrm>
              <a:custGeom>
                <a:avLst/>
                <a:gdLst/>
                <a:ahLst/>
                <a:cxnLst>
                  <a:cxn ang="0">
                    <a:pos x="368" y="220"/>
                  </a:cxn>
                  <a:cxn ang="0">
                    <a:pos x="364" y="176"/>
                  </a:cxn>
                  <a:cxn ang="0">
                    <a:pos x="354" y="134"/>
                  </a:cxn>
                  <a:cxn ang="0">
                    <a:pos x="336" y="96"/>
                  </a:cxn>
                  <a:cxn ang="0">
                    <a:pos x="314" y="64"/>
                  </a:cxn>
                  <a:cxn ang="0">
                    <a:pos x="286" y="38"/>
                  </a:cxn>
                  <a:cxn ang="0">
                    <a:pos x="256" y="18"/>
                  </a:cxn>
                  <a:cxn ang="0">
                    <a:pos x="220" y="4"/>
                  </a:cxn>
                  <a:cxn ang="0">
                    <a:pos x="184" y="0"/>
                  </a:cxn>
                  <a:cxn ang="0">
                    <a:pos x="164" y="2"/>
                  </a:cxn>
                  <a:cxn ang="0">
                    <a:pos x="128" y="10"/>
                  </a:cxn>
                  <a:cxn ang="0">
                    <a:pos x="96" y="26"/>
                  </a:cxn>
                  <a:cxn ang="0">
                    <a:pos x="66" y="50"/>
                  </a:cxn>
                  <a:cxn ang="0">
                    <a:pos x="42" y="80"/>
                  </a:cxn>
                  <a:cxn ang="0">
                    <a:pos x="22" y="114"/>
                  </a:cxn>
                  <a:cxn ang="0">
                    <a:pos x="8" y="154"/>
                  </a:cxn>
                  <a:cxn ang="0">
                    <a:pos x="0" y="196"/>
                  </a:cxn>
                  <a:cxn ang="0">
                    <a:pos x="0" y="220"/>
                  </a:cxn>
                  <a:cxn ang="0">
                    <a:pos x="2" y="264"/>
                  </a:cxn>
                  <a:cxn ang="0">
                    <a:pos x="14" y="304"/>
                  </a:cxn>
                  <a:cxn ang="0">
                    <a:pos x="30" y="342"/>
                  </a:cxn>
                  <a:cxn ang="0">
                    <a:pos x="54" y="374"/>
                  </a:cxn>
                  <a:cxn ang="0">
                    <a:pos x="80" y="400"/>
                  </a:cxn>
                  <a:cxn ang="0">
                    <a:pos x="112" y="422"/>
                  </a:cxn>
                  <a:cxn ang="0">
                    <a:pos x="146" y="434"/>
                  </a:cxn>
                  <a:cxn ang="0">
                    <a:pos x="184" y="438"/>
                  </a:cxn>
                  <a:cxn ang="0">
                    <a:pos x="202" y="438"/>
                  </a:cxn>
                  <a:cxn ang="0">
                    <a:pos x="238" y="428"/>
                  </a:cxn>
                  <a:cxn ang="0">
                    <a:pos x="272" y="412"/>
                  </a:cxn>
                  <a:cxn ang="0">
                    <a:pos x="300" y="388"/>
                  </a:cxn>
                  <a:cxn ang="0">
                    <a:pos x="326" y="358"/>
                  </a:cxn>
                  <a:cxn ang="0">
                    <a:pos x="346" y="324"/>
                  </a:cxn>
                  <a:cxn ang="0">
                    <a:pos x="360" y="284"/>
                  </a:cxn>
                  <a:cxn ang="0">
                    <a:pos x="366" y="242"/>
                  </a:cxn>
                  <a:cxn ang="0">
                    <a:pos x="368" y="220"/>
                  </a:cxn>
                </a:cxnLst>
                <a:rect l="0" t="0" r="r" b="b"/>
                <a:pathLst>
                  <a:path w="368" h="438">
                    <a:moveTo>
                      <a:pt x="368" y="220"/>
                    </a:moveTo>
                    <a:lnTo>
                      <a:pt x="368" y="220"/>
                    </a:lnTo>
                    <a:lnTo>
                      <a:pt x="366" y="196"/>
                    </a:lnTo>
                    <a:lnTo>
                      <a:pt x="364" y="176"/>
                    </a:lnTo>
                    <a:lnTo>
                      <a:pt x="360" y="154"/>
                    </a:lnTo>
                    <a:lnTo>
                      <a:pt x="354" y="134"/>
                    </a:lnTo>
                    <a:lnTo>
                      <a:pt x="346" y="114"/>
                    </a:lnTo>
                    <a:lnTo>
                      <a:pt x="336" y="96"/>
                    </a:lnTo>
                    <a:lnTo>
                      <a:pt x="326" y="80"/>
                    </a:lnTo>
                    <a:lnTo>
                      <a:pt x="314" y="64"/>
                    </a:lnTo>
                    <a:lnTo>
                      <a:pt x="300" y="50"/>
                    </a:lnTo>
                    <a:lnTo>
                      <a:pt x="286" y="38"/>
                    </a:lnTo>
                    <a:lnTo>
                      <a:pt x="272" y="26"/>
                    </a:lnTo>
                    <a:lnTo>
                      <a:pt x="256" y="18"/>
                    </a:lnTo>
                    <a:lnTo>
                      <a:pt x="238" y="10"/>
                    </a:lnTo>
                    <a:lnTo>
                      <a:pt x="220" y="4"/>
                    </a:lnTo>
                    <a:lnTo>
                      <a:pt x="202" y="2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64" y="2"/>
                    </a:lnTo>
                    <a:lnTo>
                      <a:pt x="146" y="4"/>
                    </a:lnTo>
                    <a:lnTo>
                      <a:pt x="128" y="10"/>
                    </a:lnTo>
                    <a:lnTo>
                      <a:pt x="112" y="18"/>
                    </a:lnTo>
                    <a:lnTo>
                      <a:pt x="96" y="26"/>
                    </a:lnTo>
                    <a:lnTo>
                      <a:pt x="80" y="38"/>
                    </a:lnTo>
                    <a:lnTo>
                      <a:pt x="66" y="50"/>
                    </a:lnTo>
                    <a:lnTo>
                      <a:pt x="54" y="64"/>
                    </a:lnTo>
                    <a:lnTo>
                      <a:pt x="42" y="80"/>
                    </a:lnTo>
                    <a:lnTo>
                      <a:pt x="30" y="96"/>
                    </a:lnTo>
                    <a:lnTo>
                      <a:pt x="22" y="114"/>
                    </a:lnTo>
                    <a:lnTo>
                      <a:pt x="14" y="134"/>
                    </a:lnTo>
                    <a:lnTo>
                      <a:pt x="8" y="154"/>
                    </a:lnTo>
                    <a:lnTo>
                      <a:pt x="2" y="176"/>
                    </a:lnTo>
                    <a:lnTo>
                      <a:pt x="0" y="196"/>
                    </a:lnTo>
                    <a:lnTo>
                      <a:pt x="0" y="220"/>
                    </a:lnTo>
                    <a:lnTo>
                      <a:pt x="0" y="220"/>
                    </a:lnTo>
                    <a:lnTo>
                      <a:pt x="0" y="242"/>
                    </a:lnTo>
                    <a:lnTo>
                      <a:pt x="2" y="264"/>
                    </a:lnTo>
                    <a:lnTo>
                      <a:pt x="8" y="284"/>
                    </a:lnTo>
                    <a:lnTo>
                      <a:pt x="14" y="304"/>
                    </a:lnTo>
                    <a:lnTo>
                      <a:pt x="22" y="324"/>
                    </a:lnTo>
                    <a:lnTo>
                      <a:pt x="30" y="342"/>
                    </a:lnTo>
                    <a:lnTo>
                      <a:pt x="42" y="358"/>
                    </a:lnTo>
                    <a:lnTo>
                      <a:pt x="54" y="374"/>
                    </a:lnTo>
                    <a:lnTo>
                      <a:pt x="66" y="388"/>
                    </a:lnTo>
                    <a:lnTo>
                      <a:pt x="80" y="400"/>
                    </a:lnTo>
                    <a:lnTo>
                      <a:pt x="96" y="412"/>
                    </a:lnTo>
                    <a:lnTo>
                      <a:pt x="112" y="422"/>
                    </a:lnTo>
                    <a:lnTo>
                      <a:pt x="128" y="428"/>
                    </a:lnTo>
                    <a:lnTo>
                      <a:pt x="146" y="434"/>
                    </a:lnTo>
                    <a:lnTo>
                      <a:pt x="164" y="438"/>
                    </a:lnTo>
                    <a:lnTo>
                      <a:pt x="184" y="438"/>
                    </a:lnTo>
                    <a:lnTo>
                      <a:pt x="184" y="438"/>
                    </a:lnTo>
                    <a:lnTo>
                      <a:pt x="202" y="438"/>
                    </a:lnTo>
                    <a:lnTo>
                      <a:pt x="220" y="434"/>
                    </a:lnTo>
                    <a:lnTo>
                      <a:pt x="238" y="428"/>
                    </a:lnTo>
                    <a:lnTo>
                      <a:pt x="256" y="422"/>
                    </a:lnTo>
                    <a:lnTo>
                      <a:pt x="272" y="412"/>
                    </a:lnTo>
                    <a:lnTo>
                      <a:pt x="286" y="400"/>
                    </a:lnTo>
                    <a:lnTo>
                      <a:pt x="300" y="388"/>
                    </a:lnTo>
                    <a:lnTo>
                      <a:pt x="314" y="374"/>
                    </a:lnTo>
                    <a:lnTo>
                      <a:pt x="326" y="358"/>
                    </a:lnTo>
                    <a:lnTo>
                      <a:pt x="336" y="342"/>
                    </a:lnTo>
                    <a:lnTo>
                      <a:pt x="346" y="324"/>
                    </a:lnTo>
                    <a:lnTo>
                      <a:pt x="354" y="304"/>
                    </a:lnTo>
                    <a:lnTo>
                      <a:pt x="360" y="284"/>
                    </a:lnTo>
                    <a:lnTo>
                      <a:pt x="364" y="264"/>
                    </a:lnTo>
                    <a:lnTo>
                      <a:pt x="366" y="242"/>
                    </a:lnTo>
                    <a:lnTo>
                      <a:pt x="368" y="220"/>
                    </a:lnTo>
                    <a:lnTo>
                      <a:pt x="368" y="220"/>
                    </a:lnTo>
                    <a:close/>
                  </a:path>
                </a:pathLst>
              </a:custGeom>
              <a:solidFill>
                <a:srgbClr val="00A0C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Freeform 48"/>
              <p:cNvSpPr>
                <a:spLocks/>
              </p:cNvSpPr>
              <p:nvPr/>
            </p:nvSpPr>
            <p:spPr bwMode="auto">
              <a:xfrm>
                <a:off x="7720476" y="2755760"/>
                <a:ext cx="569365" cy="560992"/>
              </a:xfrm>
              <a:custGeom>
                <a:avLst/>
                <a:gdLst/>
                <a:ahLst/>
                <a:cxnLst>
                  <a:cxn ang="0">
                    <a:pos x="136" y="268"/>
                  </a:cxn>
                  <a:cxn ang="0">
                    <a:pos x="136" y="268"/>
                  </a:cxn>
                  <a:cxn ang="0">
                    <a:pos x="150" y="268"/>
                  </a:cxn>
                  <a:cxn ang="0">
                    <a:pos x="164" y="266"/>
                  </a:cxn>
                  <a:cxn ang="0">
                    <a:pos x="176" y="262"/>
                  </a:cxn>
                  <a:cxn ang="0">
                    <a:pos x="188" y="258"/>
                  </a:cxn>
                  <a:cxn ang="0">
                    <a:pos x="200" y="252"/>
                  </a:cxn>
                  <a:cxn ang="0">
                    <a:pos x="212" y="246"/>
                  </a:cxn>
                  <a:cxn ang="0">
                    <a:pos x="222" y="238"/>
                  </a:cxn>
                  <a:cxn ang="0">
                    <a:pos x="232" y="228"/>
                  </a:cxn>
                  <a:cxn ang="0">
                    <a:pos x="240" y="220"/>
                  </a:cxn>
                  <a:cxn ang="0">
                    <a:pos x="248" y="208"/>
                  </a:cxn>
                  <a:cxn ang="0">
                    <a:pos x="256" y="198"/>
                  </a:cxn>
                  <a:cxn ang="0">
                    <a:pos x="260" y="186"/>
                  </a:cxn>
                  <a:cxn ang="0">
                    <a:pos x="266" y="174"/>
                  </a:cxn>
                  <a:cxn ang="0">
                    <a:pos x="268" y="160"/>
                  </a:cxn>
                  <a:cxn ang="0">
                    <a:pos x="270" y="146"/>
                  </a:cxn>
                  <a:cxn ang="0">
                    <a:pos x="272" y="132"/>
                  </a:cxn>
                  <a:cxn ang="0">
                    <a:pos x="272" y="132"/>
                  </a:cxn>
                  <a:cxn ang="0">
                    <a:pos x="270" y="110"/>
                  </a:cxn>
                  <a:cxn ang="0">
                    <a:pos x="264" y="86"/>
                  </a:cxn>
                  <a:cxn ang="0">
                    <a:pos x="254" y="66"/>
                  </a:cxn>
                  <a:cxn ang="0">
                    <a:pos x="242" y="48"/>
                  </a:cxn>
                  <a:cxn ang="0">
                    <a:pos x="226" y="32"/>
                  </a:cxn>
                  <a:cxn ang="0">
                    <a:pos x="208" y="18"/>
                  </a:cxn>
                  <a:cxn ang="0">
                    <a:pos x="188" y="8"/>
                  </a:cxn>
                  <a:cxn ang="0">
                    <a:pos x="166" y="0"/>
                  </a:cxn>
                  <a:cxn ang="0">
                    <a:pos x="166" y="0"/>
                  </a:cxn>
                  <a:cxn ang="0">
                    <a:pos x="142" y="4"/>
                  </a:cxn>
                  <a:cxn ang="0">
                    <a:pos x="120" y="8"/>
                  </a:cxn>
                  <a:cxn ang="0">
                    <a:pos x="100" y="16"/>
                  </a:cxn>
                  <a:cxn ang="0">
                    <a:pos x="78" y="26"/>
                  </a:cxn>
                  <a:cxn ang="0">
                    <a:pos x="60" y="36"/>
                  </a:cxn>
                  <a:cxn ang="0">
                    <a:pos x="42" y="50"/>
                  </a:cxn>
                  <a:cxn ang="0">
                    <a:pos x="26" y="64"/>
                  </a:cxn>
                  <a:cxn ang="0">
                    <a:pos x="10" y="80"/>
                  </a:cxn>
                  <a:cxn ang="0">
                    <a:pos x="10" y="80"/>
                  </a:cxn>
                  <a:cxn ang="0">
                    <a:pos x="6" y="94"/>
                  </a:cxn>
                  <a:cxn ang="0">
                    <a:pos x="4" y="106"/>
                  </a:cxn>
                  <a:cxn ang="0">
                    <a:pos x="2" y="120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2" y="146"/>
                  </a:cxn>
                  <a:cxn ang="0">
                    <a:pos x="4" y="160"/>
                  </a:cxn>
                  <a:cxn ang="0">
                    <a:pos x="6" y="174"/>
                  </a:cxn>
                  <a:cxn ang="0">
                    <a:pos x="12" y="186"/>
                  </a:cxn>
                  <a:cxn ang="0">
                    <a:pos x="16" y="198"/>
                  </a:cxn>
                  <a:cxn ang="0">
                    <a:pos x="24" y="208"/>
                  </a:cxn>
                  <a:cxn ang="0">
                    <a:pos x="32" y="220"/>
                  </a:cxn>
                  <a:cxn ang="0">
                    <a:pos x="40" y="228"/>
                  </a:cxn>
                  <a:cxn ang="0">
                    <a:pos x="50" y="238"/>
                  </a:cxn>
                  <a:cxn ang="0">
                    <a:pos x="60" y="246"/>
                  </a:cxn>
                  <a:cxn ang="0">
                    <a:pos x="72" y="252"/>
                  </a:cxn>
                  <a:cxn ang="0">
                    <a:pos x="84" y="258"/>
                  </a:cxn>
                  <a:cxn ang="0">
                    <a:pos x="96" y="262"/>
                  </a:cxn>
                  <a:cxn ang="0">
                    <a:pos x="108" y="266"/>
                  </a:cxn>
                  <a:cxn ang="0">
                    <a:pos x="122" y="268"/>
                  </a:cxn>
                  <a:cxn ang="0">
                    <a:pos x="136" y="268"/>
                  </a:cxn>
                  <a:cxn ang="0">
                    <a:pos x="136" y="268"/>
                  </a:cxn>
                </a:cxnLst>
                <a:rect l="0" t="0" r="r" b="b"/>
                <a:pathLst>
                  <a:path w="272" h="268">
                    <a:moveTo>
                      <a:pt x="136" y="268"/>
                    </a:moveTo>
                    <a:lnTo>
                      <a:pt x="136" y="268"/>
                    </a:lnTo>
                    <a:lnTo>
                      <a:pt x="150" y="268"/>
                    </a:lnTo>
                    <a:lnTo>
                      <a:pt x="164" y="266"/>
                    </a:lnTo>
                    <a:lnTo>
                      <a:pt x="176" y="262"/>
                    </a:lnTo>
                    <a:lnTo>
                      <a:pt x="188" y="258"/>
                    </a:lnTo>
                    <a:lnTo>
                      <a:pt x="200" y="252"/>
                    </a:lnTo>
                    <a:lnTo>
                      <a:pt x="212" y="246"/>
                    </a:lnTo>
                    <a:lnTo>
                      <a:pt x="222" y="238"/>
                    </a:lnTo>
                    <a:lnTo>
                      <a:pt x="232" y="228"/>
                    </a:lnTo>
                    <a:lnTo>
                      <a:pt x="240" y="220"/>
                    </a:lnTo>
                    <a:lnTo>
                      <a:pt x="248" y="208"/>
                    </a:lnTo>
                    <a:lnTo>
                      <a:pt x="256" y="198"/>
                    </a:lnTo>
                    <a:lnTo>
                      <a:pt x="260" y="186"/>
                    </a:lnTo>
                    <a:lnTo>
                      <a:pt x="266" y="174"/>
                    </a:lnTo>
                    <a:lnTo>
                      <a:pt x="268" y="160"/>
                    </a:lnTo>
                    <a:lnTo>
                      <a:pt x="270" y="146"/>
                    </a:lnTo>
                    <a:lnTo>
                      <a:pt x="272" y="132"/>
                    </a:lnTo>
                    <a:lnTo>
                      <a:pt x="272" y="132"/>
                    </a:lnTo>
                    <a:lnTo>
                      <a:pt x="270" y="110"/>
                    </a:lnTo>
                    <a:lnTo>
                      <a:pt x="264" y="86"/>
                    </a:lnTo>
                    <a:lnTo>
                      <a:pt x="254" y="66"/>
                    </a:lnTo>
                    <a:lnTo>
                      <a:pt x="242" y="48"/>
                    </a:lnTo>
                    <a:lnTo>
                      <a:pt x="226" y="32"/>
                    </a:lnTo>
                    <a:lnTo>
                      <a:pt x="208" y="18"/>
                    </a:lnTo>
                    <a:lnTo>
                      <a:pt x="188" y="8"/>
                    </a:lnTo>
                    <a:lnTo>
                      <a:pt x="166" y="0"/>
                    </a:lnTo>
                    <a:lnTo>
                      <a:pt x="166" y="0"/>
                    </a:lnTo>
                    <a:lnTo>
                      <a:pt x="142" y="4"/>
                    </a:lnTo>
                    <a:lnTo>
                      <a:pt x="120" y="8"/>
                    </a:lnTo>
                    <a:lnTo>
                      <a:pt x="100" y="16"/>
                    </a:lnTo>
                    <a:lnTo>
                      <a:pt x="78" y="26"/>
                    </a:lnTo>
                    <a:lnTo>
                      <a:pt x="60" y="36"/>
                    </a:lnTo>
                    <a:lnTo>
                      <a:pt x="42" y="50"/>
                    </a:lnTo>
                    <a:lnTo>
                      <a:pt x="26" y="64"/>
                    </a:lnTo>
                    <a:lnTo>
                      <a:pt x="10" y="80"/>
                    </a:lnTo>
                    <a:lnTo>
                      <a:pt x="10" y="80"/>
                    </a:lnTo>
                    <a:lnTo>
                      <a:pt x="6" y="94"/>
                    </a:lnTo>
                    <a:lnTo>
                      <a:pt x="4" y="106"/>
                    </a:lnTo>
                    <a:lnTo>
                      <a:pt x="2" y="120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2" y="146"/>
                    </a:lnTo>
                    <a:lnTo>
                      <a:pt x="4" y="160"/>
                    </a:lnTo>
                    <a:lnTo>
                      <a:pt x="6" y="174"/>
                    </a:lnTo>
                    <a:lnTo>
                      <a:pt x="12" y="186"/>
                    </a:lnTo>
                    <a:lnTo>
                      <a:pt x="16" y="198"/>
                    </a:lnTo>
                    <a:lnTo>
                      <a:pt x="24" y="208"/>
                    </a:lnTo>
                    <a:lnTo>
                      <a:pt x="32" y="220"/>
                    </a:lnTo>
                    <a:lnTo>
                      <a:pt x="40" y="228"/>
                    </a:lnTo>
                    <a:lnTo>
                      <a:pt x="50" y="238"/>
                    </a:lnTo>
                    <a:lnTo>
                      <a:pt x="60" y="246"/>
                    </a:lnTo>
                    <a:lnTo>
                      <a:pt x="72" y="252"/>
                    </a:lnTo>
                    <a:lnTo>
                      <a:pt x="84" y="258"/>
                    </a:lnTo>
                    <a:lnTo>
                      <a:pt x="96" y="262"/>
                    </a:lnTo>
                    <a:lnTo>
                      <a:pt x="108" y="266"/>
                    </a:lnTo>
                    <a:lnTo>
                      <a:pt x="122" y="268"/>
                    </a:lnTo>
                    <a:lnTo>
                      <a:pt x="136" y="268"/>
                    </a:lnTo>
                    <a:lnTo>
                      <a:pt x="136" y="268"/>
                    </a:lnTo>
                    <a:close/>
                  </a:path>
                </a:pathLst>
              </a:custGeom>
              <a:solidFill>
                <a:srgbClr val="34B3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Freeform 49"/>
              <p:cNvSpPr>
                <a:spLocks/>
              </p:cNvSpPr>
              <p:nvPr/>
            </p:nvSpPr>
            <p:spPr bwMode="auto">
              <a:xfrm>
                <a:off x="7875377" y="2877168"/>
                <a:ext cx="66984" cy="7954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4" y="20"/>
                  </a:cxn>
                  <a:cxn ang="0">
                    <a:pos x="4" y="20"/>
                  </a:cxn>
                  <a:cxn ang="0">
                    <a:pos x="12" y="20"/>
                  </a:cxn>
                  <a:cxn ang="0">
                    <a:pos x="14" y="22"/>
                  </a:cxn>
                  <a:cxn ang="0">
                    <a:pos x="18" y="26"/>
                  </a:cxn>
                  <a:cxn ang="0">
                    <a:pos x="20" y="34"/>
                  </a:cxn>
                  <a:cxn ang="0">
                    <a:pos x="20" y="34"/>
                  </a:cxn>
                  <a:cxn ang="0">
                    <a:pos x="20" y="36"/>
                  </a:cxn>
                  <a:cxn ang="0">
                    <a:pos x="22" y="38"/>
                  </a:cxn>
                  <a:cxn ang="0">
                    <a:pos x="22" y="36"/>
                  </a:cxn>
                  <a:cxn ang="0">
                    <a:pos x="22" y="36"/>
                  </a:cxn>
                  <a:cxn ang="0">
                    <a:pos x="24" y="32"/>
                  </a:cxn>
                  <a:cxn ang="0">
                    <a:pos x="28" y="28"/>
                  </a:cxn>
                  <a:cxn ang="0">
                    <a:pos x="28" y="28"/>
                  </a:cxn>
                  <a:cxn ang="0">
                    <a:pos x="28" y="26"/>
                  </a:cxn>
                  <a:cxn ang="0">
                    <a:pos x="28" y="26"/>
                  </a:cxn>
                  <a:cxn ang="0">
                    <a:pos x="32" y="22"/>
                  </a:cxn>
                  <a:cxn ang="0">
                    <a:pos x="32" y="22"/>
                  </a:cxn>
                  <a:cxn ang="0">
                    <a:pos x="32" y="20"/>
                  </a:cxn>
                  <a:cxn ang="0">
                    <a:pos x="32" y="20"/>
                  </a:cxn>
                  <a:cxn ang="0">
                    <a:pos x="28" y="20"/>
                  </a:cxn>
                  <a:cxn ang="0">
                    <a:pos x="24" y="18"/>
                  </a:cxn>
                  <a:cxn ang="0">
                    <a:pos x="24" y="18"/>
                  </a:cxn>
                  <a:cxn ang="0">
                    <a:pos x="24" y="14"/>
                  </a:cxn>
                  <a:cxn ang="0">
                    <a:pos x="24" y="14"/>
                  </a:cxn>
                  <a:cxn ang="0">
                    <a:pos x="24" y="14"/>
                  </a:cxn>
                  <a:cxn ang="0">
                    <a:pos x="24" y="14"/>
                  </a:cxn>
                  <a:cxn ang="0">
                    <a:pos x="26" y="12"/>
                  </a:cxn>
                  <a:cxn ang="0">
                    <a:pos x="28" y="10"/>
                  </a:cxn>
                  <a:cxn ang="0">
                    <a:pos x="28" y="10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22" y="4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6" y="4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0" y="8"/>
                  </a:cxn>
                  <a:cxn ang="0">
                    <a:pos x="4" y="10"/>
                  </a:cxn>
                  <a:cxn ang="0">
                    <a:pos x="4" y="1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2" h="38">
                    <a:moveTo>
                      <a:pt x="0" y="18"/>
                    </a:moveTo>
                    <a:lnTo>
                      <a:pt x="0" y="18"/>
                    </a:lnTo>
                    <a:lnTo>
                      <a:pt x="0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12" y="20"/>
                    </a:lnTo>
                    <a:lnTo>
                      <a:pt x="14" y="22"/>
                    </a:lnTo>
                    <a:lnTo>
                      <a:pt x="18" y="26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0" y="36"/>
                    </a:lnTo>
                    <a:lnTo>
                      <a:pt x="22" y="38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4" y="32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28" y="20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6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0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EBB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Freeform 50"/>
              <p:cNvSpPr>
                <a:spLocks/>
              </p:cNvSpPr>
              <p:nvPr/>
            </p:nvSpPr>
            <p:spPr bwMode="auto">
              <a:xfrm>
                <a:off x="7841885" y="2914847"/>
                <a:ext cx="4187" cy="209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3A91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Freeform 51"/>
              <p:cNvSpPr>
                <a:spLocks/>
              </p:cNvSpPr>
              <p:nvPr/>
            </p:nvSpPr>
            <p:spPr bwMode="auto">
              <a:xfrm>
                <a:off x="8000972" y="2877168"/>
                <a:ext cx="33492" cy="16746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8"/>
                  </a:cxn>
                  <a:cxn ang="0">
                    <a:pos x="4" y="8"/>
                  </a:cxn>
                </a:cxnLst>
                <a:rect l="0" t="0" r="r" b="b"/>
                <a:pathLst>
                  <a:path w="16" h="8">
                    <a:moveTo>
                      <a:pt x="4" y="8"/>
                    </a:moveTo>
                    <a:lnTo>
                      <a:pt x="4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8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6EBB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Freeform 52"/>
              <p:cNvSpPr>
                <a:spLocks/>
              </p:cNvSpPr>
              <p:nvPr/>
            </p:nvSpPr>
            <p:spPr bwMode="auto">
              <a:xfrm>
                <a:off x="8042837" y="2776692"/>
                <a:ext cx="485635" cy="569365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18"/>
                  </a:cxn>
                  <a:cxn ang="0">
                    <a:pos x="4" y="24"/>
                  </a:cxn>
                  <a:cxn ang="0">
                    <a:pos x="12" y="32"/>
                  </a:cxn>
                  <a:cxn ang="0">
                    <a:pos x="20" y="34"/>
                  </a:cxn>
                  <a:cxn ang="0">
                    <a:pos x="16" y="24"/>
                  </a:cxn>
                  <a:cxn ang="0">
                    <a:pos x="30" y="10"/>
                  </a:cxn>
                  <a:cxn ang="0">
                    <a:pos x="34" y="16"/>
                  </a:cxn>
                  <a:cxn ang="0">
                    <a:pos x="44" y="26"/>
                  </a:cxn>
                  <a:cxn ang="0">
                    <a:pos x="48" y="32"/>
                  </a:cxn>
                  <a:cxn ang="0">
                    <a:pos x="42" y="38"/>
                  </a:cxn>
                  <a:cxn ang="0">
                    <a:pos x="42" y="48"/>
                  </a:cxn>
                  <a:cxn ang="0">
                    <a:pos x="40" y="56"/>
                  </a:cxn>
                  <a:cxn ang="0">
                    <a:pos x="42" y="66"/>
                  </a:cxn>
                  <a:cxn ang="0">
                    <a:pos x="44" y="74"/>
                  </a:cxn>
                  <a:cxn ang="0">
                    <a:pos x="50" y="80"/>
                  </a:cxn>
                  <a:cxn ang="0">
                    <a:pos x="58" y="82"/>
                  </a:cxn>
                  <a:cxn ang="0">
                    <a:pos x="54" y="92"/>
                  </a:cxn>
                  <a:cxn ang="0">
                    <a:pos x="56" y="104"/>
                  </a:cxn>
                  <a:cxn ang="0">
                    <a:pos x="64" y="106"/>
                  </a:cxn>
                  <a:cxn ang="0">
                    <a:pos x="72" y="106"/>
                  </a:cxn>
                  <a:cxn ang="0">
                    <a:pos x="80" y="96"/>
                  </a:cxn>
                  <a:cxn ang="0">
                    <a:pos x="76" y="88"/>
                  </a:cxn>
                  <a:cxn ang="0">
                    <a:pos x="80" y="80"/>
                  </a:cxn>
                  <a:cxn ang="0">
                    <a:pos x="86" y="70"/>
                  </a:cxn>
                  <a:cxn ang="0">
                    <a:pos x="94" y="72"/>
                  </a:cxn>
                  <a:cxn ang="0">
                    <a:pos x="90" y="66"/>
                  </a:cxn>
                  <a:cxn ang="0">
                    <a:pos x="94" y="58"/>
                  </a:cxn>
                  <a:cxn ang="0">
                    <a:pos x="102" y="54"/>
                  </a:cxn>
                  <a:cxn ang="0">
                    <a:pos x="120" y="48"/>
                  </a:cxn>
                  <a:cxn ang="0">
                    <a:pos x="134" y="48"/>
                  </a:cxn>
                  <a:cxn ang="0">
                    <a:pos x="140" y="60"/>
                  </a:cxn>
                  <a:cxn ang="0">
                    <a:pos x="130" y="66"/>
                  </a:cxn>
                  <a:cxn ang="0">
                    <a:pos x="124" y="74"/>
                  </a:cxn>
                  <a:cxn ang="0">
                    <a:pos x="114" y="82"/>
                  </a:cxn>
                  <a:cxn ang="0">
                    <a:pos x="96" y="96"/>
                  </a:cxn>
                  <a:cxn ang="0">
                    <a:pos x="88" y="110"/>
                  </a:cxn>
                  <a:cxn ang="0">
                    <a:pos x="76" y="132"/>
                  </a:cxn>
                  <a:cxn ang="0">
                    <a:pos x="76" y="150"/>
                  </a:cxn>
                  <a:cxn ang="0">
                    <a:pos x="78" y="172"/>
                  </a:cxn>
                  <a:cxn ang="0">
                    <a:pos x="84" y="190"/>
                  </a:cxn>
                  <a:cxn ang="0">
                    <a:pos x="88" y="202"/>
                  </a:cxn>
                  <a:cxn ang="0">
                    <a:pos x="90" y="210"/>
                  </a:cxn>
                  <a:cxn ang="0">
                    <a:pos x="102" y="216"/>
                  </a:cxn>
                  <a:cxn ang="0">
                    <a:pos x="130" y="220"/>
                  </a:cxn>
                  <a:cxn ang="0">
                    <a:pos x="140" y="214"/>
                  </a:cxn>
                  <a:cxn ang="0">
                    <a:pos x="152" y="200"/>
                  </a:cxn>
                  <a:cxn ang="0">
                    <a:pos x="166" y="196"/>
                  </a:cxn>
                  <a:cxn ang="0">
                    <a:pos x="184" y="196"/>
                  </a:cxn>
                  <a:cxn ang="0">
                    <a:pos x="184" y="202"/>
                  </a:cxn>
                  <a:cxn ang="0">
                    <a:pos x="186" y="210"/>
                  </a:cxn>
                  <a:cxn ang="0">
                    <a:pos x="186" y="222"/>
                  </a:cxn>
                  <a:cxn ang="0">
                    <a:pos x="196" y="234"/>
                  </a:cxn>
                  <a:cxn ang="0">
                    <a:pos x="202" y="244"/>
                  </a:cxn>
                  <a:cxn ang="0">
                    <a:pos x="206" y="252"/>
                  </a:cxn>
                  <a:cxn ang="0">
                    <a:pos x="208" y="270"/>
                  </a:cxn>
                  <a:cxn ang="0">
                    <a:pos x="214" y="266"/>
                  </a:cxn>
                  <a:cxn ang="0">
                    <a:pos x="218" y="250"/>
                  </a:cxn>
                  <a:cxn ang="0">
                    <a:pos x="228" y="206"/>
                  </a:cxn>
                  <a:cxn ang="0">
                    <a:pos x="232" y="170"/>
                  </a:cxn>
                  <a:cxn ang="0">
                    <a:pos x="196" y="88"/>
                  </a:cxn>
                  <a:cxn ang="0">
                    <a:pos x="130" y="28"/>
                  </a:cxn>
                  <a:cxn ang="0">
                    <a:pos x="44" y="0"/>
                  </a:cxn>
                </a:cxnLst>
                <a:rect l="0" t="0" r="r" b="b"/>
                <a:pathLst>
                  <a:path w="232" h="272">
                    <a:moveTo>
                      <a:pt x="24" y="0"/>
                    </a:moveTo>
                    <a:lnTo>
                      <a:pt x="2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6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6" y="28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20" y="12"/>
                    </a:lnTo>
                    <a:lnTo>
                      <a:pt x="22" y="6"/>
                    </a:lnTo>
                    <a:lnTo>
                      <a:pt x="30" y="8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8" y="16"/>
                    </a:lnTo>
                    <a:lnTo>
                      <a:pt x="40" y="18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6" y="28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46" y="34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2" y="48"/>
                    </a:lnTo>
                    <a:lnTo>
                      <a:pt x="42" y="48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40" y="54"/>
                    </a:lnTo>
                    <a:lnTo>
                      <a:pt x="40" y="54"/>
                    </a:lnTo>
                    <a:lnTo>
                      <a:pt x="40" y="56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4" y="62"/>
                    </a:lnTo>
                    <a:lnTo>
                      <a:pt x="44" y="62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2" y="80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8" y="82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56" y="88"/>
                    </a:lnTo>
                    <a:lnTo>
                      <a:pt x="54" y="92"/>
                    </a:lnTo>
                    <a:lnTo>
                      <a:pt x="54" y="92"/>
                    </a:lnTo>
                    <a:lnTo>
                      <a:pt x="52" y="96"/>
                    </a:lnTo>
                    <a:lnTo>
                      <a:pt x="52" y="96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56" y="104"/>
                    </a:lnTo>
                    <a:lnTo>
                      <a:pt x="56" y="104"/>
                    </a:lnTo>
                    <a:lnTo>
                      <a:pt x="58" y="108"/>
                    </a:lnTo>
                    <a:lnTo>
                      <a:pt x="58" y="108"/>
                    </a:lnTo>
                    <a:lnTo>
                      <a:pt x="58" y="108"/>
                    </a:lnTo>
                    <a:lnTo>
                      <a:pt x="64" y="106"/>
                    </a:lnTo>
                    <a:lnTo>
                      <a:pt x="64" y="104"/>
                    </a:lnTo>
                    <a:lnTo>
                      <a:pt x="64" y="104"/>
                    </a:lnTo>
                    <a:lnTo>
                      <a:pt x="68" y="108"/>
                    </a:lnTo>
                    <a:lnTo>
                      <a:pt x="68" y="108"/>
                    </a:lnTo>
                    <a:lnTo>
                      <a:pt x="72" y="106"/>
                    </a:lnTo>
                    <a:lnTo>
                      <a:pt x="72" y="106"/>
                    </a:lnTo>
                    <a:lnTo>
                      <a:pt x="74" y="104"/>
                    </a:lnTo>
                    <a:lnTo>
                      <a:pt x="74" y="104"/>
                    </a:lnTo>
                    <a:lnTo>
                      <a:pt x="78" y="100"/>
                    </a:lnTo>
                    <a:lnTo>
                      <a:pt x="80" y="96"/>
                    </a:lnTo>
                    <a:lnTo>
                      <a:pt x="80" y="96"/>
                    </a:lnTo>
                    <a:lnTo>
                      <a:pt x="80" y="94"/>
                    </a:lnTo>
                    <a:lnTo>
                      <a:pt x="78" y="90"/>
                    </a:lnTo>
                    <a:lnTo>
                      <a:pt x="78" y="90"/>
                    </a:lnTo>
                    <a:lnTo>
                      <a:pt x="76" y="88"/>
                    </a:lnTo>
                    <a:lnTo>
                      <a:pt x="76" y="86"/>
                    </a:lnTo>
                    <a:lnTo>
                      <a:pt x="76" y="86"/>
                    </a:lnTo>
                    <a:lnTo>
                      <a:pt x="76" y="82"/>
                    </a:lnTo>
                    <a:lnTo>
                      <a:pt x="80" y="80"/>
                    </a:lnTo>
                    <a:lnTo>
                      <a:pt x="80" y="80"/>
                    </a:lnTo>
                    <a:lnTo>
                      <a:pt x="82" y="78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4" y="72"/>
                    </a:lnTo>
                    <a:lnTo>
                      <a:pt x="86" y="70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2" y="68"/>
                    </a:lnTo>
                    <a:lnTo>
                      <a:pt x="92" y="68"/>
                    </a:lnTo>
                    <a:lnTo>
                      <a:pt x="90" y="66"/>
                    </a:lnTo>
                    <a:lnTo>
                      <a:pt x="88" y="62"/>
                    </a:lnTo>
                    <a:lnTo>
                      <a:pt x="88" y="62"/>
                    </a:lnTo>
                    <a:lnTo>
                      <a:pt x="90" y="58"/>
                    </a:lnTo>
                    <a:lnTo>
                      <a:pt x="90" y="58"/>
                    </a:lnTo>
                    <a:lnTo>
                      <a:pt x="94" y="58"/>
                    </a:lnTo>
                    <a:lnTo>
                      <a:pt x="100" y="58"/>
                    </a:lnTo>
                    <a:lnTo>
                      <a:pt x="100" y="58"/>
                    </a:lnTo>
                    <a:lnTo>
                      <a:pt x="102" y="56"/>
                    </a:lnTo>
                    <a:lnTo>
                      <a:pt x="102" y="54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10" y="46"/>
                    </a:lnTo>
                    <a:lnTo>
                      <a:pt x="114" y="46"/>
                    </a:lnTo>
                    <a:lnTo>
                      <a:pt x="114" y="46"/>
                    </a:lnTo>
                    <a:lnTo>
                      <a:pt x="120" y="48"/>
                    </a:lnTo>
                    <a:lnTo>
                      <a:pt x="124" y="46"/>
                    </a:lnTo>
                    <a:lnTo>
                      <a:pt x="124" y="46"/>
                    </a:lnTo>
                    <a:lnTo>
                      <a:pt x="128" y="46"/>
                    </a:lnTo>
                    <a:lnTo>
                      <a:pt x="134" y="48"/>
                    </a:lnTo>
                    <a:lnTo>
                      <a:pt x="134" y="48"/>
                    </a:lnTo>
                    <a:lnTo>
                      <a:pt x="134" y="48"/>
                    </a:lnTo>
                    <a:lnTo>
                      <a:pt x="138" y="54"/>
                    </a:lnTo>
                    <a:lnTo>
                      <a:pt x="140" y="58"/>
                    </a:lnTo>
                    <a:lnTo>
                      <a:pt x="140" y="58"/>
                    </a:lnTo>
                    <a:lnTo>
                      <a:pt x="140" y="60"/>
                    </a:lnTo>
                    <a:lnTo>
                      <a:pt x="140" y="60"/>
                    </a:lnTo>
                    <a:lnTo>
                      <a:pt x="138" y="62"/>
                    </a:lnTo>
                    <a:lnTo>
                      <a:pt x="134" y="64"/>
                    </a:lnTo>
                    <a:lnTo>
                      <a:pt x="130" y="66"/>
                    </a:lnTo>
                    <a:lnTo>
                      <a:pt x="130" y="66"/>
                    </a:lnTo>
                    <a:lnTo>
                      <a:pt x="126" y="68"/>
                    </a:lnTo>
                    <a:lnTo>
                      <a:pt x="122" y="72"/>
                    </a:lnTo>
                    <a:lnTo>
                      <a:pt x="122" y="72"/>
                    </a:lnTo>
                    <a:lnTo>
                      <a:pt x="122" y="72"/>
                    </a:lnTo>
                    <a:lnTo>
                      <a:pt x="124" y="74"/>
                    </a:lnTo>
                    <a:lnTo>
                      <a:pt x="124" y="74"/>
                    </a:lnTo>
                    <a:lnTo>
                      <a:pt x="122" y="78"/>
                    </a:lnTo>
                    <a:lnTo>
                      <a:pt x="118" y="80"/>
                    </a:lnTo>
                    <a:lnTo>
                      <a:pt x="114" y="82"/>
                    </a:lnTo>
                    <a:lnTo>
                      <a:pt x="114" y="82"/>
                    </a:lnTo>
                    <a:lnTo>
                      <a:pt x="106" y="84"/>
                    </a:lnTo>
                    <a:lnTo>
                      <a:pt x="102" y="86"/>
                    </a:lnTo>
                    <a:lnTo>
                      <a:pt x="100" y="90"/>
                    </a:lnTo>
                    <a:lnTo>
                      <a:pt x="100" y="90"/>
                    </a:lnTo>
                    <a:lnTo>
                      <a:pt x="96" y="96"/>
                    </a:lnTo>
                    <a:lnTo>
                      <a:pt x="94" y="100"/>
                    </a:lnTo>
                    <a:lnTo>
                      <a:pt x="94" y="100"/>
                    </a:lnTo>
                    <a:lnTo>
                      <a:pt x="92" y="104"/>
                    </a:lnTo>
                    <a:lnTo>
                      <a:pt x="88" y="110"/>
                    </a:lnTo>
                    <a:lnTo>
                      <a:pt x="88" y="110"/>
                    </a:lnTo>
                    <a:lnTo>
                      <a:pt x="78" y="122"/>
                    </a:lnTo>
                    <a:lnTo>
                      <a:pt x="78" y="122"/>
                    </a:lnTo>
                    <a:lnTo>
                      <a:pt x="76" y="126"/>
                    </a:lnTo>
                    <a:lnTo>
                      <a:pt x="76" y="126"/>
                    </a:lnTo>
                    <a:lnTo>
                      <a:pt x="76" y="132"/>
                    </a:lnTo>
                    <a:lnTo>
                      <a:pt x="76" y="132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50"/>
                    </a:lnTo>
                    <a:lnTo>
                      <a:pt x="76" y="150"/>
                    </a:lnTo>
                    <a:lnTo>
                      <a:pt x="74" y="154"/>
                    </a:lnTo>
                    <a:lnTo>
                      <a:pt x="74" y="154"/>
                    </a:lnTo>
                    <a:lnTo>
                      <a:pt x="76" y="160"/>
                    </a:lnTo>
                    <a:lnTo>
                      <a:pt x="76" y="160"/>
                    </a:lnTo>
                    <a:lnTo>
                      <a:pt x="78" y="172"/>
                    </a:lnTo>
                    <a:lnTo>
                      <a:pt x="78" y="172"/>
                    </a:lnTo>
                    <a:lnTo>
                      <a:pt x="76" y="184"/>
                    </a:lnTo>
                    <a:lnTo>
                      <a:pt x="76" y="184"/>
                    </a:lnTo>
                    <a:lnTo>
                      <a:pt x="84" y="190"/>
                    </a:lnTo>
                    <a:lnTo>
                      <a:pt x="84" y="190"/>
                    </a:lnTo>
                    <a:lnTo>
                      <a:pt x="84" y="190"/>
                    </a:lnTo>
                    <a:lnTo>
                      <a:pt x="84" y="196"/>
                    </a:lnTo>
                    <a:lnTo>
                      <a:pt x="86" y="198"/>
                    </a:lnTo>
                    <a:lnTo>
                      <a:pt x="86" y="198"/>
                    </a:lnTo>
                    <a:lnTo>
                      <a:pt x="88" y="202"/>
                    </a:lnTo>
                    <a:lnTo>
                      <a:pt x="90" y="206"/>
                    </a:lnTo>
                    <a:lnTo>
                      <a:pt x="90" y="206"/>
                    </a:lnTo>
                    <a:lnTo>
                      <a:pt x="90" y="208"/>
                    </a:lnTo>
                    <a:lnTo>
                      <a:pt x="90" y="208"/>
                    </a:lnTo>
                    <a:lnTo>
                      <a:pt x="90" y="210"/>
                    </a:lnTo>
                    <a:lnTo>
                      <a:pt x="90" y="210"/>
                    </a:lnTo>
                    <a:lnTo>
                      <a:pt x="92" y="212"/>
                    </a:lnTo>
                    <a:lnTo>
                      <a:pt x="98" y="214"/>
                    </a:lnTo>
                    <a:lnTo>
                      <a:pt x="102" y="216"/>
                    </a:lnTo>
                    <a:lnTo>
                      <a:pt x="102" y="216"/>
                    </a:lnTo>
                    <a:lnTo>
                      <a:pt x="112" y="218"/>
                    </a:lnTo>
                    <a:lnTo>
                      <a:pt x="126" y="222"/>
                    </a:lnTo>
                    <a:lnTo>
                      <a:pt x="126" y="222"/>
                    </a:lnTo>
                    <a:lnTo>
                      <a:pt x="130" y="220"/>
                    </a:lnTo>
                    <a:lnTo>
                      <a:pt x="130" y="220"/>
                    </a:lnTo>
                    <a:lnTo>
                      <a:pt x="132" y="218"/>
                    </a:lnTo>
                    <a:lnTo>
                      <a:pt x="134" y="216"/>
                    </a:lnTo>
                    <a:lnTo>
                      <a:pt x="138" y="214"/>
                    </a:lnTo>
                    <a:lnTo>
                      <a:pt x="138" y="214"/>
                    </a:lnTo>
                    <a:lnTo>
                      <a:pt x="140" y="214"/>
                    </a:lnTo>
                    <a:lnTo>
                      <a:pt x="142" y="212"/>
                    </a:lnTo>
                    <a:lnTo>
                      <a:pt x="142" y="212"/>
                    </a:lnTo>
                    <a:lnTo>
                      <a:pt x="146" y="204"/>
                    </a:lnTo>
                    <a:lnTo>
                      <a:pt x="152" y="200"/>
                    </a:lnTo>
                    <a:lnTo>
                      <a:pt x="152" y="200"/>
                    </a:lnTo>
                    <a:lnTo>
                      <a:pt x="156" y="200"/>
                    </a:lnTo>
                    <a:lnTo>
                      <a:pt x="160" y="202"/>
                    </a:lnTo>
                    <a:lnTo>
                      <a:pt x="160" y="202"/>
                    </a:lnTo>
                    <a:lnTo>
                      <a:pt x="162" y="200"/>
                    </a:lnTo>
                    <a:lnTo>
                      <a:pt x="166" y="196"/>
                    </a:lnTo>
                    <a:lnTo>
                      <a:pt x="166" y="196"/>
                    </a:lnTo>
                    <a:lnTo>
                      <a:pt x="172" y="192"/>
                    </a:lnTo>
                    <a:lnTo>
                      <a:pt x="174" y="192"/>
                    </a:lnTo>
                    <a:lnTo>
                      <a:pt x="176" y="192"/>
                    </a:lnTo>
                    <a:lnTo>
                      <a:pt x="184" y="196"/>
                    </a:lnTo>
                    <a:lnTo>
                      <a:pt x="182" y="198"/>
                    </a:lnTo>
                    <a:lnTo>
                      <a:pt x="182" y="198"/>
                    </a:lnTo>
                    <a:lnTo>
                      <a:pt x="182" y="200"/>
                    </a:lnTo>
                    <a:lnTo>
                      <a:pt x="182" y="200"/>
                    </a:lnTo>
                    <a:lnTo>
                      <a:pt x="184" y="202"/>
                    </a:lnTo>
                    <a:lnTo>
                      <a:pt x="184" y="202"/>
                    </a:lnTo>
                    <a:lnTo>
                      <a:pt x="186" y="204"/>
                    </a:lnTo>
                    <a:lnTo>
                      <a:pt x="186" y="206"/>
                    </a:lnTo>
                    <a:lnTo>
                      <a:pt x="186" y="206"/>
                    </a:lnTo>
                    <a:lnTo>
                      <a:pt x="186" y="210"/>
                    </a:lnTo>
                    <a:lnTo>
                      <a:pt x="186" y="210"/>
                    </a:lnTo>
                    <a:lnTo>
                      <a:pt x="182" y="218"/>
                    </a:lnTo>
                    <a:lnTo>
                      <a:pt x="182" y="218"/>
                    </a:lnTo>
                    <a:lnTo>
                      <a:pt x="184" y="222"/>
                    </a:lnTo>
                    <a:lnTo>
                      <a:pt x="186" y="222"/>
                    </a:lnTo>
                    <a:lnTo>
                      <a:pt x="186" y="222"/>
                    </a:lnTo>
                    <a:lnTo>
                      <a:pt x="190" y="226"/>
                    </a:lnTo>
                    <a:lnTo>
                      <a:pt x="194" y="232"/>
                    </a:lnTo>
                    <a:lnTo>
                      <a:pt x="194" y="232"/>
                    </a:lnTo>
                    <a:lnTo>
                      <a:pt x="196" y="234"/>
                    </a:lnTo>
                    <a:lnTo>
                      <a:pt x="196" y="234"/>
                    </a:lnTo>
                    <a:lnTo>
                      <a:pt x="200" y="236"/>
                    </a:lnTo>
                    <a:lnTo>
                      <a:pt x="200" y="240"/>
                    </a:lnTo>
                    <a:lnTo>
                      <a:pt x="202" y="244"/>
                    </a:lnTo>
                    <a:lnTo>
                      <a:pt x="202" y="244"/>
                    </a:lnTo>
                    <a:lnTo>
                      <a:pt x="202" y="244"/>
                    </a:lnTo>
                    <a:lnTo>
                      <a:pt x="202" y="244"/>
                    </a:lnTo>
                    <a:lnTo>
                      <a:pt x="202" y="248"/>
                    </a:lnTo>
                    <a:lnTo>
                      <a:pt x="202" y="248"/>
                    </a:lnTo>
                    <a:lnTo>
                      <a:pt x="206" y="252"/>
                    </a:lnTo>
                    <a:lnTo>
                      <a:pt x="208" y="258"/>
                    </a:lnTo>
                    <a:lnTo>
                      <a:pt x="208" y="266"/>
                    </a:lnTo>
                    <a:lnTo>
                      <a:pt x="208" y="266"/>
                    </a:lnTo>
                    <a:lnTo>
                      <a:pt x="208" y="270"/>
                    </a:lnTo>
                    <a:lnTo>
                      <a:pt x="208" y="270"/>
                    </a:lnTo>
                    <a:lnTo>
                      <a:pt x="210" y="272"/>
                    </a:lnTo>
                    <a:lnTo>
                      <a:pt x="210" y="272"/>
                    </a:lnTo>
                    <a:lnTo>
                      <a:pt x="212" y="268"/>
                    </a:lnTo>
                    <a:lnTo>
                      <a:pt x="214" y="266"/>
                    </a:lnTo>
                    <a:lnTo>
                      <a:pt x="214" y="266"/>
                    </a:lnTo>
                    <a:lnTo>
                      <a:pt x="214" y="262"/>
                    </a:lnTo>
                    <a:lnTo>
                      <a:pt x="218" y="256"/>
                    </a:lnTo>
                    <a:lnTo>
                      <a:pt x="218" y="256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20" y="238"/>
                    </a:lnTo>
                    <a:lnTo>
                      <a:pt x="222" y="228"/>
                    </a:lnTo>
                    <a:lnTo>
                      <a:pt x="226" y="216"/>
                    </a:lnTo>
                    <a:lnTo>
                      <a:pt x="226" y="216"/>
                    </a:lnTo>
                    <a:lnTo>
                      <a:pt x="228" y="206"/>
                    </a:lnTo>
                    <a:lnTo>
                      <a:pt x="228" y="192"/>
                    </a:lnTo>
                    <a:lnTo>
                      <a:pt x="228" y="192"/>
                    </a:lnTo>
                    <a:lnTo>
                      <a:pt x="230" y="180"/>
                    </a:lnTo>
                    <a:lnTo>
                      <a:pt x="232" y="170"/>
                    </a:lnTo>
                    <a:lnTo>
                      <a:pt x="232" y="170"/>
                    </a:lnTo>
                    <a:lnTo>
                      <a:pt x="226" y="152"/>
                    </a:lnTo>
                    <a:lnTo>
                      <a:pt x="222" y="134"/>
                    </a:lnTo>
                    <a:lnTo>
                      <a:pt x="214" y="118"/>
                    </a:lnTo>
                    <a:lnTo>
                      <a:pt x="206" y="102"/>
                    </a:lnTo>
                    <a:lnTo>
                      <a:pt x="196" y="88"/>
                    </a:lnTo>
                    <a:lnTo>
                      <a:pt x="184" y="74"/>
                    </a:lnTo>
                    <a:lnTo>
                      <a:pt x="172" y="60"/>
                    </a:lnTo>
                    <a:lnTo>
                      <a:pt x="160" y="48"/>
                    </a:lnTo>
                    <a:lnTo>
                      <a:pt x="146" y="38"/>
                    </a:lnTo>
                    <a:lnTo>
                      <a:pt x="130" y="28"/>
                    </a:lnTo>
                    <a:lnTo>
                      <a:pt x="114" y="20"/>
                    </a:lnTo>
                    <a:lnTo>
                      <a:pt x="98" y="12"/>
                    </a:lnTo>
                    <a:lnTo>
                      <a:pt x="80" y="6"/>
                    </a:lnTo>
                    <a:lnTo>
                      <a:pt x="62" y="2"/>
                    </a:lnTo>
                    <a:lnTo>
                      <a:pt x="44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3A91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Freeform 53"/>
              <p:cNvSpPr>
                <a:spLocks/>
              </p:cNvSpPr>
              <p:nvPr/>
            </p:nvSpPr>
            <p:spPr bwMode="auto">
              <a:xfrm>
                <a:off x="7837698" y="2923220"/>
                <a:ext cx="12560" cy="16746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2" y="8"/>
                  </a:cxn>
                </a:cxnLst>
                <a:rect l="0" t="0" r="r" b="b"/>
                <a:pathLst>
                  <a:path w="6" h="8">
                    <a:moveTo>
                      <a:pt x="2" y="8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6EBB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Freeform 54"/>
              <p:cNvSpPr>
                <a:spLocks/>
              </p:cNvSpPr>
              <p:nvPr/>
            </p:nvSpPr>
            <p:spPr bwMode="auto">
              <a:xfrm>
                <a:off x="7653492" y="2944152"/>
                <a:ext cx="544246" cy="711706"/>
              </a:xfrm>
              <a:custGeom>
                <a:avLst/>
                <a:gdLst/>
                <a:ahLst/>
                <a:cxnLst>
                  <a:cxn ang="0">
                    <a:pos x="250" y="230"/>
                  </a:cxn>
                  <a:cxn ang="0">
                    <a:pos x="246" y="232"/>
                  </a:cxn>
                  <a:cxn ang="0">
                    <a:pos x="240" y="230"/>
                  </a:cxn>
                  <a:cxn ang="0">
                    <a:pos x="236" y="222"/>
                  </a:cxn>
                  <a:cxn ang="0">
                    <a:pos x="218" y="218"/>
                  </a:cxn>
                  <a:cxn ang="0">
                    <a:pos x="180" y="220"/>
                  </a:cxn>
                  <a:cxn ang="0">
                    <a:pos x="170" y="212"/>
                  </a:cxn>
                  <a:cxn ang="0">
                    <a:pos x="140" y="212"/>
                  </a:cxn>
                  <a:cxn ang="0">
                    <a:pos x="128" y="210"/>
                  </a:cxn>
                  <a:cxn ang="0">
                    <a:pos x="112" y="212"/>
                  </a:cxn>
                  <a:cxn ang="0">
                    <a:pos x="98" y="210"/>
                  </a:cxn>
                  <a:cxn ang="0">
                    <a:pos x="84" y="216"/>
                  </a:cxn>
                  <a:cxn ang="0">
                    <a:pos x="66" y="210"/>
                  </a:cxn>
                  <a:cxn ang="0">
                    <a:pos x="48" y="208"/>
                  </a:cxn>
                  <a:cxn ang="0">
                    <a:pos x="38" y="190"/>
                  </a:cxn>
                  <a:cxn ang="0">
                    <a:pos x="30" y="182"/>
                  </a:cxn>
                  <a:cxn ang="0">
                    <a:pos x="18" y="176"/>
                  </a:cxn>
                  <a:cxn ang="0">
                    <a:pos x="16" y="160"/>
                  </a:cxn>
                  <a:cxn ang="0">
                    <a:pos x="16" y="152"/>
                  </a:cxn>
                  <a:cxn ang="0">
                    <a:pos x="20" y="142"/>
                  </a:cxn>
                  <a:cxn ang="0">
                    <a:pos x="30" y="136"/>
                  </a:cxn>
                  <a:cxn ang="0">
                    <a:pos x="46" y="132"/>
                  </a:cxn>
                  <a:cxn ang="0">
                    <a:pos x="50" y="142"/>
                  </a:cxn>
                  <a:cxn ang="0">
                    <a:pos x="52" y="140"/>
                  </a:cxn>
                  <a:cxn ang="0">
                    <a:pos x="50" y="124"/>
                  </a:cxn>
                  <a:cxn ang="0">
                    <a:pos x="56" y="108"/>
                  </a:cxn>
                  <a:cxn ang="0">
                    <a:pos x="64" y="98"/>
                  </a:cxn>
                  <a:cxn ang="0">
                    <a:pos x="70" y="78"/>
                  </a:cxn>
                  <a:cxn ang="0">
                    <a:pos x="82" y="68"/>
                  </a:cxn>
                  <a:cxn ang="0">
                    <a:pos x="94" y="46"/>
                  </a:cxn>
                  <a:cxn ang="0">
                    <a:pos x="104" y="42"/>
                  </a:cxn>
                  <a:cxn ang="0">
                    <a:pos x="98" y="22"/>
                  </a:cxn>
                  <a:cxn ang="0">
                    <a:pos x="88" y="18"/>
                  </a:cxn>
                  <a:cxn ang="0">
                    <a:pos x="76" y="20"/>
                  </a:cxn>
                  <a:cxn ang="0">
                    <a:pos x="74" y="34"/>
                  </a:cxn>
                  <a:cxn ang="0">
                    <a:pos x="56" y="44"/>
                  </a:cxn>
                  <a:cxn ang="0">
                    <a:pos x="52" y="16"/>
                  </a:cxn>
                  <a:cxn ang="0">
                    <a:pos x="56" y="8"/>
                  </a:cxn>
                  <a:cxn ang="0">
                    <a:pos x="48" y="4"/>
                  </a:cxn>
                  <a:cxn ang="0">
                    <a:pos x="18" y="44"/>
                  </a:cxn>
                  <a:cxn ang="0">
                    <a:pos x="0" y="130"/>
                  </a:cxn>
                  <a:cxn ang="0">
                    <a:pos x="12" y="182"/>
                  </a:cxn>
                  <a:cxn ang="0">
                    <a:pos x="30" y="196"/>
                  </a:cxn>
                  <a:cxn ang="0">
                    <a:pos x="48" y="216"/>
                  </a:cxn>
                  <a:cxn ang="0">
                    <a:pos x="60" y="218"/>
                  </a:cxn>
                  <a:cxn ang="0">
                    <a:pos x="86" y="238"/>
                  </a:cxn>
                  <a:cxn ang="0">
                    <a:pos x="96" y="262"/>
                  </a:cxn>
                  <a:cxn ang="0">
                    <a:pos x="110" y="270"/>
                  </a:cxn>
                  <a:cxn ang="0">
                    <a:pos x="116" y="282"/>
                  </a:cxn>
                  <a:cxn ang="0">
                    <a:pos x="136" y="290"/>
                  </a:cxn>
                  <a:cxn ang="0">
                    <a:pos x="156" y="310"/>
                  </a:cxn>
                  <a:cxn ang="0">
                    <a:pos x="172" y="328"/>
                  </a:cxn>
                  <a:cxn ang="0">
                    <a:pos x="188" y="340"/>
                  </a:cxn>
                  <a:cxn ang="0">
                    <a:pos x="218" y="328"/>
                  </a:cxn>
                  <a:cxn ang="0">
                    <a:pos x="234" y="308"/>
                  </a:cxn>
                  <a:cxn ang="0">
                    <a:pos x="246" y="284"/>
                  </a:cxn>
                  <a:cxn ang="0">
                    <a:pos x="254" y="262"/>
                  </a:cxn>
                  <a:cxn ang="0">
                    <a:pos x="256" y="248"/>
                  </a:cxn>
                  <a:cxn ang="0">
                    <a:pos x="258" y="232"/>
                  </a:cxn>
                </a:cxnLst>
                <a:rect l="0" t="0" r="r" b="b"/>
                <a:pathLst>
                  <a:path w="260" h="340">
                    <a:moveTo>
                      <a:pt x="258" y="232"/>
                    </a:moveTo>
                    <a:lnTo>
                      <a:pt x="258" y="232"/>
                    </a:lnTo>
                    <a:lnTo>
                      <a:pt x="258" y="232"/>
                    </a:lnTo>
                    <a:lnTo>
                      <a:pt x="258" y="232"/>
                    </a:lnTo>
                    <a:lnTo>
                      <a:pt x="254" y="232"/>
                    </a:lnTo>
                    <a:lnTo>
                      <a:pt x="250" y="230"/>
                    </a:lnTo>
                    <a:lnTo>
                      <a:pt x="250" y="230"/>
                    </a:lnTo>
                    <a:lnTo>
                      <a:pt x="250" y="230"/>
                    </a:lnTo>
                    <a:lnTo>
                      <a:pt x="250" y="230"/>
                    </a:lnTo>
                    <a:lnTo>
                      <a:pt x="250" y="228"/>
                    </a:lnTo>
                    <a:lnTo>
                      <a:pt x="246" y="232"/>
                    </a:lnTo>
                    <a:lnTo>
                      <a:pt x="246" y="232"/>
                    </a:lnTo>
                    <a:lnTo>
                      <a:pt x="244" y="234"/>
                    </a:lnTo>
                    <a:lnTo>
                      <a:pt x="242" y="234"/>
                    </a:lnTo>
                    <a:lnTo>
                      <a:pt x="240" y="234"/>
                    </a:lnTo>
                    <a:lnTo>
                      <a:pt x="240" y="234"/>
                    </a:lnTo>
                    <a:lnTo>
                      <a:pt x="240" y="230"/>
                    </a:lnTo>
                    <a:lnTo>
                      <a:pt x="240" y="230"/>
                    </a:lnTo>
                    <a:lnTo>
                      <a:pt x="240" y="226"/>
                    </a:lnTo>
                    <a:lnTo>
                      <a:pt x="240" y="226"/>
                    </a:lnTo>
                    <a:lnTo>
                      <a:pt x="240" y="222"/>
                    </a:lnTo>
                    <a:lnTo>
                      <a:pt x="240" y="222"/>
                    </a:lnTo>
                    <a:lnTo>
                      <a:pt x="238" y="222"/>
                    </a:lnTo>
                    <a:lnTo>
                      <a:pt x="236" y="222"/>
                    </a:lnTo>
                    <a:lnTo>
                      <a:pt x="236" y="222"/>
                    </a:lnTo>
                    <a:lnTo>
                      <a:pt x="232" y="224"/>
                    </a:lnTo>
                    <a:lnTo>
                      <a:pt x="224" y="220"/>
                    </a:lnTo>
                    <a:lnTo>
                      <a:pt x="224" y="220"/>
                    </a:lnTo>
                    <a:lnTo>
                      <a:pt x="222" y="220"/>
                    </a:lnTo>
                    <a:lnTo>
                      <a:pt x="218" y="218"/>
                    </a:lnTo>
                    <a:lnTo>
                      <a:pt x="218" y="218"/>
                    </a:lnTo>
                    <a:lnTo>
                      <a:pt x="202" y="218"/>
                    </a:lnTo>
                    <a:lnTo>
                      <a:pt x="192" y="220"/>
                    </a:lnTo>
                    <a:lnTo>
                      <a:pt x="192" y="220"/>
                    </a:lnTo>
                    <a:lnTo>
                      <a:pt x="186" y="220"/>
                    </a:lnTo>
                    <a:lnTo>
                      <a:pt x="180" y="220"/>
                    </a:lnTo>
                    <a:lnTo>
                      <a:pt x="180" y="220"/>
                    </a:lnTo>
                    <a:lnTo>
                      <a:pt x="178" y="218"/>
                    </a:lnTo>
                    <a:lnTo>
                      <a:pt x="176" y="216"/>
                    </a:lnTo>
                    <a:lnTo>
                      <a:pt x="176" y="216"/>
                    </a:lnTo>
                    <a:lnTo>
                      <a:pt x="174" y="214"/>
                    </a:lnTo>
                    <a:lnTo>
                      <a:pt x="170" y="212"/>
                    </a:lnTo>
                    <a:lnTo>
                      <a:pt x="156" y="210"/>
                    </a:lnTo>
                    <a:lnTo>
                      <a:pt x="156" y="210"/>
                    </a:lnTo>
                    <a:lnTo>
                      <a:pt x="150" y="210"/>
                    </a:lnTo>
                    <a:lnTo>
                      <a:pt x="150" y="210"/>
                    </a:lnTo>
                    <a:lnTo>
                      <a:pt x="144" y="210"/>
                    </a:lnTo>
                    <a:lnTo>
                      <a:pt x="140" y="212"/>
                    </a:lnTo>
                    <a:lnTo>
                      <a:pt x="140" y="212"/>
                    </a:lnTo>
                    <a:lnTo>
                      <a:pt x="134" y="214"/>
                    </a:lnTo>
                    <a:lnTo>
                      <a:pt x="130" y="212"/>
                    </a:lnTo>
                    <a:lnTo>
                      <a:pt x="130" y="212"/>
                    </a:lnTo>
                    <a:lnTo>
                      <a:pt x="128" y="210"/>
                    </a:lnTo>
                    <a:lnTo>
                      <a:pt x="128" y="210"/>
                    </a:lnTo>
                    <a:lnTo>
                      <a:pt x="128" y="210"/>
                    </a:lnTo>
                    <a:lnTo>
                      <a:pt x="128" y="210"/>
                    </a:lnTo>
                    <a:lnTo>
                      <a:pt x="118" y="212"/>
                    </a:lnTo>
                    <a:lnTo>
                      <a:pt x="118" y="212"/>
                    </a:lnTo>
                    <a:lnTo>
                      <a:pt x="112" y="212"/>
                    </a:lnTo>
                    <a:lnTo>
                      <a:pt x="112" y="212"/>
                    </a:lnTo>
                    <a:lnTo>
                      <a:pt x="108" y="210"/>
                    </a:lnTo>
                    <a:lnTo>
                      <a:pt x="108" y="210"/>
                    </a:lnTo>
                    <a:lnTo>
                      <a:pt x="104" y="210"/>
                    </a:lnTo>
                    <a:lnTo>
                      <a:pt x="100" y="210"/>
                    </a:lnTo>
                    <a:lnTo>
                      <a:pt x="100" y="210"/>
                    </a:lnTo>
                    <a:lnTo>
                      <a:pt x="98" y="210"/>
                    </a:lnTo>
                    <a:lnTo>
                      <a:pt x="98" y="210"/>
                    </a:lnTo>
                    <a:lnTo>
                      <a:pt x="92" y="212"/>
                    </a:lnTo>
                    <a:lnTo>
                      <a:pt x="90" y="214"/>
                    </a:lnTo>
                    <a:lnTo>
                      <a:pt x="90" y="214"/>
                    </a:lnTo>
                    <a:lnTo>
                      <a:pt x="84" y="216"/>
                    </a:lnTo>
                    <a:lnTo>
                      <a:pt x="84" y="216"/>
                    </a:lnTo>
                    <a:lnTo>
                      <a:pt x="82" y="216"/>
                    </a:lnTo>
                    <a:lnTo>
                      <a:pt x="78" y="214"/>
                    </a:lnTo>
                    <a:lnTo>
                      <a:pt x="78" y="214"/>
                    </a:lnTo>
                    <a:lnTo>
                      <a:pt x="76" y="212"/>
                    </a:lnTo>
                    <a:lnTo>
                      <a:pt x="70" y="210"/>
                    </a:lnTo>
                    <a:lnTo>
                      <a:pt x="66" y="210"/>
                    </a:lnTo>
                    <a:lnTo>
                      <a:pt x="66" y="210"/>
                    </a:lnTo>
                    <a:lnTo>
                      <a:pt x="62" y="212"/>
                    </a:lnTo>
                    <a:lnTo>
                      <a:pt x="54" y="212"/>
                    </a:lnTo>
                    <a:lnTo>
                      <a:pt x="54" y="212"/>
                    </a:lnTo>
                    <a:lnTo>
                      <a:pt x="50" y="210"/>
                    </a:lnTo>
                    <a:lnTo>
                      <a:pt x="48" y="208"/>
                    </a:lnTo>
                    <a:lnTo>
                      <a:pt x="46" y="200"/>
                    </a:lnTo>
                    <a:lnTo>
                      <a:pt x="46" y="200"/>
                    </a:lnTo>
                    <a:lnTo>
                      <a:pt x="42" y="192"/>
                    </a:lnTo>
                    <a:lnTo>
                      <a:pt x="42" y="192"/>
                    </a:lnTo>
                    <a:lnTo>
                      <a:pt x="40" y="190"/>
                    </a:lnTo>
                    <a:lnTo>
                      <a:pt x="38" y="190"/>
                    </a:lnTo>
                    <a:lnTo>
                      <a:pt x="38" y="190"/>
                    </a:lnTo>
                    <a:lnTo>
                      <a:pt x="34" y="188"/>
                    </a:lnTo>
                    <a:lnTo>
                      <a:pt x="34" y="188"/>
                    </a:lnTo>
                    <a:lnTo>
                      <a:pt x="32" y="186"/>
                    </a:lnTo>
                    <a:lnTo>
                      <a:pt x="30" y="182"/>
                    </a:lnTo>
                    <a:lnTo>
                      <a:pt x="30" y="182"/>
                    </a:lnTo>
                    <a:lnTo>
                      <a:pt x="30" y="178"/>
                    </a:lnTo>
                    <a:lnTo>
                      <a:pt x="30" y="178"/>
                    </a:lnTo>
                    <a:lnTo>
                      <a:pt x="26" y="176"/>
                    </a:lnTo>
                    <a:lnTo>
                      <a:pt x="22" y="176"/>
                    </a:lnTo>
                    <a:lnTo>
                      <a:pt x="22" y="176"/>
                    </a:lnTo>
                    <a:lnTo>
                      <a:pt x="18" y="176"/>
                    </a:lnTo>
                    <a:lnTo>
                      <a:pt x="16" y="174"/>
                    </a:lnTo>
                    <a:lnTo>
                      <a:pt x="16" y="174"/>
                    </a:lnTo>
                    <a:lnTo>
                      <a:pt x="14" y="168"/>
                    </a:lnTo>
                    <a:lnTo>
                      <a:pt x="14" y="164"/>
                    </a:lnTo>
                    <a:lnTo>
                      <a:pt x="16" y="160"/>
                    </a:lnTo>
                    <a:lnTo>
                      <a:pt x="16" y="160"/>
                    </a:lnTo>
                    <a:lnTo>
                      <a:pt x="18" y="158"/>
                    </a:lnTo>
                    <a:lnTo>
                      <a:pt x="18" y="158"/>
                    </a:lnTo>
                    <a:lnTo>
                      <a:pt x="18" y="156"/>
                    </a:lnTo>
                    <a:lnTo>
                      <a:pt x="18" y="154"/>
                    </a:lnTo>
                    <a:lnTo>
                      <a:pt x="18" y="154"/>
                    </a:lnTo>
                    <a:lnTo>
                      <a:pt x="16" y="152"/>
                    </a:lnTo>
                    <a:lnTo>
                      <a:pt x="16" y="150"/>
                    </a:lnTo>
                    <a:lnTo>
                      <a:pt x="16" y="150"/>
                    </a:lnTo>
                    <a:lnTo>
                      <a:pt x="16" y="146"/>
                    </a:lnTo>
                    <a:lnTo>
                      <a:pt x="18" y="144"/>
                    </a:lnTo>
                    <a:lnTo>
                      <a:pt x="18" y="144"/>
                    </a:lnTo>
                    <a:lnTo>
                      <a:pt x="20" y="142"/>
                    </a:lnTo>
                    <a:lnTo>
                      <a:pt x="22" y="140"/>
                    </a:lnTo>
                    <a:lnTo>
                      <a:pt x="22" y="140"/>
                    </a:lnTo>
                    <a:lnTo>
                      <a:pt x="22" y="136"/>
                    </a:lnTo>
                    <a:lnTo>
                      <a:pt x="24" y="136"/>
                    </a:lnTo>
                    <a:lnTo>
                      <a:pt x="24" y="136"/>
                    </a:lnTo>
                    <a:lnTo>
                      <a:pt x="30" y="136"/>
                    </a:lnTo>
                    <a:lnTo>
                      <a:pt x="34" y="132"/>
                    </a:lnTo>
                    <a:lnTo>
                      <a:pt x="34" y="132"/>
                    </a:lnTo>
                    <a:lnTo>
                      <a:pt x="36" y="132"/>
                    </a:lnTo>
                    <a:lnTo>
                      <a:pt x="40" y="130"/>
                    </a:lnTo>
                    <a:lnTo>
                      <a:pt x="40" y="130"/>
                    </a:lnTo>
                    <a:lnTo>
                      <a:pt x="46" y="132"/>
                    </a:lnTo>
                    <a:lnTo>
                      <a:pt x="48" y="134"/>
                    </a:lnTo>
                    <a:lnTo>
                      <a:pt x="50" y="138"/>
                    </a:lnTo>
                    <a:lnTo>
                      <a:pt x="50" y="140"/>
                    </a:lnTo>
                    <a:lnTo>
                      <a:pt x="50" y="140"/>
                    </a:lnTo>
                    <a:lnTo>
                      <a:pt x="50" y="142"/>
                    </a:lnTo>
                    <a:lnTo>
                      <a:pt x="50" y="142"/>
                    </a:lnTo>
                    <a:lnTo>
                      <a:pt x="50" y="144"/>
                    </a:lnTo>
                    <a:lnTo>
                      <a:pt x="50" y="144"/>
                    </a:lnTo>
                    <a:lnTo>
                      <a:pt x="52" y="144"/>
                    </a:lnTo>
                    <a:lnTo>
                      <a:pt x="52" y="144"/>
                    </a:lnTo>
                    <a:lnTo>
                      <a:pt x="52" y="140"/>
                    </a:lnTo>
                    <a:lnTo>
                      <a:pt x="52" y="140"/>
                    </a:lnTo>
                    <a:lnTo>
                      <a:pt x="52" y="136"/>
                    </a:lnTo>
                    <a:lnTo>
                      <a:pt x="50" y="134"/>
                    </a:lnTo>
                    <a:lnTo>
                      <a:pt x="50" y="134"/>
                    </a:lnTo>
                    <a:lnTo>
                      <a:pt x="50" y="130"/>
                    </a:lnTo>
                    <a:lnTo>
                      <a:pt x="50" y="130"/>
                    </a:lnTo>
                    <a:lnTo>
                      <a:pt x="50" y="124"/>
                    </a:lnTo>
                    <a:lnTo>
                      <a:pt x="50" y="124"/>
                    </a:lnTo>
                    <a:lnTo>
                      <a:pt x="52" y="114"/>
                    </a:lnTo>
                    <a:lnTo>
                      <a:pt x="52" y="114"/>
                    </a:lnTo>
                    <a:lnTo>
                      <a:pt x="54" y="110"/>
                    </a:lnTo>
                    <a:lnTo>
                      <a:pt x="56" y="108"/>
                    </a:lnTo>
                    <a:lnTo>
                      <a:pt x="56" y="108"/>
                    </a:lnTo>
                    <a:lnTo>
                      <a:pt x="58" y="106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2" y="98"/>
                    </a:lnTo>
                    <a:lnTo>
                      <a:pt x="64" y="98"/>
                    </a:lnTo>
                    <a:lnTo>
                      <a:pt x="64" y="98"/>
                    </a:lnTo>
                    <a:lnTo>
                      <a:pt x="66" y="96"/>
                    </a:lnTo>
                    <a:lnTo>
                      <a:pt x="66" y="96"/>
                    </a:lnTo>
                    <a:lnTo>
                      <a:pt x="68" y="82"/>
                    </a:lnTo>
                    <a:lnTo>
                      <a:pt x="68" y="82"/>
                    </a:lnTo>
                    <a:lnTo>
                      <a:pt x="68" y="78"/>
                    </a:lnTo>
                    <a:lnTo>
                      <a:pt x="70" y="78"/>
                    </a:lnTo>
                    <a:lnTo>
                      <a:pt x="74" y="78"/>
                    </a:lnTo>
                    <a:lnTo>
                      <a:pt x="74" y="78"/>
                    </a:lnTo>
                    <a:lnTo>
                      <a:pt x="76" y="76"/>
                    </a:lnTo>
                    <a:lnTo>
                      <a:pt x="76" y="76"/>
                    </a:lnTo>
                    <a:lnTo>
                      <a:pt x="80" y="72"/>
                    </a:lnTo>
                    <a:lnTo>
                      <a:pt x="82" y="68"/>
                    </a:lnTo>
                    <a:lnTo>
                      <a:pt x="88" y="66"/>
                    </a:lnTo>
                    <a:lnTo>
                      <a:pt x="88" y="66"/>
                    </a:lnTo>
                    <a:lnTo>
                      <a:pt x="92" y="66"/>
                    </a:lnTo>
                    <a:lnTo>
                      <a:pt x="92" y="64"/>
                    </a:lnTo>
                    <a:lnTo>
                      <a:pt x="92" y="64"/>
                    </a:lnTo>
                    <a:lnTo>
                      <a:pt x="94" y="46"/>
                    </a:lnTo>
                    <a:lnTo>
                      <a:pt x="94" y="46"/>
                    </a:lnTo>
                    <a:lnTo>
                      <a:pt x="96" y="44"/>
                    </a:lnTo>
                    <a:lnTo>
                      <a:pt x="98" y="42"/>
                    </a:lnTo>
                    <a:lnTo>
                      <a:pt x="102" y="42"/>
                    </a:lnTo>
                    <a:lnTo>
                      <a:pt x="102" y="42"/>
                    </a:lnTo>
                    <a:lnTo>
                      <a:pt x="104" y="42"/>
                    </a:lnTo>
                    <a:lnTo>
                      <a:pt x="104" y="42"/>
                    </a:lnTo>
                    <a:lnTo>
                      <a:pt x="106" y="36"/>
                    </a:lnTo>
                    <a:lnTo>
                      <a:pt x="104" y="36"/>
                    </a:lnTo>
                    <a:lnTo>
                      <a:pt x="104" y="36"/>
                    </a:lnTo>
                    <a:lnTo>
                      <a:pt x="100" y="28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96" y="18"/>
                    </a:lnTo>
                    <a:lnTo>
                      <a:pt x="96" y="18"/>
                    </a:lnTo>
                    <a:lnTo>
                      <a:pt x="94" y="16"/>
                    </a:lnTo>
                    <a:lnTo>
                      <a:pt x="94" y="16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4" y="20"/>
                    </a:lnTo>
                    <a:lnTo>
                      <a:pt x="80" y="20"/>
                    </a:lnTo>
                    <a:lnTo>
                      <a:pt x="80" y="20"/>
                    </a:lnTo>
                    <a:lnTo>
                      <a:pt x="76" y="20"/>
                    </a:lnTo>
                    <a:lnTo>
                      <a:pt x="76" y="20"/>
                    </a:lnTo>
                    <a:lnTo>
                      <a:pt x="74" y="22"/>
                    </a:lnTo>
                    <a:lnTo>
                      <a:pt x="74" y="26"/>
                    </a:lnTo>
                    <a:lnTo>
                      <a:pt x="74" y="32"/>
                    </a:lnTo>
                    <a:lnTo>
                      <a:pt x="74" y="32"/>
                    </a:lnTo>
                    <a:lnTo>
                      <a:pt x="74" y="34"/>
                    </a:lnTo>
                    <a:lnTo>
                      <a:pt x="74" y="34"/>
                    </a:lnTo>
                    <a:lnTo>
                      <a:pt x="74" y="38"/>
                    </a:lnTo>
                    <a:lnTo>
                      <a:pt x="72" y="42"/>
                    </a:lnTo>
                    <a:lnTo>
                      <a:pt x="72" y="42"/>
                    </a:lnTo>
                    <a:lnTo>
                      <a:pt x="66" y="44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48" y="38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24"/>
                    </a:lnTo>
                    <a:lnTo>
                      <a:pt x="50" y="18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8" y="12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0" y="6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2" y="8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4" y="14"/>
                    </a:lnTo>
                    <a:lnTo>
                      <a:pt x="26" y="28"/>
                    </a:lnTo>
                    <a:lnTo>
                      <a:pt x="18" y="44"/>
                    </a:lnTo>
                    <a:lnTo>
                      <a:pt x="12" y="60"/>
                    </a:lnTo>
                    <a:lnTo>
                      <a:pt x="6" y="78"/>
                    </a:lnTo>
                    <a:lnTo>
                      <a:pt x="2" y="94"/>
                    </a:lnTo>
                    <a:lnTo>
                      <a:pt x="0" y="112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2" y="158"/>
                    </a:lnTo>
                    <a:lnTo>
                      <a:pt x="2" y="158"/>
                    </a:lnTo>
                    <a:lnTo>
                      <a:pt x="6" y="164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2" y="182"/>
                    </a:lnTo>
                    <a:lnTo>
                      <a:pt x="16" y="188"/>
                    </a:lnTo>
                    <a:lnTo>
                      <a:pt x="16" y="188"/>
                    </a:lnTo>
                    <a:lnTo>
                      <a:pt x="20" y="192"/>
                    </a:lnTo>
                    <a:lnTo>
                      <a:pt x="24" y="194"/>
                    </a:lnTo>
                    <a:lnTo>
                      <a:pt x="24" y="194"/>
                    </a:lnTo>
                    <a:lnTo>
                      <a:pt x="30" y="196"/>
                    </a:lnTo>
                    <a:lnTo>
                      <a:pt x="36" y="200"/>
                    </a:lnTo>
                    <a:lnTo>
                      <a:pt x="40" y="206"/>
                    </a:lnTo>
                    <a:lnTo>
                      <a:pt x="40" y="206"/>
                    </a:lnTo>
                    <a:lnTo>
                      <a:pt x="44" y="212"/>
                    </a:lnTo>
                    <a:lnTo>
                      <a:pt x="48" y="216"/>
                    </a:lnTo>
                    <a:lnTo>
                      <a:pt x="48" y="216"/>
                    </a:lnTo>
                    <a:lnTo>
                      <a:pt x="54" y="216"/>
                    </a:lnTo>
                    <a:lnTo>
                      <a:pt x="58" y="216"/>
                    </a:lnTo>
                    <a:lnTo>
                      <a:pt x="58" y="216"/>
                    </a:lnTo>
                    <a:lnTo>
                      <a:pt x="58" y="218"/>
                    </a:lnTo>
                    <a:lnTo>
                      <a:pt x="60" y="218"/>
                    </a:lnTo>
                    <a:lnTo>
                      <a:pt x="60" y="218"/>
                    </a:lnTo>
                    <a:lnTo>
                      <a:pt x="74" y="218"/>
                    </a:lnTo>
                    <a:lnTo>
                      <a:pt x="80" y="222"/>
                    </a:lnTo>
                    <a:lnTo>
                      <a:pt x="84" y="226"/>
                    </a:lnTo>
                    <a:lnTo>
                      <a:pt x="84" y="232"/>
                    </a:lnTo>
                    <a:lnTo>
                      <a:pt x="84" y="232"/>
                    </a:lnTo>
                    <a:lnTo>
                      <a:pt x="86" y="238"/>
                    </a:lnTo>
                    <a:lnTo>
                      <a:pt x="90" y="246"/>
                    </a:lnTo>
                    <a:lnTo>
                      <a:pt x="92" y="252"/>
                    </a:lnTo>
                    <a:lnTo>
                      <a:pt x="92" y="252"/>
                    </a:lnTo>
                    <a:lnTo>
                      <a:pt x="92" y="258"/>
                    </a:lnTo>
                    <a:lnTo>
                      <a:pt x="96" y="262"/>
                    </a:lnTo>
                    <a:lnTo>
                      <a:pt x="96" y="262"/>
                    </a:lnTo>
                    <a:lnTo>
                      <a:pt x="98" y="264"/>
                    </a:lnTo>
                    <a:lnTo>
                      <a:pt x="102" y="264"/>
                    </a:lnTo>
                    <a:lnTo>
                      <a:pt x="102" y="264"/>
                    </a:lnTo>
                    <a:lnTo>
                      <a:pt x="106" y="266"/>
                    </a:lnTo>
                    <a:lnTo>
                      <a:pt x="108" y="268"/>
                    </a:lnTo>
                    <a:lnTo>
                      <a:pt x="110" y="270"/>
                    </a:lnTo>
                    <a:lnTo>
                      <a:pt x="110" y="270"/>
                    </a:lnTo>
                    <a:lnTo>
                      <a:pt x="112" y="276"/>
                    </a:lnTo>
                    <a:lnTo>
                      <a:pt x="112" y="280"/>
                    </a:lnTo>
                    <a:lnTo>
                      <a:pt x="114" y="280"/>
                    </a:lnTo>
                    <a:lnTo>
                      <a:pt x="114" y="280"/>
                    </a:lnTo>
                    <a:lnTo>
                      <a:pt x="116" y="282"/>
                    </a:lnTo>
                    <a:lnTo>
                      <a:pt x="122" y="286"/>
                    </a:lnTo>
                    <a:lnTo>
                      <a:pt x="122" y="286"/>
                    </a:lnTo>
                    <a:lnTo>
                      <a:pt x="124" y="286"/>
                    </a:lnTo>
                    <a:lnTo>
                      <a:pt x="124" y="286"/>
                    </a:lnTo>
                    <a:lnTo>
                      <a:pt x="130" y="286"/>
                    </a:lnTo>
                    <a:lnTo>
                      <a:pt x="136" y="290"/>
                    </a:lnTo>
                    <a:lnTo>
                      <a:pt x="136" y="290"/>
                    </a:lnTo>
                    <a:lnTo>
                      <a:pt x="142" y="294"/>
                    </a:lnTo>
                    <a:lnTo>
                      <a:pt x="146" y="298"/>
                    </a:lnTo>
                    <a:lnTo>
                      <a:pt x="146" y="298"/>
                    </a:lnTo>
                    <a:lnTo>
                      <a:pt x="150" y="302"/>
                    </a:lnTo>
                    <a:lnTo>
                      <a:pt x="156" y="310"/>
                    </a:lnTo>
                    <a:lnTo>
                      <a:pt x="156" y="310"/>
                    </a:lnTo>
                    <a:lnTo>
                      <a:pt x="158" y="312"/>
                    </a:lnTo>
                    <a:lnTo>
                      <a:pt x="160" y="314"/>
                    </a:lnTo>
                    <a:lnTo>
                      <a:pt x="160" y="314"/>
                    </a:lnTo>
                    <a:lnTo>
                      <a:pt x="166" y="318"/>
                    </a:lnTo>
                    <a:lnTo>
                      <a:pt x="172" y="328"/>
                    </a:lnTo>
                    <a:lnTo>
                      <a:pt x="172" y="328"/>
                    </a:lnTo>
                    <a:lnTo>
                      <a:pt x="176" y="330"/>
                    </a:lnTo>
                    <a:lnTo>
                      <a:pt x="176" y="330"/>
                    </a:lnTo>
                    <a:lnTo>
                      <a:pt x="184" y="336"/>
                    </a:lnTo>
                    <a:lnTo>
                      <a:pt x="184" y="336"/>
                    </a:lnTo>
                    <a:lnTo>
                      <a:pt x="188" y="340"/>
                    </a:lnTo>
                    <a:lnTo>
                      <a:pt x="188" y="340"/>
                    </a:lnTo>
                    <a:lnTo>
                      <a:pt x="210" y="340"/>
                    </a:lnTo>
                    <a:lnTo>
                      <a:pt x="210" y="340"/>
                    </a:lnTo>
                    <a:lnTo>
                      <a:pt x="216" y="340"/>
                    </a:lnTo>
                    <a:lnTo>
                      <a:pt x="216" y="340"/>
                    </a:lnTo>
                    <a:lnTo>
                      <a:pt x="218" y="328"/>
                    </a:lnTo>
                    <a:lnTo>
                      <a:pt x="222" y="322"/>
                    </a:lnTo>
                    <a:lnTo>
                      <a:pt x="226" y="320"/>
                    </a:lnTo>
                    <a:lnTo>
                      <a:pt x="226" y="320"/>
                    </a:lnTo>
                    <a:lnTo>
                      <a:pt x="228" y="318"/>
                    </a:lnTo>
                    <a:lnTo>
                      <a:pt x="230" y="316"/>
                    </a:lnTo>
                    <a:lnTo>
                      <a:pt x="234" y="308"/>
                    </a:lnTo>
                    <a:lnTo>
                      <a:pt x="234" y="308"/>
                    </a:lnTo>
                    <a:lnTo>
                      <a:pt x="240" y="298"/>
                    </a:lnTo>
                    <a:lnTo>
                      <a:pt x="244" y="294"/>
                    </a:lnTo>
                    <a:lnTo>
                      <a:pt x="244" y="294"/>
                    </a:lnTo>
                    <a:lnTo>
                      <a:pt x="246" y="290"/>
                    </a:lnTo>
                    <a:lnTo>
                      <a:pt x="246" y="284"/>
                    </a:lnTo>
                    <a:lnTo>
                      <a:pt x="246" y="284"/>
                    </a:lnTo>
                    <a:lnTo>
                      <a:pt x="248" y="274"/>
                    </a:lnTo>
                    <a:lnTo>
                      <a:pt x="250" y="268"/>
                    </a:lnTo>
                    <a:lnTo>
                      <a:pt x="254" y="264"/>
                    </a:lnTo>
                    <a:lnTo>
                      <a:pt x="254" y="264"/>
                    </a:lnTo>
                    <a:lnTo>
                      <a:pt x="254" y="262"/>
                    </a:lnTo>
                    <a:lnTo>
                      <a:pt x="254" y="262"/>
                    </a:lnTo>
                    <a:lnTo>
                      <a:pt x="252" y="256"/>
                    </a:lnTo>
                    <a:lnTo>
                      <a:pt x="252" y="256"/>
                    </a:lnTo>
                    <a:lnTo>
                      <a:pt x="254" y="252"/>
                    </a:lnTo>
                    <a:lnTo>
                      <a:pt x="256" y="248"/>
                    </a:lnTo>
                    <a:lnTo>
                      <a:pt x="256" y="248"/>
                    </a:lnTo>
                    <a:lnTo>
                      <a:pt x="258" y="246"/>
                    </a:lnTo>
                    <a:lnTo>
                      <a:pt x="258" y="246"/>
                    </a:lnTo>
                    <a:lnTo>
                      <a:pt x="260" y="234"/>
                    </a:lnTo>
                    <a:lnTo>
                      <a:pt x="260" y="234"/>
                    </a:lnTo>
                    <a:lnTo>
                      <a:pt x="258" y="232"/>
                    </a:lnTo>
                    <a:lnTo>
                      <a:pt x="258" y="232"/>
                    </a:lnTo>
                    <a:lnTo>
                      <a:pt x="258" y="232"/>
                    </a:lnTo>
                    <a:lnTo>
                      <a:pt x="258" y="232"/>
                    </a:lnTo>
                    <a:close/>
                  </a:path>
                </a:pathLst>
              </a:custGeom>
              <a:solidFill>
                <a:srgbClr val="63A91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Freeform 55"/>
              <p:cNvSpPr>
                <a:spLocks noEditPoints="1"/>
              </p:cNvSpPr>
              <p:nvPr/>
            </p:nvSpPr>
            <p:spPr bwMode="auto">
              <a:xfrm>
                <a:off x="7620000" y="2743200"/>
                <a:ext cx="950337" cy="946150"/>
              </a:xfrm>
              <a:custGeom>
                <a:avLst/>
                <a:gdLst/>
                <a:ahLst/>
                <a:cxnLst>
                  <a:cxn ang="0">
                    <a:pos x="272" y="352"/>
                  </a:cxn>
                  <a:cxn ang="0">
                    <a:pos x="254" y="314"/>
                  </a:cxn>
                  <a:cxn ang="0">
                    <a:pos x="154" y="304"/>
                  </a:cxn>
                  <a:cxn ang="0">
                    <a:pos x="80" y="304"/>
                  </a:cxn>
                  <a:cxn ang="0">
                    <a:pos x="38" y="252"/>
                  </a:cxn>
                  <a:cxn ang="0">
                    <a:pos x="64" y="244"/>
                  </a:cxn>
                  <a:cxn ang="0">
                    <a:pos x="88" y="178"/>
                  </a:cxn>
                  <a:cxn ang="0">
                    <a:pos x="118" y="118"/>
                  </a:cxn>
                  <a:cxn ang="0">
                    <a:pos x="68" y="118"/>
                  </a:cxn>
                  <a:cxn ang="0">
                    <a:pos x="144" y="32"/>
                  </a:cxn>
                  <a:cxn ang="0">
                    <a:pos x="226" y="52"/>
                  </a:cxn>
                  <a:cxn ang="0">
                    <a:pos x="242" y="42"/>
                  </a:cxn>
                  <a:cxn ang="0">
                    <a:pos x="240" y="78"/>
                  </a:cxn>
                  <a:cxn ang="0">
                    <a:pos x="256" y="100"/>
                  </a:cxn>
                  <a:cxn ang="0">
                    <a:pos x="286" y="112"/>
                  </a:cxn>
                  <a:cxn ang="0">
                    <a:pos x="294" y="78"/>
                  </a:cxn>
                  <a:cxn ang="0">
                    <a:pos x="334" y="78"/>
                  </a:cxn>
                  <a:cxn ang="0">
                    <a:pos x="288" y="122"/>
                  </a:cxn>
                  <a:cxn ang="0">
                    <a:pos x="288" y="220"/>
                  </a:cxn>
                  <a:cxn ang="0">
                    <a:pos x="344" y="234"/>
                  </a:cxn>
                  <a:cxn ang="0">
                    <a:pos x="382" y="230"/>
                  </a:cxn>
                  <a:cxn ang="0">
                    <a:pos x="406" y="286"/>
                  </a:cxn>
                  <a:cxn ang="0">
                    <a:pos x="436" y="248"/>
                  </a:cxn>
                  <a:cxn ang="0">
                    <a:pos x="188" y="424"/>
                  </a:cxn>
                  <a:cxn ang="0">
                    <a:pos x="122" y="362"/>
                  </a:cxn>
                  <a:cxn ang="0">
                    <a:pos x="52" y="296"/>
                  </a:cxn>
                  <a:cxn ang="0">
                    <a:pos x="64" y="100"/>
                  </a:cxn>
                  <a:cxn ang="0">
                    <a:pos x="90" y="128"/>
                  </a:cxn>
                  <a:cxn ang="0">
                    <a:pos x="112" y="140"/>
                  </a:cxn>
                  <a:cxn ang="0">
                    <a:pos x="72" y="204"/>
                  </a:cxn>
                  <a:cxn ang="0">
                    <a:pos x="56" y="226"/>
                  </a:cxn>
                  <a:cxn ang="0">
                    <a:pos x="32" y="270"/>
                  </a:cxn>
                  <a:cxn ang="0">
                    <a:pos x="86" y="306"/>
                  </a:cxn>
                  <a:cxn ang="0">
                    <a:pos x="146" y="308"/>
                  </a:cxn>
                  <a:cxn ang="0">
                    <a:pos x="248" y="320"/>
                  </a:cxn>
                  <a:cxn ang="0">
                    <a:pos x="274" y="328"/>
                  </a:cxn>
                  <a:cxn ang="0">
                    <a:pos x="244" y="414"/>
                  </a:cxn>
                  <a:cxn ang="0">
                    <a:pos x="64" y="316"/>
                  </a:cxn>
                  <a:cxn ang="0">
                    <a:pos x="122" y="368"/>
                  </a:cxn>
                  <a:cxn ang="0">
                    <a:pos x="178" y="418"/>
                  </a:cxn>
                  <a:cxn ang="0">
                    <a:pos x="264" y="18"/>
                  </a:cxn>
                  <a:cxn ang="0">
                    <a:pos x="420" y="272"/>
                  </a:cxn>
                  <a:cxn ang="0">
                    <a:pos x="392" y="242"/>
                  </a:cxn>
                  <a:cxn ang="0">
                    <a:pos x="358" y="216"/>
                  </a:cxn>
                  <a:cxn ang="0">
                    <a:pos x="290" y="218"/>
                  </a:cxn>
                  <a:cxn ang="0">
                    <a:pos x="290" y="126"/>
                  </a:cxn>
                  <a:cxn ang="0">
                    <a:pos x="342" y="74"/>
                  </a:cxn>
                  <a:cxn ang="0">
                    <a:pos x="296" y="88"/>
                  </a:cxn>
                  <a:cxn ang="0">
                    <a:pos x="274" y="122"/>
                  </a:cxn>
                  <a:cxn ang="0">
                    <a:pos x="252" y="96"/>
                  </a:cxn>
                  <a:cxn ang="0">
                    <a:pos x="246" y="52"/>
                  </a:cxn>
                  <a:cxn ang="0">
                    <a:pos x="218" y="44"/>
                  </a:cxn>
                  <a:cxn ang="0">
                    <a:pos x="226" y="0"/>
                  </a:cxn>
                  <a:cxn ang="0">
                    <a:pos x="66" y="386"/>
                  </a:cxn>
                  <a:cxn ang="0">
                    <a:pos x="454" y="226"/>
                  </a:cxn>
                  <a:cxn ang="0">
                    <a:pos x="106" y="92"/>
                  </a:cxn>
                  <a:cxn ang="0">
                    <a:pos x="100" y="96"/>
                  </a:cxn>
                  <a:cxn ang="0">
                    <a:pos x="140" y="90"/>
                  </a:cxn>
                  <a:cxn ang="0">
                    <a:pos x="154" y="68"/>
                  </a:cxn>
                  <a:cxn ang="0">
                    <a:pos x="152" y="78"/>
                  </a:cxn>
                  <a:cxn ang="0">
                    <a:pos x="118" y="82"/>
                  </a:cxn>
                  <a:cxn ang="0">
                    <a:pos x="156" y="88"/>
                  </a:cxn>
                  <a:cxn ang="0">
                    <a:pos x="178" y="66"/>
                  </a:cxn>
                </a:cxnLst>
                <a:rect l="0" t="0" r="r" b="b"/>
                <a:pathLst>
                  <a:path w="454" h="452">
                    <a:moveTo>
                      <a:pt x="236" y="436"/>
                    </a:moveTo>
                    <a:lnTo>
                      <a:pt x="236" y="436"/>
                    </a:lnTo>
                    <a:lnTo>
                      <a:pt x="238" y="426"/>
                    </a:lnTo>
                    <a:lnTo>
                      <a:pt x="240" y="420"/>
                    </a:lnTo>
                    <a:lnTo>
                      <a:pt x="240" y="420"/>
                    </a:lnTo>
                    <a:lnTo>
                      <a:pt x="242" y="420"/>
                    </a:lnTo>
                    <a:lnTo>
                      <a:pt x="242" y="420"/>
                    </a:lnTo>
                    <a:lnTo>
                      <a:pt x="246" y="418"/>
                    </a:lnTo>
                    <a:lnTo>
                      <a:pt x="248" y="414"/>
                    </a:lnTo>
                    <a:lnTo>
                      <a:pt x="254" y="406"/>
                    </a:lnTo>
                    <a:lnTo>
                      <a:pt x="254" y="406"/>
                    </a:lnTo>
                    <a:lnTo>
                      <a:pt x="258" y="398"/>
                    </a:lnTo>
                    <a:lnTo>
                      <a:pt x="262" y="392"/>
                    </a:lnTo>
                    <a:lnTo>
                      <a:pt x="262" y="392"/>
                    </a:lnTo>
                    <a:lnTo>
                      <a:pt x="266" y="388"/>
                    </a:lnTo>
                    <a:lnTo>
                      <a:pt x="266" y="380"/>
                    </a:lnTo>
                    <a:lnTo>
                      <a:pt x="266" y="380"/>
                    </a:lnTo>
                    <a:lnTo>
                      <a:pt x="268" y="372"/>
                    </a:lnTo>
                    <a:lnTo>
                      <a:pt x="270" y="366"/>
                    </a:lnTo>
                    <a:lnTo>
                      <a:pt x="274" y="362"/>
                    </a:lnTo>
                    <a:lnTo>
                      <a:pt x="274" y="362"/>
                    </a:lnTo>
                    <a:lnTo>
                      <a:pt x="274" y="358"/>
                    </a:lnTo>
                    <a:lnTo>
                      <a:pt x="274" y="358"/>
                    </a:lnTo>
                    <a:lnTo>
                      <a:pt x="274" y="358"/>
                    </a:lnTo>
                    <a:lnTo>
                      <a:pt x="274" y="354"/>
                    </a:lnTo>
                    <a:lnTo>
                      <a:pt x="272" y="352"/>
                    </a:lnTo>
                    <a:lnTo>
                      <a:pt x="276" y="348"/>
                    </a:lnTo>
                    <a:lnTo>
                      <a:pt x="278" y="342"/>
                    </a:lnTo>
                    <a:lnTo>
                      <a:pt x="278" y="342"/>
                    </a:lnTo>
                    <a:lnTo>
                      <a:pt x="278" y="328"/>
                    </a:lnTo>
                    <a:lnTo>
                      <a:pt x="278" y="326"/>
                    </a:lnTo>
                    <a:lnTo>
                      <a:pt x="276" y="324"/>
                    </a:lnTo>
                    <a:lnTo>
                      <a:pt x="276" y="324"/>
                    </a:lnTo>
                    <a:lnTo>
                      <a:pt x="272" y="324"/>
                    </a:lnTo>
                    <a:lnTo>
                      <a:pt x="272" y="324"/>
                    </a:lnTo>
                    <a:lnTo>
                      <a:pt x="270" y="324"/>
                    </a:lnTo>
                    <a:lnTo>
                      <a:pt x="270" y="324"/>
                    </a:lnTo>
                    <a:lnTo>
                      <a:pt x="266" y="322"/>
                    </a:lnTo>
                    <a:lnTo>
                      <a:pt x="266" y="320"/>
                    </a:lnTo>
                    <a:lnTo>
                      <a:pt x="266" y="320"/>
                    </a:lnTo>
                    <a:lnTo>
                      <a:pt x="260" y="324"/>
                    </a:lnTo>
                    <a:lnTo>
                      <a:pt x="260" y="324"/>
                    </a:lnTo>
                    <a:lnTo>
                      <a:pt x="260" y="324"/>
                    </a:lnTo>
                    <a:lnTo>
                      <a:pt x="260" y="324"/>
                    </a:lnTo>
                    <a:lnTo>
                      <a:pt x="260" y="322"/>
                    </a:lnTo>
                    <a:lnTo>
                      <a:pt x="260" y="322"/>
                    </a:lnTo>
                    <a:lnTo>
                      <a:pt x="260" y="318"/>
                    </a:lnTo>
                    <a:lnTo>
                      <a:pt x="260" y="318"/>
                    </a:lnTo>
                    <a:lnTo>
                      <a:pt x="260" y="316"/>
                    </a:lnTo>
                    <a:lnTo>
                      <a:pt x="258" y="314"/>
                    </a:lnTo>
                    <a:lnTo>
                      <a:pt x="258" y="314"/>
                    </a:lnTo>
                    <a:lnTo>
                      <a:pt x="254" y="314"/>
                    </a:lnTo>
                    <a:lnTo>
                      <a:pt x="250" y="316"/>
                    </a:lnTo>
                    <a:lnTo>
                      <a:pt x="248" y="316"/>
                    </a:lnTo>
                    <a:lnTo>
                      <a:pt x="248" y="316"/>
                    </a:lnTo>
                    <a:lnTo>
                      <a:pt x="242" y="314"/>
                    </a:lnTo>
                    <a:lnTo>
                      <a:pt x="242" y="314"/>
                    </a:lnTo>
                    <a:lnTo>
                      <a:pt x="240" y="312"/>
                    </a:lnTo>
                    <a:lnTo>
                      <a:pt x="234" y="310"/>
                    </a:lnTo>
                    <a:lnTo>
                      <a:pt x="234" y="310"/>
                    </a:lnTo>
                    <a:lnTo>
                      <a:pt x="218" y="310"/>
                    </a:lnTo>
                    <a:lnTo>
                      <a:pt x="208" y="312"/>
                    </a:lnTo>
                    <a:lnTo>
                      <a:pt x="208" y="312"/>
                    </a:lnTo>
                    <a:lnTo>
                      <a:pt x="202" y="312"/>
                    </a:lnTo>
                    <a:lnTo>
                      <a:pt x="198" y="312"/>
                    </a:lnTo>
                    <a:lnTo>
                      <a:pt x="198" y="312"/>
                    </a:lnTo>
                    <a:lnTo>
                      <a:pt x="194" y="310"/>
                    </a:lnTo>
                    <a:lnTo>
                      <a:pt x="194" y="310"/>
                    </a:lnTo>
                    <a:lnTo>
                      <a:pt x="192" y="306"/>
                    </a:lnTo>
                    <a:lnTo>
                      <a:pt x="190" y="304"/>
                    </a:lnTo>
                    <a:lnTo>
                      <a:pt x="186" y="304"/>
                    </a:lnTo>
                    <a:lnTo>
                      <a:pt x="186" y="304"/>
                    </a:lnTo>
                    <a:lnTo>
                      <a:pt x="174" y="302"/>
                    </a:lnTo>
                    <a:lnTo>
                      <a:pt x="164" y="302"/>
                    </a:lnTo>
                    <a:lnTo>
                      <a:pt x="164" y="302"/>
                    </a:lnTo>
                    <a:lnTo>
                      <a:pt x="158" y="302"/>
                    </a:lnTo>
                    <a:lnTo>
                      <a:pt x="154" y="304"/>
                    </a:lnTo>
                    <a:lnTo>
                      <a:pt x="154" y="304"/>
                    </a:lnTo>
                    <a:lnTo>
                      <a:pt x="150" y="306"/>
                    </a:lnTo>
                    <a:lnTo>
                      <a:pt x="150" y="306"/>
                    </a:lnTo>
                    <a:lnTo>
                      <a:pt x="150" y="306"/>
                    </a:lnTo>
                    <a:lnTo>
                      <a:pt x="150" y="306"/>
                    </a:lnTo>
                    <a:lnTo>
                      <a:pt x="150" y="306"/>
                    </a:lnTo>
                    <a:lnTo>
                      <a:pt x="144" y="302"/>
                    </a:lnTo>
                    <a:lnTo>
                      <a:pt x="144" y="302"/>
                    </a:lnTo>
                    <a:lnTo>
                      <a:pt x="132" y="304"/>
                    </a:lnTo>
                    <a:lnTo>
                      <a:pt x="128" y="304"/>
                    </a:lnTo>
                    <a:lnTo>
                      <a:pt x="128" y="304"/>
                    </a:lnTo>
                    <a:lnTo>
                      <a:pt x="126" y="304"/>
                    </a:lnTo>
                    <a:lnTo>
                      <a:pt x="126" y="304"/>
                    </a:lnTo>
                    <a:lnTo>
                      <a:pt x="122" y="302"/>
                    </a:lnTo>
                    <a:lnTo>
                      <a:pt x="114" y="302"/>
                    </a:lnTo>
                    <a:lnTo>
                      <a:pt x="114" y="302"/>
                    </a:lnTo>
                    <a:lnTo>
                      <a:pt x="106" y="304"/>
                    </a:lnTo>
                    <a:lnTo>
                      <a:pt x="102" y="306"/>
                    </a:lnTo>
                    <a:lnTo>
                      <a:pt x="100" y="308"/>
                    </a:lnTo>
                    <a:lnTo>
                      <a:pt x="100" y="308"/>
                    </a:lnTo>
                    <a:lnTo>
                      <a:pt x="98" y="306"/>
                    </a:lnTo>
                    <a:lnTo>
                      <a:pt x="98" y="306"/>
                    </a:lnTo>
                    <a:lnTo>
                      <a:pt x="94" y="304"/>
                    </a:lnTo>
                    <a:lnTo>
                      <a:pt x="86" y="302"/>
                    </a:lnTo>
                    <a:lnTo>
                      <a:pt x="86" y="302"/>
                    </a:lnTo>
                    <a:lnTo>
                      <a:pt x="80" y="304"/>
                    </a:lnTo>
                    <a:lnTo>
                      <a:pt x="80" y="304"/>
                    </a:lnTo>
                    <a:lnTo>
                      <a:pt x="78" y="304"/>
                    </a:lnTo>
                    <a:lnTo>
                      <a:pt x="70" y="304"/>
                    </a:lnTo>
                    <a:lnTo>
                      <a:pt x="70" y="304"/>
                    </a:lnTo>
                    <a:lnTo>
                      <a:pt x="68" y="302"/>
                    </a:lnTo>
                    <a:lnTo>
                      <a:pt x="68" y="300"/>
                    </a:lnTo>
                    <a:lnTo>
                      <a:pt x="66" y="294"/>
                    </a:lnTo>
                    <a:lnTo>
                      <a:pt x="62" y="286"/>
                    </a:lnTo>
                    <a:lnTo>
                      <a:pt x="62" y="286"/>
                    </a:lnTo>
                    <a:lnTo>
                      <a:pt x="58" y="282"/>
                    </a:lnTo>
                    <a:lnTo>
                      <a:pt x="54" y="282"/>
                    </a:lnTo>
                    <a:lnTo>
                      <a:pt x="52" y="280"/>
                    </a:lnTo>
                    <a:lnTo>
                      <a:pt x="52" y="280"/>
                    </a:lnTo>
                    <a:lnTo>
                      <a:pt x="50" y="278"/>
                    </a:lnTo>
                    <a:lnTo>
                      <a:pt x="50" y="272"/>
                    </a:lnTo>
                    <a:lnTo>
                      <a:pt x="50" y="272"/>
                    </a:lnTo>
                    <a:lnTo>
                      <a:pt x="46" y="270"/>
                    </a:lnTo>
                    <a:lnTo>
                      <a:pt x="44" y="268"/>
                    </a:lnTo>
                    <a:lnTo>
                      <a:pt x="38" y="268"/>
                    </a:lnTo>
                    <a:lnTo>
                      <a:pt x="38" y="268"/>
                    </a:lnTo>
                    <a:lnTo>
                      <a:pt x="36" y="268"/>
                    </a:lnTo>
                    <a:lnTo>
                      <a:pt x="36" y="268"/>
                    </a:lnTo>
                    <a:lnTo>
                      <a:pt x="34" y="262"/>
                    </a:lnTo>
                    <a:lnTo>
                      <a:pt x="36" y="258"/>
                    </a:lnTo>
                    <a:lnTo>
                      <a:pt x="38" y="254"/>
                    </a:lnTo>
                    <a:lnTo>
                      <a:pt x="38" y="254"/>
                    </a:lnTo>
                    <a:lnTo>
                      <a:pt x="38" y="252"/>
                    </a:lnTo>
                    <a:lnTo>
                      <a:pt x="38" y="250"/>
                    </a:lnTo>
                    <a:lnTo>
                      <a:pt x="38" y="248"/>
                    </a:lnTo>
                    <a:lnTo>
                      <a:pt x="36" y="246"/>
                    </a:lnTo>
                    <a:lnTo>
                      <a:pt x="36" y="246"/>
                    </a:lnTo>
                    <a:lnTo>
                      <a:pt x="36" y="246"/>
                    </a:lnTo>
                    <a:lnTo>
                      <a:pt x="36" y="246"/>
                    </a:lnTo>
                    <a:lnTo>
                      <a:pt x="36" y="246"/>
                    </a:lnTo>
                    <a:lnTo>
                      <a:pt x="36" y="244"/>
                    </a:lnTo>
                    <a:lnTo>
                      <a:pt x="36" y="244"/>
                    </a:lnTo>
                    <a:lnTo>
                      <a:pt x="40" y="240"/>
                    </a:lnTo>
                    <a:lnTo>
                      <a:pt x="40" y="236"/>
                    </a:lnTo>
                    <a:lnTo>
                      <a:pt x="40" y="236"/>
                    </a:lnTo>
                    <a:lnTo>
                      <a:pt x="40" y="236"/>
                    </a:lnTo>
                    <a:lnTo>
                      <a:pt x="44" y="236"/>
                    </a:lnTo>
                    <a:lnTo>
                      <a:pt x="48" y="234"/>
                    </a:lnTo>
                    <a:lnTo>
                      <a:pt x="52" y="232"/>
                    </a:lnTo>
                    <a:lnTo>
                      <a:pt x="52" y="232"/>
                    </a:lnTo>
                    <a:lnTo>
                      <a:pt x="54" y="230"/>
                    </a:lnTo>
                    <a:lnTo>
                      <a:pt x="54" y="230"/>
                    </a:lnTo>
                    <a:lnTo>
                      <a:pt x="60" y="232"/>
                    </a:lnTo>
                    <a:lnTo>
                      <a:pt x="62" y="234"/>
                    </a:lnTo>
                    <a:lnTo>
                      <a:pt x="62" y="238"/>
                    </a:lnTo>
                    <a:lnTo>
                      <a:pt x="62" y="238"/>
                    </a:lnTo>
                    <a:lnTo>
                      <a:pt x="62" y="240"/>
                    </a:lnTo>
                    <a:lnTo>
                      <a:pt x="64" y="244"/>
                    </a:lnTo>
                    <a:lnTo>
                      <a:pt x="64" y="244"/>
                    </a:lnTo>
                    <a:lnTo>
                      <a:pt x="68" y="246"/>
                    </a:lnTo>
                    <a:lnTo>
                      <a:pt x="70" y="246"/>
                    </a:lnTo>
                    <a:lnTo>
                      <a:pt x="72" y="246"/>
                    </a:lnTo>
                    <a:lnTo>
                      <a:pt x="72" y="242"/>
                    </a:lnTo>
                    <a:lnTo>
                      <a:pt x="72" y="242"/>
                    </a:lnTo>
                    <a:lnTo>
                      <a:pt x="72" y="236"/>
                    </a:lnTo>
                    <a:lnTo>
                      <a:pt x="72" y="232"/>
                    </a:lnTo>
                    <a:lnTo>
                      <a:pt x="70" y="228"/>
                    </a:lnTo>
                    <a:lnTo>
                      <a:pt x="70" y="228"/>
                    </a:lnTo>
                    <a:lnTo>
                      <a:pt x="70" y="220"/>
                    </a:lnTo>
                    <a:lnTo>
                      <a:pt x="72" y="210"/>
                    </a:lnTo>
                    <a:lnTo>
                      <a:pt x="72" y="210"/>
                    </a:lnTo>
                    <a:lnTo>
                      <a:pt x="72" y="208"/>
                    </a:lnTo>
                    <a:lnTo>
                      <a:pt x="74" y="208"/>
                    </a:lnTo>
                    <a:lnTo>
                      <a:pt x="74" y="208"/>
                    </a:lnTo>
                    <a:lnTo>
                      <a:pt x="78" y="204"/>
                    </a:lnTo>
                    <a:lnTo>
                      <a:pt x="80" y="198"/>
                    </a:lnTo>
                    <a:lnTo>
                      <a:pt x="80" y="198"/>
                    </a:lnTo>
                    <a:lnTo>
                      <a:pt x="80" y="198"/>
                    </a:lnTo>
                    <a:lnTo>
                      <a:pt x="80" y="198"/>
                    </a:lnTo>
                    <a:lnTo>
                      <a:pt x="84" y="196"/>
                    </a:lnTo>
                    <a:lnTo>
                      <a:pt x="86" y="194"/>
                    </a:lnTo>
                    <a:lnTo>
                      <a:pt x="86" y="194"/>
                    </a:lnTo>
                    <a:lnTo>
                      <a:pt x="88" y="178"/>
                    </a:lnTo>
                    <a:lnTo>
                      <a:pt x="88" y="178"/>
                    </a:lnTo>
                    <a:lnTo>
                      <a:pt x="88" y="178"/>
                    </a:lnTo>
                    <a:lnTo>
                      <a:pt x="90" y="178"/>
                    </a:lnTo>
                    <a:lnTo>
                      <a:pt x="90" y="178"/>
                    </a:lnTo>
                    <a:lnTo>
                      <a:pt x="92" y="178"/>
                    </a:lnTo>
                    <a:lnTo>
                      <a:pt x="96" y="174"/>
                    </a:lnTo>
                    <a:lnTo>
                      <a:pt x="96" y="174"/>
                    </a:lnTo>
                    <a:lnTo>
                      <a:pt x="102" y="168"/>
                    </a:lnTo>
                    <a:lnTo>
                      <a:pt x="106" y="166"/>
                    </a:lnTo>
                    <a:lnTo>
                      <a:pt x="106" y="166"/>
                    </a:lnTo>
                    <a:lnTo>
                      <a:pt x="110" y="164"/>
                    </a:lnTo>
                    <a:lnTo>
                      <a:pt x="112" y="160"/>
                    </a:lnTo>
                    <a:lnTo>
                      <a:pt x="112" y="160"/>
                    </a:lnTo>
                    <a:lnTo>
                      <a:pt x="114" y="144"/>
                    </a:lnTo>
                    <a:lnTo>
                      <a:pt x="114" y="144"/>
                    </a:lnTo>
                    <a:lnTo>
                      <a:pt x="114" y="142"/>
                    </a:lnTo>
                    <a:lnTo>
                      <a:pt x="118" y="142"/>
                    </a:lnTo>
                    <a:lnTo>
                      <a:pt x="118" y="142"/>
                    </a:lnTo>
                    <a:lnTo>
                      <a:pt x="122" y="140"/>
                    </a:lnTo>
                    <a:lnTo>
                      <a:pt x="124" y="138"/>
                    </a:lnTo>
                    <a:lnTo>
                      <a:pt x="124" y="138"/>
                    </a:lnTo>
                    <a:lnTo>
                      <a:pt x="126" y="134"/>
                    </a:lnTo>
                    <a:lnTo>
                      <a:pt x="126" y="134"/>
                    </a:lnTo>
                    <a:lnTo>
                      <a:pt x="124" y="128"/>
                    </a:lnTo>
                    <a:lnTo>
                      <a:pt x="124" y="128"/>
                    </a:lnTo>
                    <a:lnTo>
                      <a:pt x="118" y="122"/>
                    </a:lnTo>
                    <a:lnTo>
                      <a:pt x="118" y="118"/>
                    </a:lnTo>
                    <a:lnTo>
                      <a:pt x="118" y="118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04" y="110"/>
                    </a:lnTo>
                    <a:lnTo>
                      <a:pt x="100" y="112"/>
                    </a:lnTo>
                    <a:lnTo>
                      <a:pt x="100" y="112"/>
                    </a:lnTo>
                    <a:lnTo>
                      <a:pt x="98" y="112"/>
                    </a:lnTo>
                    <a:lnTo>
                      <a:pt x="96" y="112"/>
                    </a:lnTo>
                    <a:lnTo>
                      <a:pt x="90" y="112"/>
                    </a:lnTo>
                    <a:lnTo>
                      <a:pt x="90" y="112"/>
                    </a:lnTo>
                    <a:lnTo>
                      <a:pt x="86" y="116"/>
                    </a:lnTo>
                    <a:lnTo>
                      <a:pt x="86" y="120"/>
                    </a:lnTo>
                    <a:lnTo>
                      <a:pt x="86" y="130"/>
                    </a:lnTo>
                    <a:lnTo>
                      <a:pt x="86" y="130"/>
                    </a:lnTo>
                    <a:lnTo>
                      <a:pt x="86" y="130"/>
                    </a:lnTo>
                    <a:lnTo>
                      <a:pt x="86" y="134"/>
                    </a:lnTo>
                    <a:lnTo>
                      <a:pt x="86" y="134"/>
                    </a:lnTo>
                    <a:lnTo>
                      <a:pt x="82" y="136"/>
                    </a:lnTo>
                    <a:lnTo>
                      <a:pt x="74" y="136"/>
                    </a:lnTo>
                    <a:lnTo>
                      <a:pt x="74" y="136"/>
                    </a:lnTo>
                    <a:lnTo>
                      <a:pt x="68" y="132"/>
                    </a:lnTo>
                    <a:lnTo>
                      <a:pt x="66" y="126"/>
                    </a:lnTo>
                    <a:lnTo>
                      <a:pt x="66" y="126"/>
                    </a:lnTo>
                    <a:lnTo>
                      <a:pt x="66" y="122"/>
                    </a:lnTo>
                    <a:lnTo>
                      <a:pt x="68" y="118"/>
                    </a:lnTo>
                    <a:lnTo>
                      <a:pt x="68" y="118"/>
                    </a:lnTo>
                    <a:lnTo>
                      <a:pt x="70" y="116"/>
                    </a:lnTo>
                    <a:lnTo>
                      <a:pt x="70" y="116"/>
                    </a:lnTo>
                    <a:lnTo>
                      <a:pt x="78" y="110"/>
                    </a:lnTo>
                    <a:lnTo>
                      <a:pt x="80" y="108"/>
                    </a:lnTo>
                    <a:lnTo>
                      <a:pt x="80" y="104"/>
                    </a:lnTo>
                    <a:lnTo>
                      <a:pt x="80" y="104"/>
                    </a:lnTo>
                    <a:lnTo>
                      <a:pt x="80" y="102"/>
                    </a:lnTo>
                    <a:lnTo>
                      <a:pt x="78" y="100"/>
                    </a:lnTo>
                    <a:lnTo>
                      <a:pt x="78" y="100"/>
                    </a:lnTo>
                    <a:lnTo>
                      <a:pt x="70" y="100"/>
                    </a:lnTo>
                    <a:lnTo>
                      <a:pt x="70" y="100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68" y="98"/>
                    </a:lnTo>
                    <a:lnTo>
                      <a:pt x="68" y="98"/>
                    </a:lnTo>
                    <a:lnTo>
                      <a:pt x="66" y="96"/>
                    </a:lnTo>
                    <a:lnTo>
                      <a:pt x="64" y="94"/>
                    </a:lnTo>
                    <a:lnTo>
                      <a:pt x="64" y="94"/>
                    </a:lnTo>
                    <a:lnTo>
                      <a:pt x="76" y="78"/>
                    </a:lnTo>
                    <a:lnTo>
                      <a:pt x="92" y="64"/>
                    </a:lnTo>
                    <a:lnTo>
                      <a:pt x="108" y="52"/>
                    </a:lnTo>
                    <a:lnTo>
                      <a:pt x="126" y="42"/>
                    </a:lnTo>
                    <a:lnTo>
                      <a:pt x="144" y="32"/>
                    </a:lnTo>
                    <a:lnTo>
                      <a:pt x="164" y="26"/>
                    </a:lnTo>
                    <a:lnTo>
                      <a:pt x="184" y="20"/>
                    </a:lnTo>
                    <a:lnTo>
                      <a:pt x="206" y="16"/>
                    </a:lnTo>
                    <a:lnTo>
                      <a:pt x="202" y="22"/>
                    </a:lnTo>
                    <a:lnTo>
                      <a:pt x="202" y="22"/>
                    </a:lnTo>
                    <a:lnTo>
                      <a:pt x="200" y="24"/>
                    </a:lnTo>
                    <a:lnTo>
                      <a:pt x="200" y="28"/>
                    </a:lnTo>
                    <a:lnTo>
                      <a:pt x="200" y="30"/>
                    </a:lnTo>
                    <a:lnTo>
                      <a:pt x="200" y="32"/>
                    </a:lnTo>
                    <a:lnTo>
                      <a:pt x="200" y="38"/>
                    </a:lnTo>
                    <a:lnTo>
                      <a:pt x="200" y="38"/>
                    </a:lnTo>
                    <a:lnTo>
                      <a:pt x="200" y="40"/>
                    </a:lnTo>
                    <a:lnTo>
                      <a:pt x="202" y="42"/>
                    </a:lnTo>
                    <a:lnTo>
                      <a:pt x="202" y="42"/>
                    </a:lnTo>
                    <a:lnTo>
                      <a:pt x="202" y="42"/>
                    </a:lnTo>
                    <a:lnTo>
                      <a:pt x="202" y="46"/>
                    </a:lnTo>
                    <a:lnTo>
                      <a:pt x="202" y="46"/>
                    </a:lnTo>
                    <a:lnTo>
                      <a:pt x="206" y="50"/>
                    </a:lnTo>
                    <a:lnTo>
                      <a:pt x="206" y="50"/>
                    </a:lnTo>
                    <a:lnTo>
                      <a:pt x="206" y="50"/>
                    </a:lnTo>
                    <a:lnTo>
                      <a:pt x="212" y="52"/>
                    </a:lnTo>
                    <a:lnTo>
                      <a:pt x="212" y="52"/>
                    </a:lnTo>
                    <a:lnTo>
                      <a:pt x="218" y="54"/>
                    </a:lnTo>
                    <a:lnTo>
                      <a:pt x="224" y="54"/>
                    </a:lnTo>
                    <a:lnTo>
                      <a:pt x="224" y="54"/>
                    </a:lnTo>
                    <a:lnTo>
                      <a:pt x="226" y="52"/>
                    </a:lnTo>
                    <a:lnTo>
                      <a:pt x="226" y="50"/>
                    </a:lnTo>
                    <a:lnTo>
                      <a:pt x="226" y="50"/>
                    </a:lnTo>
                    <a:lnTo>
                      <a:pt x="226" y="48"/>
                    </a:lnTo>
                    <a:lnTo>
                      <a:pt x="224" y="46"/>
                    </a:lnTo>
                    <a:lnTo>
                      <a:pt x="224" y="46"/>
                    </a:lnTo>
                    <a:lnTo>
                      <a:pt x="222" y="42"/>
                    </a:lnTo>
                    <a:lnTo>
                      <a:pt x="222" y="40"/>
                    </a:lnTo>
                    <a:lnTo>
                      <a:pt x="222" y="40"/>
                    </a:lnTo>
                    <a:lnTo>
                      <a:pt x="222" y="40"/>
                    </a:lnTo>
                    <a:lnTo>
                      <a:pt x="222" y="40"/>
                    </a:lnTo>
                    <a:lnTo>
                      <a:pt x="222" y="34"/>
                    </a:lnTo>
                    <a:lnTo>
                      <a:pt x="224" y="30"/>
                    </a:lnTo>
                    <a:lnTo>
                      <a:pt x="224" y="30"/>
                    </a:lnTo>
                    <a:lnTo>
                      <a:pt x="226" y="28"/>
                    </a:lnTo>
                    <a:lnTo>
                      <a:pt x="226" y="28"/>
                    </a:lnTo>
                    <a:lnTo>
                      <a:pt x="228" y="28"/>
                    </a:lnTo>
                    <a:lnTo>
                      <a:pt x="228" y="28"/>
                    </a:lnTo>
                    <a:lnTo>
                      <a:pt x="230" y="32"/>
                    </a:lnTo>
                    <a:lnTo>
                      <a:pt x="230" y="32"/>
                    </a:lnTo>
                    <a:lnTo>
                      <a:pt x="232" y="34"/>
                    </a:lnTo>
                    <a:lnTo>
                      <a:pt x="236" y="36"/>
                    </a:lnTo>
                    <a:lnTo>
                      <a:pt x="236" y="36"/>
                    </a:lnTo>
                    <a:lnTo>
                      <a:pt x="238" y="36"/>
                    </a:lnTo>
                    <a:lnTo>
                      <a:pt x="240" y="38"/>
                    </a:lnTo>
                    <a:lnTo>
                      <a:pt x="240" y="38"/>
                    </a:lnTo>
                    <a:lnTo>
                      <a:pt x="242" y="42"/>
                    </a:lnTo>
                    <a:lnTo>
                      <a:pt x="242" y="44"/>
                    </a:lnTo>
                    <a:lnTo>
                      <a:pt x="242" y="44"/>
                    </a:lnTo>
                    <a:lnTo>
                      <a:pt x="242" y="44"/>
                    </a:lnTo>
                    <a:lnTo>
                      <a:pt x="246" y="46"/>
                    </a:lnTo>
                    <a:lnTo>
                      <a:pt x="246" y="46"/>
                    </a:lnTo>
                    <a:lnTo>
                      <a:pt x="244" y="48"/>
                    </a:lnTo>
                    <a:lnTo>
                      <a:pt x="244" y="48"/>
                    </a:lnTo>
                    <a:lnTo>
                      <a:pt x="240" y="50"/>
                    </a:lnTo>
                    <a:lnTo>
                      <a:pt x="240" y="54"/>
                    </a:lnTo>
                    <a:lnTo>
                      <a:pt x="240" y="54"/>
                    </a:lnTo>
                    <a:lnTo>
                      <a:pt x="240" y="54"/>
                    </a:lnTo>
                    <a:lnTo>
                      <a:pt x="240" y="54"/>
                    </a:lnTo>
                    <a:lnTo>
                      <a:pt x="238" y="60"/>
                    </a:lnTo>
                    <a:lnTo>
                      <a:pt x="238" y="60"/>
                    </a:lnTo>
                    <a:lnTo>
                      <a:pt x="240" y="62"/>
                    </a:lnTo>
                    <a:lnTo>
                      <a:pt x="240" y="62"/>
                    </a:lnTo>
                    <a:lnTo>
                      <a:pt x="240" y="64"/>
                    </a:lnTo>
                    <a:lnTo>
                      <a:pt x="240" y="64"/>
                    </a:lnTo>
                    <a:lnTo>
                      <a:pt x="240" y="66"/>
                    </a:lnTo>
                    <a:lnTo>
                      <a:pt x="240" y="66"/>
                    </a:lnTo>
                    <a:lnTo>
                      <a:pt x="238" y="70"/>
                    </a:lnTo>
                    <a:lnTo>
                      <a:pt x="238" y="70"/>
                    </a:lnTo>
                    <a:lnTo>
                      <a:pt x="238" y="74"/>
                    </a:lnTo>
                    <a:lnTo>
                      <a:pt x="238" y="74"/>
                    </a:lnTo>
                    <a:lnTo>
                      <a:pt x="240" y="78"/>
                    </a:lnTo>
                    <a:lnTo>
                      <a:pt x="240" y="78"/>
                    </a:lnTo>
                    <a:lnTo>
                      <a:pt x="242" y="78"/>
                    </a:lnTo>
                    <a:lnTo>
                      <a:pt x="242" y="78"/>
                    </a:lnTo>
                    <a:lnTo>
                      <a:pt x="240" y="82"/>
                    </a:lnTo>
                    <a:lnTo>
                      <a:pt x="240" y="82"/>
                    </a:lnTo>
                    <a:lnTo>
                      <a:pt x="240" y="88"/>
                    </a:lnTo>
                    <a:lnTo>
                      <a:pt x="240" y="88"/>
                    </a:lnTo>
                    <a:lnTo>
                      <a:pt x="240" y="90"/>
                    </a:lnTo>
                    <a:lnTo>
                      <a:pt x="240" y="90"/>
                    </a:lnTo>
                    <a:lnTo>
                      <a:pt x="240" y="92"/>
                    </a:lnTo>
                    <a:lnTo>
                      <a:pt x="244" y="94"/>
                    </a:lnTo>
                    <a:lnTo>
                      <a:pt x="246" y="94"/>
                    </a:lnTo>
                    <a:lnTo>
                      <a:pt x="246" y="94"/>
                    </a:lnTo>
                    <a:lnTo>
                      <a:pt x="248" y="94"/>
                    </a:lnTo>
                    <a:lnTo>
                      <a:pt x="248" y="94"/>
                    </a:lnTo>
                    <a:lnTo>
                      <a:pt x="248" y="98"/>
                    </a:lnTo>
                    <a:lnTo>
                      <a:pt x="248" y="98"/>
                    </a:lnTo>
                    <a:lnTo>
                      <a:pt x="248" y="98"/>
                    </a:lnTo>
                    <a:lnTo>
                      <a:pt x="250" y="100"/>
                    </a:lnTo>
                    <a:lnTo>
                      <a:pt x="252" y="102"/>
                    </a:lnTo>
                    <a:lnTo>
                      <a:pt x="254" y="102"/>
                    </a:lnTo>
                    <a:lnTo>
                      <a:pt x="254" y="100"/>
                    </a:lnTo>
                    <a:lnTo>
                      <a:pt x="254" y="100"/>
                    </a:lnTo>
                    <a:lnTo>
                      <a:pt x="256" y="100"/>
                    </a:lnTo>
                    <a:lnTo>
                      <a:pt x="256" y="100"/>
                    </a:lnTo>
                    <a:lnTo>
                      <a:pt x="256" y="100"/>
                    </a:lnTo>
                    <a:lnTo>
                      <a:pt x="256" y="100"/>
                    </a:lnTo>
                    <a:lnTo>
                      <a:pt x="256" y="100"/>
                    </a:lnTo>
                    <a:lnTo>
                      <a:pt x="256" y="100"/>
                    </a:lnTo>
                    <a:lnTo>
                      <a:pt x="254" y="106"/>
                    </a:lnTo>
                    <a:lnTo>
                      <a:pt x="254" y="106"/>
                    </a:lnTo>
                    <a:lnTo>
                      <a:pt x="250" y="108"/>
                    </a:lnTo>
                    <a:lnTo>
                      <a:pt x="250" y="112"/>
                    </a:lnTo>
                    <a:lnTo>
                      <a:pt x="250" y="112"/>
                    </a:lnTo>
                    <a:lnTo>
                      <a:pt x="250" y="114"/>
                    </a:lnTo>
                    <a:lnTo>
                      <a:pt x="250" y="114"/>
                    </a:lnTo>
                    <a:lnTo>
                      <a:pt x="252" y="118"/>
                    </a:lnTo>
                    <a:lnTo>
                      <a:pt x="252" y="118"/>
                    </a:lnTo>
                    <a:lnTo>
                      <a:pt x="254" y="122"/>
                    </a:lnTo>
                    <a:lnTo>
                      <a:pt x="254" y="122"/>
                    </a:lnTo>
                    <a:lnTo>
                      <a:pt x="254" y="122"/>
                    </a:lnTo>
                    <a:lnTo>
                      <a:pt x="256" y="124"/>
                    </a:lnTo>
                    <a:lnTo>
                      <a:pt x="258" y="128"/>
                    </a:lnTo>
                    <a:lnTo>
                      <a:pt x="258" y="128"/>
                    </a:lnTo>
                    <a:lnTo>
                      <a:pt x="266" y="126"/>
                    </a:lnTo>
                    <a:lnTo>
                      <a:pt x="266" y="126"/>
                    </a:lnTo>
                    <a:lnTo>
                      <a:pt x="268" y="128"/>
                    </a:lnTo>
                    <a:lnTo>
                      <a:pt x="276" y="126"/>
                    </a:lnTo>
                    <a:lnTo>
                      <a:pt x="280" y="124"/>
                    </a:lnTo>
                    <a:lnTo>
                      <a:pt x="280" y="124"/>
                    </a:lnTo>
                    <a:lnTo>
                      <a:pt x="284" y="118"/>
                    </a:lnTo>
                    <a:lnTo>
                      <a:pt x="286" y="112"/>
                    </a:lnTo>
                    <a:lnTo>
                      <a:pt x="286" y="112"/>
                    </a:lnTo>
                    <a:lnTo>
                      <a:pt x="284" y="108"/>
                    </a:lnTo>
                    <a:lnTo>
                      <a:pt x="284" y="108"/>
                    </a:lnTo>
                    <a:lnTo>
                      <a:pt x="284" y="104"/>
                    </a:lnTo>
                    <a:lnTo>
                      <a:pt x="284" y="104"/>
                    </a:lnTo>
                    <a:lnTo>
                      <a:pt x="282" y="102"/>
                    </a:lnTo>
                    <a:lnTo>
                      <a:pt x="282" y="102"/>
                    </a:lnTo>
                    <a:lnTo>
                      <a:pt x="284" y="100"/>
                    </a:lnTo>
                    <a:lnTo>
                      <a:pt x="284" y="100"/>
                    </a:lnTo>
                    <a:lnTo>
                      <a:pt x="286" y="96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0"/>
                    </a:lnTo>
                    <a:lnTo>
                      <a:pt x="290" y="90"/>
                    </a:lnTo>
                    <a:lnTo>
                      <a:pt x="296" y="94"/>
                    </a:lnTo>
                    <a:lnTo>
                      <a:pt x="296" y="92"/>
                    </a:lnTo>
                    <a:lnTo>
                      <a:pt x="296" y="92"/>
                    </a:lnTo>
                    <a:lnTo>
                      <a:pt x="298" y="92"/>
                    </a:lnTo>
                    <a:lnTo>
                      <a:pt x="300" y="88"/>
                    </a:lnTo>
                    <a:lnTo>
                      <a:pt x="302" y="88"/>
                    </a:lnTo>
                    <a:lnTo>
                      <a:pt x="300" y="88"/>
                    </a:lnTo>
                    <a:lnTo>
                      <a:pt x="296" y="82"/>
                    </a:lnTo>
                    <a:lnTo>
                      <a:pt x="296" y="82"/>
                    </a:lnTo>
                    <a:lnTo>
                      <a:pt x="294" y="78"/>
                    </a:lnTo>
                    <a:lnTo>
                      <a:pt x="294" y="78"/>
                    </a:lnTo>
                    <a:lnTo>
                      <a:pt x="294" y="78"/>
                    </a:lnTo>
                    <a:lnTo>
                      <a:pt x="294" y="78"/>
                    </a:lnTo>
                    <a:lnTo>
                      <a:pt x="298" y="78"/>
                    </a:lnTo>
                    <a:lnTo>
                      <a:pt x="302" y="78"/>
                    </a:lnTo>
                    <a:lnTo>
                      <a:pt x="302" y="78"/>
                    </a:lnTo>
                    <a:lnTo>
                      <a:pt x="304" y="78"/>
                    </a:lnTo>
                    <a:lnTo>
                      <a:pt x="304" y="78"/>
                    </a:lnTo>
                    <a:lnTo>
                      <a:pt x="306" y="76"/>
                    </a:lnTo>
                    <a:lnTo>
                      <a:pt x="308" y="70"/>
                    </a:lnTo>
                    <a:lnTo>
                      <a:pt x="308" y="70"/>
                    </a:lnTo>
                    <a:lnTo>
                      <a:pt x="310" y="68"/>
                    </a:lnTo>
                    <a:lnTo>
                      <a:pt x="312" y="66"/>
                    </a:lnTo>
                    <a:lnTo>
                      <a:pt x="316" y="66"/>
                    </a:lnTo>
                    <a:lnTo>
                      <a:pt x="316" y="66"/>
                    </a:lnTo>
                    <a:lnTo>
                      <a:pt x="322" y="68"/>
                    </a:lnTo>
                    <a:lnTo>
                      <a:pt x="326" y="66"/>
                    </a:lnTo>
                    <a:lnTo>
                      <a:pt x="326" y="66"/>
                    </a:lnTo>
                    <a:lnTo>
                      <a:pt x="330" y="66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34" y="68"/>
                    </a:lnTo>
                    <a:lnTo>
                      <a:pt x="334" y="68"/>
                    </a:lnTo>
                    <a:lnTo>
                      <a:pt x="336" y="72"/>
                    </a:lnTo>
                    <a:lnTo>
                      <a:pt x="338" y="74"/>
                    </a:lnTo>
                    <a:lnTo>
                      <a:pt x="338" y="74"/>
                    </a:lnTo>
                    <a:lnTo>
                      <a:pt x="338" y="76"/>
                    </a:lnTo>
                    <a:lnTo>
                      <a:pt x="338" y="76"/>
                    </a:lnTo>
                    <a:lnTo>
                      <a:pt x="334" y="78"/>
                    </a:lnTo>
                    <a:lnTo>
                      <a:pt x="334" y="78"/>
                    </a:lnTo>
                    <a:lnTo>
                      <a:pt x="330" y="78"/>
                    </a:lnTo>
                    <a:lnTo>
                      <a:pt x="330" y="78"/>
                    </a:lnTo>
                    <a:lnTo>
                      <a:pt x="326" y="80"/>
                    </a:lnTo>
                    <a:lnTo>
                      <a:pt x="322" y="86"/>
                    </a:lnTo>
                    <a:lnTo>
                      <a:pt x="322" y="86"/>
                    </a:lnTo>
                    <a:lnTo>
                      <a:pt x="322" y="86"/>
                    </a:lnTo>
                    <a:lnTo>
                      <a:pt x="322" y="86"/>
                    </a:lnTo>
                    <a:lnTo>
                      <a:pt x="320" y="90"/>
                    </a:lnTo>
                    <a:lnTo>
                      <a:pt x="320" y="90"/>
                    </a:lnTo>
                    <a:lnTo>
                      <a:pt x="322" y="90"/>
                    </a:lnTo>
                    <a:lnTo>
                      <a:pt x="322" y="90"/>
                    </a:lnTo>
                    <a:lnTo>
                      <a:pt x="320" y="92"/>
                    </a:lnTo>
                    <a:lnTo>
                      <a:pt x="318" y="92"/>
                    </a:lnTo>
                    <a:lnTo>
                      <a:pt x="318" y="92"/>
                    </a:lnTo>
                    <a:lnTo>
                      <a:pt x="316" y="94"/>
                    </a:lnTo>
                    <a:lnTo>
                      <a:pt x="316" y="94"/>
                    </a:lnTo>
                    <a:lnTo>
                      <a:pt x="306" y="96"/>
                    </a:lnTo>
                    <a:lnTo>
                      <a:pt x="302" y="100"/>
                    </a:lnTo>
                    <a:lnTo>
                      <a:pt x="298" y="102"/>
                    </a:lnTo>
                    <a:lnTo>
                      <a:pt x="298" y="102"/>
                    </a:lnTo>
                    <a:lnTo>
                      <a:pt x="294" y="110"/>
                    </a:lnTo>
                    <a:lnTo>
                      <a:pt x="292" y="114"/>
                    </a:lnTo>
                    <a:lnTo>
                      <a:pt x="292" y="114"/>
                    </a:lnTo>
                    <a:lnTo>
                      <a:pt x="292" y="118"/>
                    </a:lnTo>
                    <a:lnTo>
                      <a:pt x="288" y="122"/>
                    </a:lnTo>
                    <a:lnTo>
                      <a:pt x="276" y="134"/>
                    </a:lnTo>
                    <a:lnTo>
                      <a:pt x="276" y="134"/>
                    </a:lnTo>
                    <a:lnTo>
                      <a:pt x="274" y="138"/>
                    </a:lnTo>
                    <a:lnTo>
                      <a:pt x="274" y="142"/>
                    </a:lnTo>
                    <a:lnTo>
                      <a:pt x="274" y="142"/>
                    </a:lnTo>
                    <a:lnTo>
                      <a:pt x="274" y="148"/>
                    </a:lnTo>
                    <a:lnTo>
                      <a:pt x="274" y="148"/>
                    </a:lnTo>
                    <a:lnTo>
                      <a:pt x="274" y="156"/>
                    </a:lnTo>
                    <a:lnTo>
                      <a:pt x="274" y="156"/>
                    </a:lnTo>
                    <a:lnTo>
                      <a:pt x="274" y="164"/>
                    </a:lnTo>
                    <a:lnTo>
                      <a:pt x="274" y="164"/>
                    </a:lnTo>
                    <a:lnTo>
                      <a:pt x="272" y="170"/>
                    </a:lnTo>
                    <a:lnTo>
                      <a:pt x="272" y="170"/>
                    </a:lnTo>
                    <a:lnTo>
                      <a:pt x="274" y="176"/>
                    </a:lnTo>
                    <a:lnTo>
                      <a:pt x="274" y="176"/>
                    </a:lnTo>
                    <a:lnTo>
                      <a:pt x="276" y="188"/>
                    </a:lnTo>
                    <a:lnTo>
                      <a:pt x="276" y="188"/>
                    </a:lnTo>
                    <a:lnTo>
                      <a:pt x="274" y="200"/>
                    </a:lnTo>
                    <a:lnTo>
                      <a:pt x="274" y="202"/>
                    </a:lnTo>
                    <a:lnTo>
                      <a:pt x="274" y="202"/>
                    </a:lnTo>
                    <a:lnTo>
                      <a:pt x="282" y="208"/>
                    </a:lnTo>
                    <a:lnTo>
                      <a:pt x="282" y="208"/>
                    </a:lnTo>
                    <a:lnTo>
                      <a:pt x="282" y="214"/>
                    </a:lnTo>
                    <a:lnTo>
                      <a:pt x="286" y="218"/>
                    </a:lnTo>
                    <a:lnTo>
                      <a:pt x="286" y="218"/>
                    </a:lnTo>
                    <a:lnTo>
                      <a:pt x="288" y="220"/>
                    </a:lnTo>
                    <a:lnTo>
                      <a:pt x="288" y="222"/>
                    </a:lnTo>
                    <a:lnTo>
                      <a:pt x="288" y="222"/>
                    </a:lnTo>
                    <a:lnTo>
                      <a:pt x="288" y="224"/>
                    </a:lnTo>
                    <a:lnTo>
                      <a:pt x="288" y="224"/>
                    </a:lnTo>
                    <a:lnTo>
                      <a:pt x="288" y="226"/>
                    </a:lnTo>
                    <a:lnTo>
                      <a:pt x="288" y="226"/>
                    </a:lnTo>
                    <a:lnTo>
                      <a:pt x="288" y="228"/>
                    </a:lnTo>
                    <a:lnTo>
                      <a:pt x="290" y="232"/>
                    </a:lnTo>
                    <a:lnTo>
                      <a:pt x="300" y="234"/>
                    </a:lnTo>
                    <a:lnTo>
                      <a:pt x="300" y="234"/>
                    </a:lnTo>
                    <a:lnTo>
                      <a:pt x="304" y="236"/>
                    </a:lnTo>
                    <a:lnTo>
                      <a:pt x="304" y="236"/>
                    </a:lnTo>
                    <a:lnTo>
                      <a:pt x="312" y="238"/>
                    </a:lnTo>
                    <a:lnTo>
                      <a:pt x="326" y="242"/>
                    </a:lnTo>
                    <a:lnTo>
                      <a:pt x="328" y="242"/>
                    </a:lnTo>
                    <a:lnTo>
                      <a:pt x="328" y="242"/>
                    </a:lnTo>
                    <a:lnTo>
                      <a:pt x="328" y="242"/>
                    </a:lnTo>
                    <a:lnTo>
                      <a:pt x="330" y="242"/>
                    </a:lnTo>
                    <a:lnTo>
                      <a:pt x="336" y="240"/>
                    </a:lnTo>
                    <a:lnTo>
                      <a:pt x="336" y="238"/>
                    </a:lnTo>
                    <a:lnTo>
                      <a:pt x="336" y="238"/>
                    </a:lnTo>
                    <a:lnTo>
                      <a:pt x="336" y="238"/>
                    </a:lnTo>
                    <a:lnTo>
                      <a:pt x="338" y="236"/>
                    </a:lnTo>
                    <a:lnTo>
                      <a:pt x="340" y="234"/>
                    </a:lnTo>
                    <a:lnTo>
                      <a:pt x="340" y="234"/>
                    </a:lnTo>
                    <a:lnTo>
                      <a:pt x="344" y="234"/>
                    </a:lnTo>
                    <a:lnTo>
                      <a:pt x="348" y="228"/>
                    </a:lnTo>
                    <a:lnTo>
                      <a:pt x="348" y="228"/>
                    </a:lnTo>
                    <a:lnTo>
                      <a:pt x="352" y="224"/>
                    </a:lnTo>
                    <a:lnTo>
                      <a:pt x="356" y="220"/>
                    </a:lnTo>
                    <a:lnTo>
                      <a:pt x="356" y="220"/>
                    </a:lnTo>
                    <a:lnTo>
                      <a:pt x="360" y="220"/>
                    </a:lnTo>
                    <a:lnTo>
                      <a:pt x="360" y="220"/>
                    </a:lnTo>
                    <a:lnTo>
                      <a:pt x="362" y="222"/>
                    </a:lnTo>
                    <a:lnTo>
                      <a:pt x="366" y="220"/>
                    </a:lnTo>
                    <a:lnTo>
                      <a:pt x="370" y="216"/>
                    </a:lnTo>
                    <a:lnTo>
                      <a:pt x="370" y="216"/>
                    </a:lnTo>
                    <a:lnTo>
                      <a:pt x="374" y="212"/>
                    </a:lnTo>
                    <a:lnTo>
                      <a:pt x="376" y="212"/>
                    </a:lnTo>
                    <a:lnTo>
                      <a:pt x="376" y="212"/>
                    </a:lnTo>
                    <a:lnTo>
                      <a:pt x="380" y="214"/>
                    </a:lnTo>
                    <a:lnTo>
                      <a:pt x="380" y="214"/>
                    </a:lnTo>
                    <a:lnTo>
                      <a:pt x="380" y="216"/>
                    </a:lnTo>
                    <a:lnTo>
                      <a:pt x="380" y="216"/>
                    </a:lnTo>
                    <a:lnTo>
                      <a:pt x="380" y="220"/>
                    </a:lnTo>
                    <a:lnTo>
                      <a:pt x="384" y="222"/>
                    </a:lnTo>
                    <a:lnTo>
                      <a:pt x="384" y="222"/>
                    </a:lnTo>
                    <a:lnTo>
                      <a:pt x="384" y="224"/>
                    </a:lnTo>
                    <a:lnTo>
                      <a:pt x="384" y="224"/>
                    </a:lnTo>
                    <a:lnTo>
                      <a:pt x="384" y="224"/>
                    </a:lnTo>
                    <a:lnTo>
                      <a:pt x="384" y="224"/>
                    </a:lnTo>
                    <a:lnTo>
                      <a:pt x="382" y="230"/>
                    </a:lnTo>
                    <a:lnTo>
                      <a:pt x="380" y="234"/>
                    </a:lnTo>
                    <a:lnTo>
                      <a:pt x="380" y="234"/>
                    </a:lnTo>
                    <a:lnTo>
                      <a:pt x="382" y="238"/>
                    </a:lnTo>
                    <a:lnTo>
                      <a:pt x="384" y="240"/>
                    </a:lnTo>
                    <a:lnTo>
                      <a:pt x="384" y="240"/>
                    </a:lnTo>
                    <a:lnTo>
                      <a:pt x="388" y="242"/>
                    </a:lnTo>
                    <a:lnTo>
                      <a:pt x="388" y="242"/>
                    </a:lnTo>
                    <a:lnTo>
                      <a:pt x="390" y="244"/>
                    </a:lnTo>
                    <a:lnTo>
                      <a:pt x="392" y="248"/>
                    </a:lnTo>
                    <a:lnTo>
                      <a:pt x="392" y="248"/>
                    </a:lnTo>
                    <a:lnTo>
                      <a:pt x="394" y="252"/>
                    </a:lnTo>
                    <a:lnTo>
                      <a:pt x="396" y="254"/>
                    </a:lnTo>
                    <a:lnTo>
                      <a:pt x="396" y="254"/>
                    </a:lnTo>
                    <a:lnTo>
                      <a:pt x="398" y="254"/>
                    </a:lnTo>
                    <a:lnTo>
                      <a:pt x="400" y="260"/>
                    </a:lnTo>
                    <a:lnTo>
                      <a:pt x="400" y="260"/>
                    </a:lnTo>
                    <a:lnTo>
                      <a:pt x="400" y="260"/>
                    </a:lnTo>
                    <a:lnTo>
                      <a:pt x="400" y="260"/>
                    </a:lnTo>
                    <a:lnTo>
                      <a:pt x="400" y="264"/>
                    </a:lnTo>
                    <a:lnTo>
                      <a:pt x="402" y="266"/>
                    </a:lnTo>
                    <a:lnTo>
                      <a:pt x="402" y="266"/>
                    </a:lnTo>
                    <a:lnTo>
                      <a:pt x="404" y="270"/>
                    </a:lnTo>
                    <a:lnTo>
                      <a:pt x="406" y="284"/>
                    </a:lnTo>
                    <a:lnTo>
                      <a:pt x="406" y="284"/>
                    </a:lnTo>
                    <a:lnTo>
                      <a:pt x="406" y="286"/>
                    </a:lnTo>
                    <a:lnTo>
                      <a:pt x="406" y="286"/>
                    </a:lnTo>
                    <a:lnTo>
                      <a:pt x="408" y="290"/>
                    </a:lnTo>
                    <a:lnTo>
                      <a:pt x="412" y="292"/>
                    </a:lnTo>
                    <a:lnTo>
                      <a:pt x="414" y="292"/>
                    </a:lnTo>
                    <a:lnTo>
                      <a:pt x="414" y="292"/>
                    </a:lnTo>
                    <a:lnTo>
                      <a:pt x="414" y="292"/>
                    </a:lnTo>
                    <a:lnTo>
                      <a:pt x="418" y="286"/>
                    </a:lnTo>
                    <a:lnTo>
                      <a:pt x="420" y="282"/>
                    </a:lnTo>
                    <a:lnTo>
                      <a:pt x="420" y="282"/>
                    </a:lnTo>
                    <a:lnTo>
                      <a:pt x="420" y="278"/>
                    </a:lnTo>
                    <a:lnTo>
                      <a:pt x="422" y="276"/>
                    </a:lnTo>
                    <a:lnTo>
                      <a:pt x="422" y="276"/>
                    </a:lnTo>
                    <a:lnTo>
                      <a:pt x="424" y="272"/>
                    </a:lnTo>
                    <a:lnTo>
                      <a:pt x="424" y="266"/>
                    </a:lnTo>
                    <a:lnTo>
                      <a:pt x="424" y="266"/>
                    </a:lnTo>
                    <a:lnTo>
                      <a:pt x="426" y="254"/>
                    </a:lnTo>
                    <a:lnTo>
                      <a:pt x="432" y="234"/>
                    </a:lnTo>
                    <a:lnTo>
                      <a:pt x="432" y="234"/>
                    </a:lnTo>
                    <a:lnTo>
                      <a:pt x="434" y="228"/>
                    </a:lnTo>
                    <a:lnTo>
                      <a:pt x="434" y="222"/>
                    </a:lnTo>
                    <a:lnTo>
                      <a:pt x="434" y="208"/>
                    </a:lnTo>
                    <a:lnTo>
                      <a:pt x="434" y="208"/>
                    </a:lnTo>
                    <a:lnTo>
                      <a:pt x="436" y="198"/>
                    </a:lnTo>
                    <a:lnTo>
                      <a:pt x="436" y="198"/>
                    </a:lnTo>
                    <a:lnTo>
                      <a:pt x="438" y="226"/>
                    </a:lnTo>
                    <a:lnTo>
                      <a:pt x="438" y="226"/>
                    </a:lnTo>
                    <a:lnTo>
                      <a:pt x="436" y="248"/>
                    </a:lnTo>
                    <a:lnTo>
                      <a:pt x="434" y="268"/>
                    </a:lnTo>
                    <a:lnTo>
                      <a:pt x="428" y="288"/>
                    </a:lnTo>
                    <a:lnTo>
                      <a:pt x="422" y="306"/>
                    </a:lnTo>
                    <a:lnTo>
                      <a:pt x="412" y="324"/>
                    </a:lnTo>
                    <a:lnTo>
                      <a:pt x="402" y="342"/>
                    </a:lnTo>
                    <a:lnTo>
                      <a:pt x="392" y="358"/>
                    </a:lnTo>
                    <a:lnTo>
                      <a:pt x="378" y="372"/>
                    </a:lnTo>
                    <a:lnTo>
                      <a:pt x="364" y="386"/>
                    </a:lnTo>
                    <a:lnTo>
                      <a:pt x="348" y="398"/>
                    </a:lnTo>
                    <a:lnTo>
                      <a:pt x="332" y="408"/>
                    </a:lnTo>
                    <a:lnTo>
                      <a:pt x="314" y="418"/>
                    </a:lnTo>
                    <a:lnTo>
                      <a:pt x="296" y="426"/>
                    </a:lnTo>
                    <a:lnTo>
                      <a:pt x="276" y="430"/>
                    </a:lnTo>
                    <a:lnTo>
                      <a:pt x="256" y="434"/>
                    </a:lnTo>
                    <a:lnTo>
                      <a:pt x="236" y="436"/>
                    </a:lnTo>
                    <a:lnTo>
                      <a:pt x="236" y="436"/>
                    </a:lnTo>
                    <a:close/>
                    <a:moveTo>
                      <a:pt x="226" y="436"/>
                    </a:moveTo>
                    <a:lnTo>
                      <a:pt x="226" y="436"/>
                    </a:lnTo>
                    <a:lnTo>
                      <a:pt x="204" y="436"/>
                    </a:lnTo>
                    <a:lnTo>
                      <a:pt x="204" y="436"/>
                    </a:lnTo>
                    <a:lnTo>
                      <a:pt x="200" y="432"/>
                    </a:lnTo>
                    <a:lnTo>
                      <a:pt x="200" y="432"/>
                    </a:lnTo>
                    <a:lnTo>
                      <a:pt x="192" y="426"/>
                    </a:lnTo>
                    <a:lnTo>
                      <a:pt x="192" y="426"/>
                    </a:lnTo>
                    <a:lnTo>
                      <a:pt x="188" y="424"/>
                    </a:lnTo>
                    <a:lnTo>
                      <a:pt x="188" y="424"/>
                    </a:lnTo>
                    <a:lnTo>
                      <a:pt x="182" y="414"/>
                    </a:lnTo>
                    <a:lnTo>
                      <a:pt x="176" y="410"/>
                    </a:lnTo>
                    <a:lnTo>
                      <a:pt x="176" y="410"/>
                    </a:lnTo>
                    <a:lnTo>
                      <a:pt x="174" y="408"/>
                    </a:lnTo>
                    <a:lnTo>
                      <a:pt x="172" y="406"/>
                    </a:lnTo>
                    <a:lnTo>
                      <a:pt x="172" y="406"/>
                    </a:lnTo>
                    <a:lnTo>
                      <a:pt x="166" y="398"/>
                    </a:lnTo>
                    <a:lnTo>
                      <a:pt x="162" y="394"/>
                    </a:lnTo>
                    <a:lnTo>
                      <a:pt x="162" y="394"/>
                    </a:lnTo>
                    <a:lnTo>
                      <a:pt x="158" y="390"/>
                    </a:lnTo>
                    <a:lnTo>
                      <a:pt x="152" y="386"/>
                    </a:lnTo>
                    <a:lnTo>
                      <a:pt x="152" y="386"/>
                    </a:lnTo>
                    <a:lnTo>
                      <a:pt x="146" y="382"/>
                    </a:lnTo>
                    <a:lnTo>
                      <a:pt x="140" y="382"/>
                    </a:lnTo>
                    <a:lnTo>
                      <a:pt x="140" y="382"/>
                    </a:lnTo>
                    <a:lnTo>
                      <a:pt x="138" y="382"/>
                    </a:lnTo>
                    <a:lnTo>
                      <a:pt x="138" y="382"/>
                    </a:lnTo>
                    <a:lnTo>
                      <a:pt x="132" y="378"/>
                    </a:lnTo>
                    <a:lnTo>
                      <a:pt x="130" y="376"/>
                    </a:lnTo>
                    <a:lnTo>
                      <a:pt x="128" y="376"/>
                    </a:lnTo>
                    <a:lnTo>
                      <a:pt x="128" y="376"/>
                    </a:lnTo>
                    <a:lnTo>
                      <a:pt x="128" y="372"/>
                    </a:lnTo>
                    <a:lnTo>
                      <a:pt x="126" y="366"/>
                    </a:lnTo>
                    <a:lnTo>
                      <a:pt x="126" y="366"/>
                    </a:lnTo>
                    <a:lnTo>
                      <a:pt x="124" y="364"/>
                    </a:lnTo>
                    <a:lnTo>
                      <a:pt x="122" y="362"/>
                    </a:lnTo>
                    <a:lnTo>
                      <a:pt x="118" y="360"/>
                    </a:lnTo>
                    <a:lnTo>
                      <a:pt x="118" y="360"/>
                    </a:lnTo>
                    <a:lnTo>
                      <a:pt x="114" y="360"/>
                    </a:lnTo>
                    <a:lnTo>
                      <a:pt x="112" y="358"/>
                    </a:lnTo>
                    <a:lnTo>
                      <a:pt x="112" y="358"/>
                    </a:lnTo>
                    <a:lnTo>
                      <a:pt x="108" y="354"/>
                    </a:lnTo>
                    <a:lnTo>
                      <a:pt x="108" y="348"/>
                    </a:lnTo>
                    <a:lnTo>
                      <a:pt x="106" y="342"/>
                    </a:lnTo>
                    <a:lnTo>
                      <a:pt x="106" y="342"/>
                    </a:lnTo>
                    <a:lnTo>
                      <a:pt x="102" y="334"/>
                    </a:lnTo>
                    <a:lnTo>
                      <a:pt x="100" y="328"/>
                    </a:lnTo>
                    <a:lnTo>
                      <a:pt x="100" y="322"/>
                    </a:lnTo>
                    <a:lnTo>
                      <a:pt x="100" y="322"/>
                    </a:lnTo>
                    <a:lnTo>
                      <a:pt x="96" y="318"/>
                    </a:lnTo>
                    <a:lnTo>
                      <a:pt x="90" y="314"/>
                    </a:lnTo>
                    <a:lnTo>
                      <a:pt x="76" y="314"/>
                    </a:lnTo>
                    <a:lnTo>
                      <a:pt x="76" y="314"/>
                    </a:lnTo>
                    <a:lnTo>
                      <a:pt x="74" y="314"/>
                    </a:lnTo>
                    <a:lnTo>
                      <a:pt x="74" y="312"/>
                    </a:lnTo>
                    <a:lnTo>
                      <a:pt x="74" y="312"/>
                    </a:lnTo>
                    <a:lnTo>
                      <a:pt x="70" y="312"/>
                    </a:lnTo>
                    <a:lnTo>
                      <a:pt x="64" y="312"/>
                    </a:lnTo>
                    <a:lnTo>
                      <a:pt x="64" y="312"/>
                    </a:lnTo>
                    <a:lnTo>
                      <a:pt x="60" y="308"/>
                    </a:lnTo>
                    <a:lnTo>
                      <a:pt x="56" y="302"/>
                    </a:lnTo>
                    <a:lnTo>
                      <a:pt x="52" y="296"/>
                    </a:lnTo>
                    <a:lnTo>
                      <a:pt x="52" y="296"/>
                    </a:lnTo>
                    <a:lnTo>
                      <a:pt x="46" y="292"/>
                    </a:lnTo>
                    <a:lnTo>
                      <a:pt x="40" y="290"/>
                    </a:lnTo>
                    <a:lnTo>
                      <a:pt x="36" y="288"/>
                    </a:lnTo>
                    <a:lnTo>
                      <a:pt x="36" y="288"/>
                    </a:lnTo>
                    <a:lnTo>
                      <a:pt x="32" y="284"/>
                    </a:lnTo>
                    <a:lnTo>
                      <a:pt x="32" y="284"/>
                    </a:lnTo>
                    <a:lnTo>
                      <a:pt x="28" y="278"/>
                    </a:lnTo>
                    <a:lnTo>
                      <a:pt x="24" y="268"/>
                    </a:lnTo>
                    <a:lnTo>
                      <a:pt x="24" y="268"/>
                    </a:lnTo>
                    <a:lnTo>
                      <a:pt x="22" y="260"/>
                    </a:lnTo>
                    <a:lnTo>
                      <a:pt x="18" y="254"/>
                    </a:lnTo>
                    <a:lnTo>
                      <a:pt x="18" y="254"/>
                    </a:lnTo>
                    <a:lnTo>
                      <a:pt x="16" y="226"/>
                    </a:lnTo>
                    <a:lnTo>
                      <a:pt x="16" y="226"/>
                    </a:lnTo>
                    <a:lnTo>
                      <a:pt x="16" y="208"/>
                    </a:lnTo>
                    <a:lnTo>
                      <a:pt x="18" y="190"/>
                    </a:lnTo>
                    <a:lnTo>
                      <a:pt x="22" y="174"/>
                    </a:lnTo>
                    <a:lnTo>
                      <a:pt x="28" y="156"/>
                    </a:lnTo>
                    <a:lnTo>
                      <a:pt x="34" y="140"/>
                    </a:lnTo>
                    <a:lnTo>
                      <a:pt x="42" y="124"/>
                    </a:lnTo>
                    <a:lnTo>
                      <a:pt x="50" y="110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62" y="98"/>
                    </a:lnTo>
                    <a:lnTo>
                      <a:pt x="64" y="100"/>
                    </a:lnTo>
                    <a:lnTo>
                      <a:pt x="64" y="100"/>
                    </a:lnTo>
                    <a:lnTo>
                      <a:pt x="66" y="104"/>
                    </a:lnTo>
                    <a:lnTo>
                      <a:pt x="66" y="104"/>
                    </a:lnTo>
                    <a:lnTo>
                      <a:pt x="68" y="104"/>
                    </a:lnTo>
                    <a:lnTo>
                      <a:pt x="72" y="104"/>
                    </a:lnTo>
                    <a:lnTo>
                      <a:pt x="76" y="102"/>
                    </a:lnTo>
                    <a:lnTo>
                      <a:pt x="76" y="102"/>
                    </a:lnTo>
                    <a:lnTo>
                      <a:pt x="76" y="104"/>
                    </a:lnTo>
                    <a:lnTo>
                      <a:pt x="76" y="104"/>
                    </a:lnTo>
                    <a:lnTo>
                      <a:pt x="74" y="108"/>
                    </a:lnTo>
                    <a:lnTo>
                      <a:pt x="68" y="112"/>
                    </a:lnTo>
                    <a:lnTo>
                      <a:pt x="66" y="114"/>
                    </a:lnTo>
                    <a:lnTo>
                      <a:pt x="66" y="114"/>
                    </a:lnTo>
                    <a:lnTo>
                      <a:pt x="62" y="120"/>
                    </a:lnTo>
                    <a:lnTo>
                      <a:pt x="62" y="126"/>
                    </a:lnTo>
                    <a:lnTo>
                      <a:pt x="62" y="126"/>
                    </a:lnTo>
                    <a:lnTo>
                      <a:pt x="64" y="134"/>
                    </a:lnTo>
                    <a:lnTo>
                      <a:pt x="72" y="140"/>
                    </a:lnTo>
                    <a:lnTo>
                      <a:pt x="72" y="140"/>
                    </a:lnTo>
                    <a:lnTo>
                      <a:pt x="82" y="140"/>
                    </a:lnTo>
                    <a:lnTo>
                      <a:pt x="88" y="138"/>
                    </a:lnTo>
                    <a:lnTo>
                      <a:pt x="88" y="138"/>
                    </a:lnTo>
                    <a:lnTo>
                      <a:pt x="90" y="134"/>
                    </a:lnTo>
                    <a:lnTo>
                      <a:pt x="90" y="130"/>
                    </a:lnTo>
                    <a:lnTo>
                      <a:pt x="90" y="130"/>
                    </a:lnTo>
                    <a:lnTo>
                      <a:pt x="90" y="128"/>
                    </a:lnTo>
                    <a:lnTo>
                      <a:pt x="90" y="128"/>
                    </a:lnTo>
                    <a:lnTo>
                      <a:pt x="90" y="122"/>
                    </a:lnTo>
                    <a:lnTo>
                      <a:pt x="90" y="118"/>
                    </a:lnTo>
                    <a:lnTo>
                      <a:pt x="92" y="116"/>
                    </a:lnTo>
                    <a:lnTo>
                      <a:pt x="92" y="116"/>
                    </a:lnTo>
                    <a:lnTo>
                      <a:pt x="96" y="116"/>
                    </a:lnTo>
                    <a:lnTo>
                      <a:pt x="96" y="116"/>
                    </a:lnTo>
                    <a:lnTo>
                      <a:pt x="100" y="116"/>
                    </a:lnTo>
                    <a:lnTo>
                      <a:pt x="104" y="114"/>
                    </a:lnTo>
                    <a:lnTo>
                      <a:pt x="104" y="114"/>
                    </a:lnTo>
                    <a:lnTo>
                      <a:pt x="110" y="112"/>
                    </a:lnTo>
                    <a:lnTo>
                      <a:pt x="110" y="112"/>
                    </a:lnTo>
                    <a:lnTo>
                      <a:pt x="112" y="114"/>
                    </a:lnTo>
                    <a:lnTo>
                      <a:pt x="112" y="114"/>
                    </a:lnTo>
                    <a:lnTo>
                      <a:pt x="114" y="118"/>
                    </a:lnTo>
                    <a:lnTo>
                      <a:pt x="114" y="118"/>
                    </a:lnTo>
                    <a:lnTo>
                      <a:pt x="116" y="124"/>
                    </a:lnTo>
                    <a:lnTo>
                      <a:pt x="120" y="132"/>
                    </a:lnTo>
                    <a:lnTo>
                      <a:pt x="120" y="132"/>
                    </a:lnTo>
                    <a:lnTo>
                      <a:pt x="122" y="132"/>
                    </a:lnTo>
                    <a:lnTo>
                      <a:pt x="120" y="138"/>
                    </a:lnTo>
                    <a:lnTo>
                      <a:pt x="120" y="138"/>
                    </a:lnTo>
                    <a:lnTo>
                      <a:pt x="118" y="138"/>
                    </a:lnTo>
                    <a:lnTo>
                      <a:pt x="118" y="138"/>
                    </a:lnTo>
                    <a:lnTo>
                      <a:pt x="114" y="138"/>
                    </a:lnTo>
                    <a:lnTo>
                      <a:pt x="112" y="140"/>
                    </a:lnTo>
                    <a:lnTo>
                      <a:pt x="110" y="142"/>
                    </a:lnTo>
                    <a:lnTo>
                      <a:pt x="110" y="142"/>
                    </a:lnTo>
                    <a:lnTo>
                      <a:pt x="108" y="160"/>
                    </a:lnTo>
                    <a:lnTo>
                      <a:pt x="108" y="160"/>
                    </a:lnTo>
                    <a:lnTo>
                      <a:pt x="108" y="162"/>
                    </a:lnTo>
                    <a:lnTo>
                      <a:pt x="104" y="162"/>
                    </a:lnTo>
                    <a:lnTo>
                      <a:pt x="104" y="162"/>
                    </a:lnTo>
                    <a:lnTo>
                      <a:pt x="98" y="164"/>
                    </a:lnTo>
                    <a:lnTo>
                      <a:pt x="96" y="168"/>
                    </a:lnTo>
                    <a:lnTo>
                      <a:pt x="92" y="172"/>
                    </a:lnTo>
                    <a:lnTo>
                      <a:pt x="92" y="172"/>
                    </a:lnTo>
                    <a:lnTo>
                      <a:pt x="90" y="174"/>
                    </a:lnTo>
                    <a:lnTo>
                      <a:pt x="90" y="174"/>
                    </a:lnTo>
                    <a:lnTo>
                      <a:pt x="86" y="174"/>
                    </a:lnTo>
                    <a:lnTo>
                      <a:pt x="84" y="174"/>
                    </a:lnTo>
                    <a:lnTo>
                      <a:pt x="84" y="178"/>
                    </a:lnTo>
                    <a:lnTo>
                      <a:pt x="84" y="178"/>
                    </a:lnTo>
                    <a:lnTo>
                      <a:pt x="82" y="192"/>
                    </a:lnTo>
                    <a:lnTo>
                      <a:pt x="82" y="192"/>
                    </a:lnTo>
                    <a:lnTo>
                      <a:pt x="80" y="194"/>
                    </a:lnTo>
                    <a:lnTo>
                      <a:pt x="80" y="194"/>
                    </a:lnTo>
                    <a:lnTo>
                      <a:pt x="78" y="194"/>
                    </a:lnTo>
                    <a:lnTo>
                      <a:pt x="76" y="198"/>
                    </a:lnTo>
                    <a:lnTo>
                      <a:pt x="76" y="198"/>
                    </a:lnTo>
                    <a:lnTo>
                      <a:pt x="74" y="202"/>
                    </a:lnTo>
                    <a:lnTo>
                      <a:pt x="72" y="204"/>
                    </a:lnTo>
                    <a:lnTo>
                      <a:pt x="72" y="204"/>
                    </a:lnTo>
                    <a:lnTo>
                      <a:pt x="70" y="206"/>
                    </a:lnTo>
                    <a:lnTo>
                      <a:pt x="68" y="210"/>
                    </a:lnTo>
                    <a:lnTo>
                      <a:pt x="68" y="21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6" y="226"/>
                    </a:lnTo>
                    <a:lnTo>
                      <a:pt x="66" y="226"/>
                    </a:lnTo>
                    <a:lnTo>
                      <a:pt x="66" y="230"/>
                    </a:lnTo>
                    <a:lnTo>
                      <a:pt x="66" y="230"/>
                    </a:lnTo>
                    <a:lnTo>
                      <a:pt x="68" y="232"/>
                    </a:lnTo>
                    <a:lnTo>
                      <a:pt x="68" y="236"/>
                    </a:lnTo>
                    <a:lnTo>
                      <a:pt x="68" y="236"/>
                    </a:lnTo>
                    <a:lnTo>
                      <a:pt x="68" y="240"/>
                    </a:lnTo>
                    <a:lnTo>
                      <a:pt x="68" y="240"/>
                    </a:lnTo>
                    <a:lnTo>
                      <a:pt x="66" y="240"/>
                    </a:lnTo>
                    <a:lnTo>
                      <a:pt x="66" y="240"/>
                    </a:lnTo>
                    <a:lnTo>
                      <a:pt x="66" y="238"/>
                    </a:lnTo>
                    <a:lnTo>
                      <a:pt x="66" y="238"/>
                    </a:lnTo>
                    <a:lnTo>
                      <a:pt x="66" y="236"/>
                    </a:lnTo>
                    <a:lnTo>
                      <a:pt x="66" y="236"/>
                    </a:lnTo>
                    <a:lnTo>
                      <a:pt x="66" y="234"/>
                    </a:lnTo>
                    <a:lnTo>
                      <a:pt x="64" y="230"/>
                    </a:lnTo>
                    <a:lnTo>
                      <a:pt x="62" y="228"/>
                    </a:lnTo>
                    <a:lnTo>
                      <a:pt x="56" y="226"/>
                    </a:lnTo>
                    <a:lnTo>
                      <a:pt x="56" y="226"/>
                    </a:lnTo>
                    <a:lnTo>
                      <a:pt x="52" y="228"/>
                    </a:lnTo>
                    <a:lnTo>
                      <a:pt x="50" y="228"/>
                    </a:lnTo>
                    <a:lnTo>
                      <a:pt x="50" y="228"/>
                    </a:lnTo>
                    <a:lnTo>
                      <a:pt x="46" y="232"/>
                    </a:lnTo>
                    <a:lnTo>
                      <a:pt x="40" y="232"/>
                    </a:lnTo>
                    <a:lnTo>
                      <a:pt x="40" y="232"/>
                    </a:lnTo>
                    <a:lnTo>
                      <a:pt x="38" y="232"/>
                    </a:lnTo>
                    <a:lnTo>
                      <a:pt x="38" y="236"/>
                    </a:lnTo>
                    <a:lnTo>
                      <a:pt x="38" y="236"/>
                    </a:lnTo>
                    <a:lnTo>
                      <a:pt x="36" y="238"/>
                    </a:lnTo>
                    <a:lnTo>
                      <a:pt x="34" y="240"/>
                    </a:lnTo>
                    <a:lnTo>
                      <a:pt x="34" y="240"/>
                    </a:lnTo>
                    <a:lnTo>
                      <a:pt x="32" y="242"/>
                    </a:lnTo>
                    <a:lnTo>
                      <a:pt x="32" y="246"/>
                    </a:lnTo>
                    <a:lnTo>
                      <a:pt x="32" y="246"/>
                    </a:lnTo>
                    <a:lnTo>
                      <a:pt x="32" y="248"/>
                    </a:lnTo>
                    <a:lnTo>
                      <a:pt x="34" y="250"/>
                    </a:lnTo>
                    <a:lnTo>
                      <a:pt x="34" y="250"/>
                    </a:lnTo>
                    <a:lnTo>
                      <a:pt x="34" y="252"/>
                    </a:lnTo>
                    <a:lnTo>
                      <a:pt x="34" y="254"/>
                    </a:lnTo>
                    <a:lnTo>
                      <a:pt x="34" y="254"/>
                    </a:lnTo>
                    <a:lnTo>
                      <a:pt x="32" y="256"/>
                    </a:lnTo>
                    <a:lnTo>
                      <a:pt x="32" y="256"/>
                    </a:lnTo>
                    <a:lnTo>
                      <a:pt x="30" y="260"/>
                    </a:lnTo>
                    <a:lnTo>
                      <a:pt x="30" y="264"/>
                    </a:lnTo>
                    <a:lnTo>
                      <a:pt x="32" y="270"/>
                    </a:lnTo>
                    <a:lnTo>
                      <a:pt x="32" y="270"/>
                    </a:lnTo>
                    <a:lnTo>
                      <a:pt x="34" y="272"/>
                    </a:lnTo>
                    <a:lnTo>
                      <a:pt x="38" y="272"/>
                    </a:lnTo>
                    <a:lnTo>
                      <a:pt x="38" y="272"/>
                    </a:lnTo>
                    <a:lnTo>
                      <a:pt x="42" y="272"/>
                    </a:lnTo>
                    <a:lnTo>
                      <a:pt x="46" y="274"/>
                    </a:lnTo>
                    <a:lnTo>
                      <a:pt x="46" y="274"/>
                    </a:lnTo>
                    <a:lnTo>
                      <a:pt x="46" y="278"/>
                    </a:lnTo>
                    <a:lnTo>
                      <a:pt x="46" y="278"/>
                    </a:lnTo>
                    <a:lnTo>
                      <a:pt x="48" y="282"/>
                    </a:lnTo>
                    <a:lnTo>
                      <a:pt x="50" y="284"/>
                    </a:lnTo>
                    <a:lnTo>
                      <a:pt x="50" y="284"/>
                    </a:lnTo>
                    <a:lnTo>
                      <a:pt x="54" y="286"/>
                    </a:lnTo>
                    <a:lnTo>
                      <a:pt x="54" y="286"/>
                    </a:lnTo>
                    <a:lnTo>
                      <a:pt x="56" y="286"/>
                    </a:lnTo>
                    <a:lnTo>
                      <a:pt x="58" y="288"/>
                    </a:lnTo>
                    <a:lnTo>
                      <a:pt x="58" y="288"/>
                    </a:lnTo>
                    <a:lnTo>
                      <a:pt x="62" y="296"/>
                    </a:lnTo>
                    <a:lnTo>
                      <a:pt x="62" y="296"/>
                    </a:lnTo>
                    <a:lnTo>
                      <a:pt x="64" y="304"/>
                    </a:lnTo>
                    <a:lnTo>
                      <a:pt x="66" y="306"/>
                    </a:lnTo>
                    <a:lnTo>
                      <a:pt x="70" y="308"/>
                    </a:lnTo>
                    <a:lnTo>
                      <a:pt x="70" y="308"/>
                    </a:lnTo>
                    <a:lnTo>
                      <a:pt x="78" y="308"/>
                    </a:lnTo>
                    <a:lnTo>
                      <a:pt x="82" y="306"/>
                    </a:lnTo>
                    <a:lnTo>
                      <a:pt x="86" y="306"/>
                    </a:lnTo>
                    <a:lnTo>
                      <a:pt x="86" y="306"/>
                    </a:lnTo>
                    <a:lnTo>
                      <a:pt x="92" y="308"/>
                    </a:lnTo>
                    <a:lnTo>
                      <a:pt x="94" y="310"/>
                    </a:lnTo>
                    <a:lnTo>
                      <a:pt x="94" y="310"/>
                    </a:lnTo>
                    <a:lnTo>
                      <a:pt x="98" y="312"/>
                    </a:lnTo>
                    <a:lnTo>
                      <a:pt x="100" y="312"/>
                    </a:lnTo>
                    <a:lnTo>
                      <a:pt x="100" y="312"/>
                    </a:lnTo>
                    <a:lnTo>
                      <a:pt x="106" y="310"/>
                    </a:lnTo>
                    <a:lnTo>
                      <a:pt x="106" y="310"/>
                    </a:lnTo>
                    <a:lnTo>
                      <a:pt x="108" y="308"/>
                    </a:lnTo>
                    <a:lnTo>
                      <a:pt x="114" y="306"/>
                    </a:lnTo>
                    <a:lnTo>
                      <a:pt x="116" y="306"/>
                    </a:lnTo>
                    <a:lnTo>
                      <a:pt x="116" y="306"/>
                    </a:lnTo>
                    <a:lnTo>
                      <a:pt x="116" y="306"/>
                    </a:lnTo>
                    <a:lnTo>
                      <a:pt x="120" y="306"/>
                    </a:lnTo>
                    <a:lnTo>
                      <a:pt x="124" y="306"/>
                    </a:lnTo>
                    <a:lnTo>
                      <a:pt x="124" y="306"/>
                    </a:lnTo>
                    <a:lnTo>
                      <a:pt x="128" y="308"/>
                    </a:lnTo>
                    <a:lnTo>
                      <a:pt x="128" y="308"/>
                    </a:lnTo>
                    <a:lnTo>
                      <a:pt x="134" y="308"/>
                    </a:lnTo>
                    <a:lnTo>
                      <a:pt x="134" y="308"/>
                    </a:lnTo>
                    <a:lnTo>
                      <a:pt x="144" y="306"/>
                    </a:lnTo>
                    <a:lnTo>
                      <a:pt x="144" y="306"/>
                    </a:lnTo>
                    <a:lnTo>
                      <a:pt x="144" y="306"/>
                    </a:lnTo>
                    <a:lnTo>
                      <a:pt x="144" y="306"/>
                    </a:lnTo>
                    <a:lnTo>
                      <a:pt x="146" y="308"/>
                    </a:lnTo>
                    <a:lnTo>
                      <a:pt x="150" y="310"/>
                    </a:lnTo>
                    <a:lnTo>
                      <a:pt x="150" y="310"/>
                    </a:lnTo>
                    <a:lnTo>
                      <a:pt x="156" y="308"/>
                    </a:lnTo>
                    <a:lnTo>
                      <a:pt x="156" y="308"/>
                    </a:lnTo>
                    <a:lnTo>
                      <a:pt x="160" y="306"/>
                    </a:lnTo>
                    <a:lnTo>
                      <a:pt x="166" y="306"/>
                    </a:lnTo>
                    <a:lnTo>
                      <a:pt x="166" y="306"/>
                    </a:lnTo>
                    <a:lnTo>
                      <a:pt x="172" y="306"/>
                    </a:lnTo>
                    <a:lnTo>
                      <a:pt x="186" y="308"/>
                    </a:lnTo>
                    <a:lnTo>
                      <a:pt x="186" y="308"/>
                    </a:lnTo>
                    <a:lnTo>
                      <a:pt x="190" y="310"/>
                    </a:lnTo>
                    <a:lnTo>
                      <a:pt x="192" y="312"/>
                    </a:lnTo>
                    <a:lnTo>
                      <a:pt x="192" y="312"/>
                    </a:lnTo>
                    <a:lnTo>
                      <a:pt x="194" y="314"/>
                    </a:lnTo>
                    <a:lnTo>
                      <a:pt x="196" y="316"/>
                    </a:lnTo>
                    <a:lnTo>
                      <a:pt x="196" y="316"/>
                    </a:lnTo>
                    <a:lnTo>
                      <a:pt x="202" y="316"/>
                    </a:lnTo>
                    <a:lnTo>
                      <a:pt x="208" y="316"/>
                    </a:lnTo>
                    <a:lnTo>
                      <a:pt x="208" y="316"/>
                    </a:lnTo>
                    <a:lnTo>
                      <a:pt x="218" y="314"/>
                    </a:lnTo>
                    <a:lnTo>
                      <a:pt x="234" y="314"/>
                    </a:lnTo>
                    <a:lnTo>
                      <a:pt x="234" y="314"/>
                    </a:lnTo>
                    <a:lnTo>
                      <a:pt x="238" y="316"/>
                    </a:lnTo>
                    <a:lnTo>
                      <a:pt x="240" y="316"/>
                    </a:lnTo>
                    <a:lnTo>
                      <a:pt x="248" y="320"/>
                    </a:lnTo>
                    <a:lnTo>
                      <a:pt x="248" y="320"/>
                    </a:lnTo>
                    <a:lnTo>
                      <a:pt x="252" y="318"/>
                    </a:lnTo>
                    <a:lnTo>
                      <a:pt x="252" y="318"/>
                    </a:lnTo>
                    <a:lnTo>
                      <a:pt x="254" y="318"/>
                    </a:lnTo>
                    <a:lnTo>
                      <a:pt x="256" y="318"/>
                    </a:lnTo>
                    <a:lnTo>
                      <a:pt x="256" y="318"/>
                    </a:lnTo>
                    <a:lnTo>
                      <a:pt x="256" y="322"/>
                    </a:lnTo>
                    <a:lnTo>
                      <a:pt x="256" y="322"/>
                    </a:lnTo>
                    <a:lnTo>
                      <a:pt x="256" y="326"/>
                    </a:lnTo>
                    <a:lnTo>
                      <a:pt x="256" y="326"/>
                    </a:lnTo>
                    <a:lnTo>
                      <a:pt x="256" y="330"/>
                    </a:lnTo>
                    <a:lnTo>
                      <a:pt x="256" y="330"/>
                    </a:lnTo>
                    <a:lnTo>
                      <a:pt x="258" y="330"/>
                    </a:lnTo>
                    <a:lnTo>
                      <a:pt x="260" y="330"/>
                    </a:lnTo>
                    <a:lnTo>
                      <a:pt x="262" y="328"/>
                    </a:lnTo>
                    <a:lnTo>
                      <a:pt x="266" y="324"/>
                    </a:lnTo>
                    <a:lnTo>
                      <a:pt x="266" y="324"/>
                    </a:lnTo>
                    <a:lnTo>
                      <a:pt x="266" y="326"/>
                    </a:lnTo>
                    <a:lnTo>
                      <a:pt x="266" y="326"/>
                    </a:lnTo>
                    <a:lnTo>
                      <a:pt x="266" y="326"/>
                    </a:lnTo>
                    <a:lnTo>
                      <a:pt x="266" y="326"/>
                    </a:lnTo>
                    <a:lnTo>
                      <a:pt x="270" y="328"/>
                    </a:lnTo>
                    <a:lnTo>
                      <a:pt x="274" y="328"/>
                    </a:lnTo>
                    <a:lnTo>
                      <a:pt x="274" y="328"/>
                    </a:lnTo>
                    <a:lnTo>
                      <a:pt x="274" y="328"/>
                    </a:lnTo>
                    <a:lnTo>
                      <a:pt x="274" y="328"/>
                    </a:lnTo>
                    <a:lnTo>
                      <a:pt x="274" y="328"/>
                    </a:lnTo>
                    <a:lnTo>
                      <a:pt x="274" y="328"/>
                    </a:lnTo>
                    <a:lnTo>
                      <a:pt x="276" y="330"/>
                    </a:lnTo>
                    <a:lnTo>
                      <a:pt x="276" y="330"/>
                    </a:lnTo>
                    <a:lnTo>
                      <a:pt x="274" y="342"/>
                    </a:lnTo>
                    <a:lnTo>
                      <a:pt x="274" y="342"/>
                    </a:lnTo>
                    <a:lnTo>
                      <a:pt x="272" y="344"/>
                    </a:lnTo>
                    <a:lnTo>
                      <a:pt x="272" y="344"/>
                    </a:lnTo>
                    <a:lnTo>
                      <a:pt x="270" y="348"/>
                    </a:lnTo>
                    <a:lnTo>
                      <a:pt x="268" y="352"/>
                    </a:lnTo>
                    <a:lnTo>
                      <a:pt x="268" y="352"/>
                    </a:lnTo>
                    <a:lnTo>
                      <a:pt x="270" y="358"/>
                    </a:lnTo>
                    <a:lnTo>
                      <a:pt x="270" y="358"/>
                    </a:lnTo>
                    <a:lnTo>
                      <a:pt x="270" y="360"/>
                    </a:lnTo>
                    <a:lnTo>
                      <a:pt x="270" y="360"/>
                    </a:lnTo>
                    <a:lnTo>
                      <a:pt x="266" y="364"/>
                    </a:lnTo>
                    <a:lnTo>
                      <a:pt x="264" y="370"/>
                    </a:lnTo>
                    <a:lnTo>
                      <a:pt x="262" y="380"/>
                    </a:lnTo>
                    <a:lnTo>
                      <a:pt x="262" y="380"/>
                    </a:lnTo>
                    <a:lnTo>
                      <a:pt x="262" y="386"/>
                    </a:lnTo>
                    <a:lnTo>
                      <a:pt x="260" y="390"/>
                    </a:lnTo>
                    <a:lnTo>
                      <a:pt x="260" y="390"/>
                    </a:lnTo>
                    <a:lnTo>
                      <a:pt x="256" y="394"/>
                    </a:lnTo>
                    <a:lnTo>
                      <a:pt x="250" y="404"/>
                    </a:lnTo>
                    <a:lnTo>
                      <a:pt x="246" y="412"/>
                    </a:lnTo>
                    <a:lnTo>
                      <a:pt x="246" y="412"/>
                    </a:lnTo>
                    <a:lnTo>
                      <a:pt x="244" y="414"/>
                    </a:lnTo>
                    <a:lnTo>
                      <a:pt x="242" y="416"/>
                    </a:lnTo>
                    <a:lnTo>
                      <a:pt x="238" y="418"/>
                    </a:lnTo>
                    <a:lnTo>
                      <a:pt x="238" y="418"/>
                    </a:lnTo>
                    <a:lnTo>
                      <a:pt x="234" y="424"/>
                    </a:lnTo>
                    <a:lnTo>
                      <a:pt x="232" y="436"/>
                    </a:lnTo>
                    <a:lnTo>
                      <a:pt x="232" y="436"/>
                    </a:lnTo>
                    <a:lnTo>
                      <a:pt x="226" y="436"/>
                    </a:lnTo>
                    <a:lnTo>
                      <a:pt x="226" y="436"/>
                    </a:lnTo>
                    <a:close/>
                    <a:moveTo>
                      <a:pt x="22" y="276"/>
                    </a:moveTo>
                    <a:lnTo>
                      <a:pt x="22" y="276"/>
                    </a:lnTo>
                    <a:lnTo>
                      <a:pt x="24" y="282"/>
                    </a:lnTo>
                    <a:lnTo>
                      <a:pt x="30" y="288"/>
                    </a:lnTo>
                    <a:lnTo>
                      <a:pt x="30" y="288"/>
                    </a:lnTo>
                    <a:lnTo>
                      <a:pt x="34" y="292"/>
                    </a:lnTo>
                    <a:lnTo>
                      <a:pt x="34" y="292"/>
                    </a:lnTo>
                    <a:lnTo>
                      <a:pt x="40" y="294"/>
                    </a:lnTo>
                    <a:lnTo>
                      <a:pt x="40" y="294"/>
                    </a:lnTo>
                    <a:lnTo>
                      <a:pt x="44" y="294"/>
                    </a:lnTo>
                    <a:lnTo>
                      <a:pt x="50" y="298"/>
                    </a:lnTo>
                    <a:lnTo>
                      <a:pt x="50" y="298"/>
                    </a:lnTo>
                    <a:lnTo>
                      <a:pt x="54" y="304"/>
                    </a:lnTo>
                    <a:lnTo>
                      <a:pt x="54" y="304"/>
                    </a:lnTo>
                    <a:lnTo>
                      <a:pt x="58" y="312"/>
                    </a:lnTo>
                    <a:lnTo>
                      <a:pt x="60" y="314"/>
                    </a:lnTo>
                    <a:lnTo>
                      <a:pt x="64" y="316"/>
                    </a:lnTo>
                    <a:lnTo>
                      <a:pt x="64" y="316"/>
                    </a:lnTo>
                    <a:lnTo>
                      <a:pt x="68" y="314"/>
                    </a:lnTo>
                    <a:lnTo>
                      <a:pt x="70" y="316"/>
                    </a:lnTo>
                    <a:lnTo>
                      <a:pt x="70" y="316"/>
                    </a:lnTo>
                    <a:lnTo>
                      <a:pt x="74" y="318"/>
                    </a:lnTo>
                    <a:lnTo>
                      <a:pt x="78" y="318"/>
                    </a:lnTo>
                    <a:lnTo>
                      <a:pt x="78" y="318"/>
                    </a:lnTo>
                    <a:lnTo>
                      <a:pt x="90" y="318"/>
                    </a:lnTo>
                    <a:lnTo>
                      <a:pt x="94" y="320"/>
                    </a:lnTo>
                    <a:lnTo>
                      <a:pt x="96" y="322"/>
                    </a:lnTo>
                    <a:lnTo>
                      <a:pt x="96" y="322"/>
                    </a:lnTo>
                    <a:lnTo>
                      <a:pt x="96" y="328"/>
                    </a:lnTo>
                    <a:lnTo>
                      <a:pt x="96" y="328"/>
                    </a:lnTo>
                    <a:lnTo>
                      <a:pt x="98" y="334"/>
                    </a:lnTo>
                    <a:lnTo>
                      <a:pt x="104" y="344"/>
                    </a:lnTo>
                    <a:lnTo>
                      <a:pt x="104" y="344"/>
                    </a:lnTo>
                    <a:lnTo>
                      <a:pt x="104" y="348"/>
                    </a:lnTo>
                    <a:lnTo>
                      <a:pt x="104" y="348"/>
                    </a:lnTo>
                    <a:lnTo>
                      <a:pt x="104" y="354"/>
                    </a:lnTo>
                    <a:lnTo>
                      <a:pt x="106" y="358"/>
                    </a:lnTo>
                    <a:lnTo>
                      <a:pt x="108" y="360"/>
                    </a:lnTo>
                    <a:lnTo>
                      <a:pt x="108" y="360"/>
                    </a:lnTo>
                    <a:lnTo>
                      <a:pt x="112" y="364"/>
                    </a:lnTo>
                    <a:lnTo>
                      <a:pt x="116" y="364"/>
                    </a:lnTo>
                    <a:lnTo>
                      <a:pt x="116" y="364"/>
                    </a:lnTo>
                    <a:lnTo>
                      <a:pt x="120" y="366"/>
                    </a:lnTo>
                    <a:lnTo>
                      <a:pt x="122" y="368"/>
                    </a:lnTo>
                    <a:lnTo>
                      <a:pt x="122" y="368"/>
                    </a:lnTo>
                    <a:lnTo>
                      <a:pt x="124" y="374"/>
                    </a:lnTo>
                    <a:lnTo>
                      <a:pt x="124" y="376"/>
                    </a:lnTo>
                    <a:lnTo>
                      <a:pt x="126" y="378"/>
                    </a:lnTo>
                    <a:lnTo>
                      <a:pt x="126" y="378"/>
                    </a:lnTo>
                    <a:lnTo>
                      <a:pt x="130" y="380"/>
                    </a:lnTo>
                    <a:lnTo>
                      <a:pt x="130" y="380"/>
                    </a:lnTo>
                    <a:lnTo>
                      <a:pt x="130" y="380"/>
                    </a:lnTo>
                    <a:lnTo>
                      <a:pt x="136" y="384"/>
                    </a:lnTo>
                    <a:lnTo>
                      <a:pt x="136" y="384"/>
                    </a:lnTo>
                    <a:lnTo>
                      <a:pt x="138" y="386"/>
                    </a:lnTo>
                    <a:lnTo>
                      <a:pt x="142" y="386"/>
                    </a:lnTo>
                    <a:lnTo>
                      <a:pt x="142" y="386"/>
                    </a:lnTo>
                    <a:lnTo>
                      <a:pt x="144" y="386"/>
                    </a:lnTo>
                    <a:lnTo>
                      <a:pt x="150" y="388"/>
                    </a:lnTo>
                    <a:lnTo>
                      <a:pt x="150" y="388"/>
                    </a:lnTo>
                    <a:lnTo>
                      <a:pt x="154" y="394"/>
                    </a:lnTo>
                    <a:lnTo>
                      <a:pt x="160" y="398"/>
                    </a:lnTo>
                    <a:lnTo>
                      <a:pt x="160" y="398"/>
                    </a:lnTo>
                    <a:lnTo>
                      <a:pt x="164" y="400"/>
                    </a:lnTo>
                    <a:lnTo>
                      <a:pt x="168" y="408"/>
                    </a:lnTo>
                    <a:lnTo>
                      <a:pt x="168" y="408"/>
                    </a:lnTo>
                    <a:lnTo>
                      <a:pt x="172" y="412"/>
                    </a:lnTo>
                    <a:lnTo>
                      <a:pt x="174" y="414"/>
                    </a:lnTo>
                    <a:lnTo>
                      <a:pt x="174" y="414"/>
                    </a:lnTo>
                    <a:lnTo>
                      <a:pt x="178" y="418"/>
                    </a:lnTo>
                    <a:lnTo>
                      <a:pt x="184" y="424"/>
                    </a:lnTo>
                    <a:lnTo>
                      <a:pt x="184" y="424"/>
                    </a:lnTo>
                    <a:lnTo>
                      <a:pt x="186" y="428"/>
                    </a:lnTo>
                    <a:lnTo>
                      <a:pt x="190" y="430"/>
                    </a:lnTo>
                    <a:lnTo>
                      <a:pt x="198" y="434"/>
                    </a:lnTo>
                    <a:lnTo>
                      <a:pt x="198" y="434"/>
                    </a:lnTo>
                    <a:lnTo>
                      <a:pt x="198" y="434"/>
                    </a:lnTo>
                    <a:lnTo>
                      <a:pt x="198" y="434"/>
                    </a:lnTo>
                    <a:lnTo>
                      <a:pt x="182" y="432"/>
                    </a:lnTo>
                    <a:lnTo>
                      <a:pt x="166" y="428"/>
                    </a:lnTo>
                    <a:lnTo>
                      <a:pt x="152" y="422"/>
                    </a:lnTo>
                    <a:lnTo>
                      <a:pt x="136" y="416"/>
                    </a:lnTo>
                    <a:lnTo>
                      <a:pt x="110" y="402"/>
                    </a:lnTo>
                    <a:lnTo>
                      <a:pt x="84" y="382"/>
                    </a:lnTo>
                    <a:lnTo>
                      <a:pt x="64" y="360"/>
                    </a:lnTo>
                    <a:lnTo>
                      <a:pt x="46" y="334"/>
                    </a:lnTo>
                    <a:lnTo>
                      <a:pt x="32" y="306"/>
                    </a:lnTo>
                    <a:lnTo>
                      <a:pt x="26" y="290"/>
                    </a:lnTo>
                    <a:lnTo>
                      <a:pt x="22" y="276"/>
                    </a:lnTo>
                    <a:lnTo>
                      <a:pt x="22" y="276"/>
                    </a:lnTo>
                    <a:close/>
                    <a:moveTo>
                      <a:pt x="212" y="16"/>
                    </a:moveTo>
                    <a:lnTo>
                      <a:pt x="212" y="16"/>
                    </a:lnTo>
                    <a:lnTo>
                      <a:pt x="226" y="16"/>
                    </a:lnTo>
                    <a:lnTo>
                      <a:pt x="226" y="16"/>
                    </a:lnTo>
                    <a:lnTo>
                      <a:pt x="246" y="16"/>
                    </a:lnTo>
                    <a:lnTo>
                      <a:pt x="264" y="18"/>
                    </a:lnTo>
                    <a:lnTo>
                      <a:pt x="282" y="22"/>
                    </a:lnTo>
                    <a:lnTo>
                      <a:pt x="300" y="28"/>
                    </a:lnTo>
                    <a:lnTo>
                      <a:pt x="316" y="36"/>
                    </a:lnTo>
                    <a:lnTo>
                      <a:pt x="332" y="44"/>
                    </a:lnTo>
                    <a:lnTo>
                      <a:pt x="348" y="54"/>
                    </a:lnTo>
                    <a:lnTo>
                      <a:pt x="362" y="64"/>
                    </a:lnTo>
                    <a:lnTo>
                      <a:pt x="374" y="76"/>
                    </a:lnTo>
                    <a:lnTo>
                      <a:pt x="386" y="90"/>
                    </a:lnTo>
                    <a:lnTo>
                      <a:pt x="398" y="104"/>
                    </a:lnTo>
                    <a:lnTo>
                      <a:pt x="408" y="118"/>
                    </a:lnTo>
                    <a:lnTo>
                      <a:pt x="416" y="134"/>
                    </a:lnTo>
                    <a:lnTo>
                      <a:pt x="424" y="150"/>
                    </a:lnTo>
                    <a:lnTo>
                      <a:pt x="428" y="168"/>
                    </a:lnTo>
                    <a:lnTo>
                      <a:pt x="434" y="186"/>
                    </a:lnTo>
                    <a:lnTo>
                      <a:pt x="434" y="186"/>
                    </a:lnTo>
                    <a:lnTo>
                      <a:pt x="432" y="196"/>
                    </a:lnTo>
                    <a:lnTo>
                      <a:pt x="430" y="208"/>
                    </a:lnTo>
                    <a:lnTo>
                      <a:pt x="430" y="208"/>
                    </a:lnTo>
                    <a:lnTo>
                      <a:pt x="430" y="222"/>
                    </a:lnTo>
                    <a:lnTo>
                      <a:pt x="428" y="232"/>
                    </a:lnTo>
                    <a:lnTo>
                      <a:pt x="428" y="232"/>
                    </a:lnTo>
                    <a:lnTo>
                      <a:pt x="424" y="244"/>
                    </a:lnTo>
                    <a:lnTo>
                      <a:pt x="422" y="254"/>
                    </a:lnTo>
                    <a:lnTo>
                      <a:pt x="420" y="266"/>
                    </a:lnTo>
                    <a:lnTo>
                      <a:pt x="420" y="266"/>
                    </a:lnTo>
                    <a:lnTo>
                      <a:pt x="420" y="272"/>
                    </a:lnTo>
                    <a:lnTo>
                      <a:pt x="420" y="272"/>
                    </a:lnTo>
                    <a:lnTo>
                      <a:pt x="416" y="278"/>
                    </a:lnTo>
                    <a:lnTo>
                      <a:pt x="416" y="282"/>
                    </a:lnTo>
                    <a:lnTo>
                      <a:pt x="416" y="282"/>
                    </a:lnTo>
                    <a:lnTo>
                      <a:pt x="414" y="284"/>
                    </a:lnTo>
                    <a:lnTo>
                      <a:pt x="412" y="288"/>
                    </a:lnTo>
                    <a:lnTo>
                      <a:pt x="412" y="288"/>
                    </a:lnTo>
                    <a:lnTo>
                      <a:pt x="410" y="286"/>
                    </a:lnTo>
                    <a:lnTo>
                      <a:pt x="410" y="286"/>
                    </a:lnTo>
                    <a:lnTo>
                      <a:pt x="410" y="282"/>
                    </a:lnTo>
                    <a:lnTo>
                      <a:pt x="410" y="282"/>
                    </a:lnTo>
                    <a:lnTo>
                      <a:pt x="410" y="274"/>
                    </a:lnTo>
                    <a:lnTo>
                      <a:pt x="408" y="268"/>
                    </a:lnTo>
                    <a:lnTo>
                      <a:pt x="404" y="264"/>
                    </a:lnTo>
                    <a:lnTo>
                      <a:pt x="404" y="264"/>
                    </a:lnTo>
                    <a:lnTo>
                      <a:pt x="404" y="260"/>
                    </a:lnTo>
                    <a:lnTo>
                      <a:pt x="404" y="260"/>
                    </a:lnTo>
                    <a:lnTo>
                      <a:pt x="404" y="260"/>
                    </a:lnTo>
                    <a:lnTo>
                      <a:pt x="404" y="260"/>
                    </a:lnTo>
                    <a:lnTo>
                      <a:pt x="402" y="256"/>
                    </a:lnTo>
                    <a:lnTo>
                      <a:pt x="402" y="252"/>
                    </a:lnTo>
                    <a:lnTo>
                      <a:pt x="398" y="250"/>
                    </a:lnTo>
                    <a:lnTo>
                      <a:pt x="398" y="250"/>
                    </a:lnTo>
                    <a:lnTo>
                      <a:pt x="396" y="248"/>
                    </a:lnTo>
                    <a:lnTo>
                      <a:pt x="396" y="248"/>
                    </a:lnTo>
                    <a:lnTo>
                      <a:pt x="392" y="242"/>
                    </a:lnTo>
                    <a:lnTo>
                      <a:pt x="388" y="238"/>
                    </a:lnTo>
                    <a:lnTo>
                      <a:pt x="386" y="238"/>
                    </a:lnTo>
                    <a:lnTo>
                      <a:pt x="386" y="238"/>
                    </a:lnTo>
                    <a:lnTo>
                      <a:pt x="384" y="234"/>
                    </a:lnTo>
                    <a:lnTo>
                      <a:pt x="384" y="234"/>
                    </a:lnTo>
                    <a:lnTo>
                      <a:pt x="388" y="226"/>
                    </a:lnTo>
                    <a:lnTo>
                      <a:pt x="388" y="226"/>
                    </a:lnTo>
                    <a:lnTo>
                      <a:pt x="388" y="222"/>
                    </a:lnTo>
                    <a:lnTo>
                      <a:pt x="388" y="222"/>
                    </a:lnTo>
                    <a:lnTo>
                      <a:pt x="388" y="220"/>
                    </a:lnTo>
                    <a:lnTo>
                      <a:pt x="386" y="218"/>
                    </a:lnTo>
                    <a:lnTo>
                      <a:pt x="386" y="218"/>
                    </a:lnTo>
                    <a:lnTo>
                      <a:pt x="384" y="216"/>
                    </a:lnTo>
                    <a:lnTo>
                      <a:pt x="384" y="216"/>
                    </a:lnTo>
                    <a:lnTo>
                      <a:pt x="384" y="214"/>
                    </a:lnTo>
                    <a:lnTo>
                      <a:pt x="386" y="212"/>
                    </a:lnTo>
                    <a:lnTo>
                      <a:pt x="378" y="208"/>
                    </a:lnTo>
                    <a:lnTo>
                      <a:pt x="378" y="208"/>
                    </a:lnTo>
                    <a:lnTo>
                      <a:pt x="376" y="208"/>
                    </a:lnTo>
                    <a:lnTo>
                      <a:pt x="374" y="208"/>
                    </a:lnTo>
                    <a:lnTo>
                      <a:pt x="368" y="212"/>
                    </a:lnTo>
                    <a:lnTo>
                      <a:pt x="368" y="212"/>
                    </a:lnTo>
                    <a:lnTo>
                      <a:pt x="364" y="216"/>
                    </a:lnTo>
                    <a:lnTo>
                      <a:pt x="362" y="218"/>
                    </a:lnTo>
                    <a:lnTo>
                      <a:pt x="362" y="218"/>
                    </a:lnTo>
                    <a:lnTo>
                      <a:pt x="358" y="216"/>
                    </a:lnTo>
                    <a:lnTo>
                      <a:pt x="354" y="216"/>
                    </a:lnTo>
                    <a:lnTo>
                      <a:pt x="354" y="216"/>
                    </a:lnTo>
                    <a:lnTo>
                      <a:pt x="348" y="220"/>
                    </a:lnTo>
                    <a:lnTo>
                      <a:pt x="344" y="228"/>
                    </a:lnTo>
                    <a:lnTo>
                      <a:pt x="344" y="228"/>
                    </a:lnTo>
                    <a:lnTo>
                      <a:pt x="342" y="230"/>
                    </a:lnTo>
                    <a:lnTo>
                      <a:pt x="340" y="230"/>
                    </a:lnTo>
                    <a:lnTo>
                      <a:pt x="340" y="230"/>
                    </a:lnTo>
                    <a:lnTo>
                      <a:pt x="336" y="232"/>
                    </a:lnTo>
                    <a:lnTo>
                      <a:pt x="334" y="234"/>
                    </a:lnTo>
                    <a:lnTo>
                      <a:pt x="332" y="236"/>
                    </a:lnTo>
                    <a:lnTo>
                      <a:pt x="332" y="236"/>
                    </a:lnTo>
                    <a:lnTo>
                      <a:pt x="328" y="238"/>
                    </a:lnTo>
                    <a:lnTo>
                      <a:pt x="328" y="238"/>
                    </a:lnTo>
                    <a:lnTo>
                      <a:pt x="314" y="234"/>
                    </a:lnTo>
                    <a:lnTo>
                      <a:pt x="304" y="232"/>
                    </a:lnTo>
                    <a:lnTo>
                      <a:pt x="300" y="230"/>
                    </a:lnTo>
                    <a:lnTo>
                      <a:pt x="300" y="230"/>
                    </a:lnTo>
                    <a:lnTo>
                      <a:pt x="294" y="228"/>
                    </a:lnTo>
                    <a:lnTo>
                      <a:pt x="292" y="226"/>
                    </a:lnTo>
                    <a:lnTo>
                      <a:pt x="292" y="226"/>
                    </a:lnTo>
                    <a:lnTo>
                      <a:pt x="292" y="224"/>
                    </a:lnTo>
                    <a:lnTo>
                      <a:pt x="292" y="224"/>
                    </a:lnTo>
                    <a:lnTo>
                      <a:pt x="292" y="222"/>
                    </a:lnTo>
                    <a:lnTo>
                      <a:pt x="292" y="222"/>
                    </a:lnTo>
                    <a:lnTo>
                      <a:pt x="290" y="218"/>
                    </a:lnTo>
                    <a:lnTo>
                      <a:pt x="288" y="214"/>
                    </a:lnTo>
                    <a:lnTo>
                      <a:pt x="288" y="214"/>
                    </a:lnTo>
                    <a:lnTo>
                      <a:pt x="286" y="212"/>
                    </a:lnTo>
                    <a:lnTo>
                      <a:pt x="286" y="206"/>
                    </a:lnTo>
                    <a:lnTo>
                      <a:pt x="286" y="206"/>
                    </a:lnTo>
                    <a:lnTo>
                      <a:pt x="286" y="206"/>
                    </a:lnTo>
                    <a:lnTo>
                      <a:pt x="278" y="200"/>
                    </a:lnTo>
                    <a:lnTo>
                      <a:pt x="278" y="200"/>
                    </a:lnTo>
                    <a:lnTo>
                      <a:pt x="280" y="188"/>
                    </a:lnTo>
                    <a:lnTo>
                      <a:pt x="280" y="188"/>
                    </a:lnTo>
                    <a:lnTo>
                      <a:pt x="278" y="176"/>
                    </a:lnTo>
                    <a:lnTo>
                      <a:pt x="278" y="176"/>
                    </a:lnTo>
                    <a:lnTo>
                      <a:pt x="276" y="170"/>
                    </a:lnTo>
                    <a:lnTo>
                      <a:pt x="276" y="170"/>
                    </a:lnTo>
                    <a:lnTo>
                      <a:pt x="278" y="166"/>
                    </a:lnTo>
                    <a:lnTo>
                      <a:pt x="278" y="166"/>
                    </a:lnTo>
                    <a:lnTo>
                      <a:pt x="278" y="156"/>
                    </a:lnTo>
                    <a:lnTo>
                      <a:pt x="278" y="156"/>
                    </a:lnTo>
                    <a:lnTo>
                      <a:pt x="278" y="148"/>
                    </a:lnTo>
                    <a:lnTo>
                      <a:pt x="278" y="148"/>
                    </a:lnTo>
                    <a:lnTo>
                      <a:pt x="278" y="142"/>
                    </a:lnTo>
                    <a:lnTo>
                      <a:pt x="278" y="142"/>
                    </a:lnTo>
                    <a:lnTo>
                      <a:pt x="280" y="138"/>
                    </a:lnTo>
                    <a:lnTo>
                      <a:pt x="280" y="138"/>
                    </a:lnTo>
                    <a:lnTo>
                      <a:pt x="290" y="126"/>
                    </a:lnTo>
                    <a:lnTo>
                      <a:pt x="290" y="126"/>
                    </a:lnTo>
                    <a:lnTo>
                      <a:pt x="294" y="120"/>
                    </a:lnTo>
                    <a:lnTo>
                      <a:pt x="296" y="116"/>
                    </a:lnTo>
                    <a:lnTo>
                      <a:pt x="296" y="116"/>
                    </a:lnTo>
                    <a:lnTo>
                      <a:pt x="298" y="112"/>
                    </a:lnTo>
                    <a:lnTo>
                      <a:pt x="302" y="106"/>
                    </a:lnTo>
                    <a:lnTo>
                      <a:pt x="302" y="106"/>
                    </a:lnTo>
                    <a:lnTo>
                      <a:pt x="304" y="102"/>
                    </a:lnTo>
                    <a:lnTo>
                      <a:pt x="308" y="100"/>
                    </a:lnTo>
                    <a:lnTo>
                      <a:pt x="316" y="98"/>
                    </a:lnTo>
                    <a:lnTo>
                      <a:pt x="320" y="96"/>
                    </a:lnTo>
                    <a:lnTo>
                      <a:pt x="320" y="96"/>
                    </a:lnTo>
                    <a:lnTo>
                      <a:pt x="324" y="94"/>
                    </a:lnTo>
                    <a:lnTo>
                      <a:pt x="326" y="90"/>
                    </a:lnTo>
                    <a:lnTo>
                      <a:pt x="326" y="90"/>
                    </a:lnTo>
                    <a:lnTo>
                      <a:pt x="324" y="88"/>
                    </a:lnTo>
                    <a:lnTo>
                      <a:pt x="324" y="88"/>
                    </a:lnTo>
                    <a:lnTo>
                      <a:pt x="324" y="88"/>
                    </a:lnTo>
                    <a:lnTo>
                      <a:pt x="328" y="84"/>
                    </a:lnTo>
                    <a:lnTo>
                      <a:pt x="332" y="82"/>
                    </a:lnTo>
                    <a:lnTo>
                      <a:pt x="336" y="80"/>
                    </a:lnTo>
                    <a:lnTo>
                      <a:pt x="336" y="80"/>
                    </a:lnTo>
                    <a:lnTo>
                      <a:pt x="340" y="78"/>
                    </a:lnTo>
                    <a:lnTo>
                      <a:pt x="342" y="76"/>
                    </a:lnTo>
                    <a:lnTo>
                      <a:pt x="342" y="76"/>
                    </a:lnTo>
                    <a:lnTo>
                      <a:pt x="342" y="74"/>
                    </a:lnTo>
                    <a:lnTo>
                      <a:pt x="342" y="74"/>
                    </a:lnTo>
                    <a:lnTo>
                      <a:pt x="340" y="70"/>
                    </a:lnTo>
                    <a:lnTo>
                      <a:pt x="336" y="64"/>
                    </a:lnTo>
                    <a:lnTo>
                      <a:pt x="336" y="64"/>
                    </a:lnTo>
                    <a:lnTo>
                      <a:pt x="336" y="64"/>
                    </a:lnTo>
                    <a:lnTo>
                      <a:pt x="330" y="62"/>
                    </a:lnTo>
                    <a:lnTo>
                      <a:pt x="326" y="62"/>
                    </a:lnTo>
                    <a:lnTo>
                      <a:pt x="326" y="62"/>
                    </a:lnTo>
                    <a:lnTo>
                      <a:pt x="322" y="64"/>
                    </a:lnTo>
                    <a:lnTo>
                      <a:pt x="316" y="62"/>
                    </a:lnTo>
                    <a:lnTo>
                      <a:pt x="316" y="62"/>
                    </a:lnTo>
                    <a:lnTo>
                      <a:pt x="312" y="62"/>
                    </a:lnTo>
                    <a:lnTo>
                      <a:pt x="308" y="64"/>
                    </a:lnTo>
                    <a:lnTo>
                      <a:pt x="304" y="70"/>
                    </a:lnTo>
                    <a:lnTo>
                      <a:pt x="304" y="70"/>
                    </a:lnTo>
                    <a:lnTo>
                      <a:pt x="304" y="72"/>
                    </a:lnTo>
                    <a:lnTo>
                      <a:pt x="302" y="74"/>
                    </a:lnTo>
                    <a:lnTo>
                      <a:pt x="302" y="74"/>
                    </a:lnTo>
                    <a:lnTo>
                      <a:pt x="296" y="74"/>
                    </a:lnTo>
                    <a:lnTo>
                      <a:pt x="292" y="74"/>
                    </a:lnTo>
                    <a:lnTo>
                      <a:pt x="292" y="74"/>
                    </a:lnTo>
                    <a:lnTo>
                      <a:pt x="290" y="78"/>
                    </a:lnTo>
                    <a:lnTo>
                      <a:pt x="290" y="78"/>
                    </a:lnTo>
                    <a:lnTo>
                      <a:pt x="292" y="82"/>
                    </a:lnTo>
                    <a:lnTo>
                      <a:pt x="294" y="84"/>
                    </a:lnTo>
                    <a:lnTo>
                      <a:pt x="294" y="84"/>
                    </a:lnTo>
                    <a:lnTo>
                      <a:pt x="296" y="88"/>
                    </a:lnTo>
                    <a:lnTo>
                      <a:pt x="296" y="88"/>
                    </a:lnTo>
                    <a:lnTo>
                      <a:pt x="296" y="88"/>
                    </a:lnTo>
                    <a:lnTo>
                      <a:pt x="296" y="88"/>
                    </a:lnTo>
                    <a:lnTo>
                      <a:pt x="290" y="86"/>
                    </a:lnTo>
                    <a:lnTo>
                      <a:pt x="290" y="86"/>
                    </a:lnTo>
                    <a:lnTo>
                      <a:pt x="290" y="86"/>
                    </a:lnTo>
                    <a:lnTo>
                      <a:pt x="288" y="86"/>
                    </a:lnTo>
                    <a:lnTo>
                      <a:pt x="286" y="88"/>
                    </a:lnTo>
                    <a:lnTo>
                      <a:pt x="284" y="92"/>
                    </a:lnTo>
                    <a:lnTo>
                      <a:pt x="284" y="92"/>
                    </a:lnTo>
                    <a:lnTo>
                      <a:pt x="284" y="94"/>
                    </a:lnTo>
                    <a:lnTo>
                      <a:pt x="282" y="96"/>
                    </a:lnTo>
                    <a:lnTo>
                      <a:pt x="282" y="96"/>
                    </a:lnTo>
                    <a:lnTo>
                      <a:pt x="278" y="98"/>
                    </a:lnTo>
                    <a:lnTo>
                      <a:pt x="278" y="102"/>
                    </a:lnTo>
                    <a:lnTo>
                      <a:pt x="278" y="102"/>
                    </a:lnTo>
                    <a:lnTo>
                      <a:pt x="278" y="104"/>
                    </a:lnTo>
                    <a:lnTo>
                      <a:pt x="280" y="106"/>
                    </a:lnTo>
                    <a:lnTo>
                      <a:pt x="282" y="110"/>
                    </a:lnTo>
                    <a:lnTo>
                      <a:pt x="282" y="110"/>
                    </a:lnTo>
                    <a:lnTo>
                      <a:pt x="282" y="112"/>
                    </a:lnTo>
                    <a:lnTo>
                      <a:pt x="282" y="112"/>
                    </a:lnTo>
                    <a:lnTo>
                      <a:pt x="280" y="116"/>
                    </a:lnTo>
                    <a:lnTo>
                      <a:pt x="276" y="120"/>
                    </a:lnTo>
                    <a:lnTo>
                      <a:pt x="276" y="120"/>
                    </a:lnTo>
                    <a:lnTo>
                      <a:pt x="274" y="122"/>
                    </a:lnTo>
                    <a:lnTo>
                      <a:pt x="274" y="122"/>
                    </a:lnTo>
                    <a:lnTo>
                      <a:pt x="270" y="124"/>
                    </a:lnTo>
                    <a:lnTo>
                      <a:pt x="270" y="124"/>
                    </a:lnTo>
                    <a:lnTo>
                      <a:pt x="266" y="120"/>
                    </a:lnTo>
                    <a:lnTo>
                      <a:pt x="266" y="122"/>
                    </a:lnTo>
                    <a:lnTo>
                      <a:pt x="260" y="124"/>
                    </a:lnTo>
                    <a:lnTo>
                      <a:pt x="260" y="124"/>
                    </a:lnTo>
                    <a:lnTo>
                      <a:pt x="260" y="124"/>
                    </a:lnTo>
                    <a:lnTo>
                      <a:pt x="260" y="124"/>
                    </a:lnTo>
                    <a:lnTo>
                      <a:pt x="258" y="120"/>
                    </a:lnTo>
                    <a:lnTo>
                      <a:pt x="258" y="120"/>
                    </a:lnTo>
                    <a:lnTo>
                      <a:pt x="256" y="116"/>
                    </a:lnTo>
                    <a:lnTo>
                      <a:pt x="256" y="116"/>
                    </a:lnTo>
                    <a:lnTo>
                      <a:pt x="254" y="112"/>
                    </a:lnTo>
                    <a:lnTo>
                      <a:pt x="254" y="112"/>
                    </a:lnTo>
                    <a:lnTo>
                      <a:pt x="256" y="108"/>
                    </a:lnTo>
                    <a:lnTo>
                      <a:pt x="256" y="108"/>
                    </a:lnTo>
                    <a:lnTo>
                      <a:pt x="258" y="104"/>
                    </a:lnTo>
                    <a:lnTo>
                      <a:pt x="260" y="100"/>
                    </a:lnTo>
                    <a:lnTo>
                      <a:pt x="260" y="100"/>
                    </a:lnTo>
                    <a:lnTo>
                      <a:pt x="260" y="98"/>
                    </a:lnTo>
                    <a:lnTo>
                      <a:pt x="258" y="96"/>
                    </a:lnTo>
                    <a:lnTo>
                      <a:pt x="258" y="96"/>
                    </a:lnTo>
                    <a:lnTo>
                      <a:pt x="254" y="96"/>
                    </a:lnTo>
                    <a:lnTo>
                      <a:pt x="252" y="96"/>
                    </a:lnTo>
                    <a:lnTo>
                      <a:pt x="252" y="96"/>
                    </a:lnTo>
                    <a:lnTo>
                      <a:pt x="252" y="96"/>
                    </a:lnTo>
                    <a:lnTo>
                      <a:pt x="252" y="96"/>
                    </a:lnTo>
                    <a:lnTo>
                      <a:pt x="250" y="88"/>
                    </a:lnTo>
                    <a:lnTo>
                      <a:pt x="250" y="88"/>
                    </a:lnTo>
                    <a:lnTo>
                      <a:pt x="246" y="90"/>
                    </a:lnTo>
                    <a:lnTo>
                      <a:pt x="246" y="90"/>
                    </a:lnTo>
                    <a:lnTo>
                      <a:pt x="244" y="88"/>
                    </a:lnTo>
                    <a:lnTo>
                      <a:pt x="244" y="88"/>
                    </a:lnTo>
                    <a:lnTo>
                      <a:pt x="244" y="82"/>
                    </a:lnTo>
                    <a:lnTo>
                      <a:pt x="244" y="82"/>
                    </a:lnTo>
                    <a:lnTo>
                      <a:pt x="246" y="78"/>
                    </a:lnTo>
                    <a:lnTo>
                      <a:pt x="246" y="78"/>
                    </a:lnTo>
                    <a:lnTo>
                      <a:pt x="244" y="74"/>
                    </a:lnTo>
                    <a:lnTo>
                      <a:pt x="242" y="72"/>
                    </a:lnTo>
                    <a:lnTo>
                      <a:pt x="242" y="72"/>
                    </a:lnTo>
                    <a:lnTo>
                      <a:pt x="242" y="70"/>
                    </a:lnTo>
                    <a:lnTo>
                      <a:pt x="242" y="70"/>
                    </a:lnTo>
                    <a:lnTo>
                      <a:pt x="242" y="68"/>
                    </a:lnTo>
                    <a:lnTo>
                      <a:pt x="242" y="68"/>
                    </a:lnTo>
                    <a:lnTo>
                      <a:pt x="244" y="64"/>
                    </a:lnTo>
                    <a:lnTo>
                      <a:pt x="244" y="64"/>
                    </a:lnTo>
                    <a:lnTo>
                      <a:pt x="242" y="60"/>
                    </a:lnTo>
                    <a:lnTo>
                      <a:pt x="242" y="60"/>
                    </a:lnTo>
                    <a:lnTo>
                      <a:pt x="244" y="54"/>
                    </a:lnTo>
                    <a:lnTo>
                      <a:pt x="244" y="54"/>
                    </a:lnTo>
                    <a:lnTo>
                      <a:pt x="246" y="52"/>
                    </a:lnTo>
                    <a:lnTo>
                      <a:pt x="246" y="52"/>
                    </a:lnTo>
                    <a:lnTo>
                      <a:pt x="248" y="50"/>
                    </a:lnTo>
                    <a:lnTo>
                      <a:pt x="250" y="48"/>
                    </a:lnTo>
                    <a:lnTo>
                      <a:pt x="250" y="48"/>
                    </a:lnTo>
                    <a:lnTo>
                      <a:pt x="250" y="46"/>
                    </a:lnTo>
                    <a:lnTo>
                      <a:pt x="250" y="46"/>
                    </a:lnTo>
                    <a:lnTo>
                      <a:pt x="248" y="44"/>
                    </a:lnTo>
                    <a:lnTo>
                      <a:pt x="246" y="42"/>
                    </a:lnTo>
                    <a:lnTo>
                      <a:pt x="246" y="42"/>
                    </a:lnTo>
                    <a:lnTo>
                      <a:pt x="244" y="38"/>
                    </a:lnTo>
                    <a:lnTo>
                      <a:pt x="244" y="38"/>
                    </a:lnTo>
                    <a:lnTo>
                      <a:pt x="242" y="34"/>
                    </a:lnTo>
                    <a:lnTo>
                      <a:pt x="240" y="32"/>
                    </a:lnTo>
                    <a:lnTo>
                      <a:pt x="236" y="32"/>
                    </a:lnTo>
                    <a:lnTo>
                      <a:pt x="236" y="32"/>
                    </a:lnTo>
                    <a:lnTo>
                      <a:pt x="234" y="30"/>
                    </a:lnTo>
                    <a:lnTo>
                      <a:pt x="234" y="30"/>
                    </a:lnTo>
                    <a:lnTo>
                      <a:pt x="232" y="26"/>
                    </a:lnTo>
                    <a:lnTo>
                      <a:pt x="232" y="24"/>
                    </a:lnTo>
                    <a:lnTo>
                      <a:pt x="224" y="22"/>
                    </a:lnTo>
                    <a:lnTo>
                      <a:pt x="222" y="28"/>
                    </a:lnTo>
                    <a:lnTo>
                      <a:pt x="222" y="28"/>
                    </a:lnTo>
                    <a:lnTo>
                      <a:pt x="218" y="32"/>
                    </a:lnTo>
                    <a:lnTo>
                      <a:pt x="218" y="40"/>
                    </a:lnTo>
                    <a:lnTo>
                      <a:pt x="218" y="40"/>
                    </a:lnTo>
                    <a:lnTo>
                      <a:pt x="218" y="44"/>
                    </a:lnTo>
                    <a:lnTo>
                      <a:pt x="220" y="48"/>
                    </a:lnTo>
                    <a:lnTo>
                      <a:pt x="220" y="48"/>
                    </a:lnTo>
                    <a:lnTo>
                      <a:pt x="222" y="50"/>
                    </a:lnTo>
                    <a:lnTo>
                      <a:pt x="222" y="52"/>
                    </a:lnTo>
                    <a:lnTo>
                      <a:pt x="222" y="52"/>
                    </a:lnTo>
                    <a:lnTo>
                      <a:pt x="218" y="52"/>
                    </a:lnTo>
                    <a:lnTo>
                      <a:pt x="214" y="48"/>
                    </a:lnTo>
                    <a:lnTo>
                      <a:pt x="214" y="48"/>
                    </a:lnTo>
                    <a:lnTo>
                      <a:pt x="208" y="46"/>
                    </a:lnTo>
                    <a:lnTo>
                      <a:pt x="208" y="46"/>
                    </a:lnTo>
                    <a:lnTo>
                      <a:pt x="206" y="44"/>
                    </a:lnTo>
                    <a:lnTo>
                      <a:pt x="206" y="44"/>
                    </a:lnTo>
                    <a:lnTo>
                      <a:pt x="206" y="40"/>
                    </a:lnTo>
                    <a:lnTo>
                      <a:pt x="204" y="38"/>
                    </a:lnTo>
                    <a:lnTo>
                      <a:pt x="204" y="38"/>
                    </a:lnTo>
                    <a:lnTo>
                      <a:pt x="204" y="32"/>
                    </a:lnTo>
                    <a:lnTo>
                      <a:pt x="202" y="34"/>
                    </a:lnTo>
                    <a:lnTo>
                      <a:pt x="204" y="28"/>
                    </a:lnTo>
                    <a:lnTo>
                      <a:pt x="204" y="28"/>
                    </a:lnTo>
                    <a:lnTo>
                      <a:pt x="204" y="24"/>
                    </a:lnTo>
                    <a:lnTo>
                      <a:pt x="204" y="24"/>
                    </a:lnTo>
                    <a:lnTo>
                      <a:pt x="208" y="20"/>
                    </a:lnTo>
                    <a:lnTo>
                      <a:pt x="208" y="20"/>
                    </a:lnTo>
                    <a:lnTo>
                      <a:pt x="212" y="16"/>
                    </a:lnTo>
                    <a:lnTo>
                      <a:pt x="212" y="16"/>
                    </a:lnTo>
                    <a:close/>
                    <a:moveTo>
                      <a:pt x="226" y="0"/>
                    </a:moveTo>
                    <a:lnTo>
                      <a:pt x="226" y="0"/>
                    </a:lnTo>
                    <a:lnTo>
                      <a:pt x="204" y="0"/>
                    </a:lnTo>
                    <a:lnTo>
                      <a:pt x="180" y="4"/>
                    </a:lnTo>
                    <a:lnTo>
                      <a:pt x="160" y="10"/>
                    </a:lnTo>
                    <a:lnTo>
                      <a:pt x="138" y="18"/>
                    </a:lnTo>
                    <a:lnTo>
                      <a:pt x="118" y="26"/>
                    </a:lnTo>
                    <a:lnTo>
                      <a:pt x="100" y="38"/>
                    </a:lnTo>
                    <a:lnTo>
                      <a:pt x="82" y="52"/>
                    </a:lnTo>
                    <a:lnTo>
                      <a:pt x="66" y="66"/>
                    </a:lnTo>
                    <a:lnTo>
                      <a:pt x="52" y="82"/>
                    </a:lnTo>
                    <a:lnTo>
                      <a:pt x="38" y="100"/>
                    </a:lnTo>
                    <a:lnTo>
                      <a:pt x="28" y="118"/>
                    </a:lnTo>
                    <a:lnTo>
                      <a:pt x="18" y="138"/>
                    </a:lnTo>
                    <a:lnTo>
                      <a:pt x="10" y="158"/>
                    </a:lnTo>
                    <a:lnTo>
                      <a:pt x="4" y="180"/>
                    </a:lnTo>
                    <a:lnTo>
                      <a:pt x="2" y="202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2" y="250"/>
                    </a:lnTo>
                    <a:lnTo>
                      <a:pt x="4" y="272"/>
                    </a:lnTo>
                    <a:lnTo>
                      <a:pt x="10" y="294"/>
                    </a:lnTo>
                    <a:lnTo>
                      <a:pt x="18" y="314"/>
                    </a:lnTo>
                    <a:lnTo>
                      <a:pt x="28" y="334"/>
                    </a:lnTo>
                    <a:lnTo>
                      <a:pt x="38" y="352"/>
                    </a:lnTo>
                    <a:lnTo>
                      <a:pt x="52" y="370"/>
                    </a:lnTo>
                    <a:lnTo>
                      <a:pt x="66" y="386"/>
                    </a:lnTo>
                    <a:lnTo>
                      <a:pt x="82" y="400"/>
                    </a:lnTo>
                    <a:lnTo>
                      <a:pt x="100" y="414"/>
                    </a:lnTo>
                    <a:lnTo>
                      <a:pt x="118" y="426"/>
                    </a:lnTo>
                    <a:lnTo>
                      <a:pt x="138" y="434"/>
                    </a:lnTo>
                    <a:lnTo>
                      <a:pt x="160" y="442"/>
                    </a:lnTo>
                    <a:lnTo>
                      <a:pt x="180" y="448"/>
                    </a:lnTo>
                    <a:lnTo>
                      <a:pt x="204" y="452"/>
                    </a:lnTo>
                    <a:lnTo>
                      <a:pt x="226" y="452"/>
                    </a:lnTo>
                    <a:lnTo>
                      <a:pt x="226" y="452"/>
                    </a:lnTo>
                    <a:lnTo>
                      <a:pt x="250" y="452"/>
                    </a:lnTo>
                    <a:lnTo>
                      <a:pt x="272" y="448"/>
                    </a:lnTo>
                    <a:lnTo>
                      <a:pt x="294" y="442"/>
                    </a:lnTo>
                    <a:lnTo>
                      <a:pt x="314" y="434"/>
                    </a:lnTo>
                    <a:lnTo>
                      <a:pt x="334" y="426"/>
                    </a:lnTo>
                    <a:lnTo>
                      <a:pt x="354" y="414"/>
                    </a:lnTo>
                    <a:lnTo>
                      <a:pt x="370" y="400"/>
                    </a:lnTo>
                    <a:lnTo>
                      <a:pt x="386" y="386"/>
                    </a:lnTo>
                    <a:lnTo>
                      <a:pt x="402" y="370"/>
                    </a:lnTo>
                    <a:lnTo>
                      <a:pt x="414" y="352"/>
                    </a:lnTo>
                    <a:lnTo>
                      <a:pt x="426" y="334"/>
                    </a:lnTo>
                    <a:lnTo>
                      <a:pt x="436" y="314"/>
                    </a:lnTo>
                    <a:lnTo>
                      <a:pt x="442" y="294"/>
                    </a:lnTo>
                    <a:lnTo>
                      <a:pt x="448" y="272"/>
                    </a:lnTo>
                    <a:lnTo>
                      <a:pt x="452" y="250"/>
                    </a:lnTo>
                    <a:lnTo>
                      <a:pt x="454" y="226"/>
                    </a:lnTo>
                    <a:lnTo>
                      <a:pt x="454" y="226"/>
                    </a:lnTo>
                    <a:lnTo>
                      <a:pt x="452" y="202"/>
                    </a:lnTo>
                    <a:lnTo>
                      <a:pt x="448" y="180"/>
                    </a:lnTo>
                    <a:lnTo>
                      <a:pt x="442" y="158"/>
                    </a:lnTo>
                    <a:lnTo>
                      <a:pt x="436" y="138"/>
                    </a:lnTo>
                    <a:lnTo>
                      <a:pt x="426" y="118"/>
                    </a:lnTo>
                    <a:lnTo>
                      <a:pt x="414" y="100"/>
                    </a:lnTo>
                    <a:lnTo>
                      <a:pt x="402" y="82"/>
                    </a:lnTo>
                    <a:lnTo>
                      <a:pt x="386" y="66"/>
                    </a:lnTo>
                    <a:lnTo>
                      <a:pt x="370" y="52"/>
                    </a:lnTo>
                    <a:lnTo>
                      <a:pt x="354" y="38"/>
                    </a:lnTo>
                    <a:lnTo>
                      <a:pt x="334" y="26"/>
                    </a:lnTo>
                    <a:lnTo>
                      <a:pt x="314" y="18"/>
                    </a:lnTo>
                    <a:lnTo>
                      <a:pt x="294" y="10"/>
                    </a:lnTo>
                    <a:lnTo>
                      <a:pt x="272" y="4"/>
                    </a:lnTo>
                    <a:lnTo>
                      <a:pt x="25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  <a:moveTo>
                      <a:pt x="106" y="82"/>
                    </a:moveTo>
                    <a:lnTo>
                      <a:pt x="106" y="82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108" y="82"/>
                    </a:lnTo>
                    <a:lnTo>
                      <a:pt x="106" y="82"/>
                    </a:lnTo>
                    <a:close/>
                    <a:moveTo>
                      <a:pt x="110" y="88"/>
                    </a:moveTo>
                    <a:lnTo>
                      <a:pt x="110" y="88"/>
                    </a:lnTo>
                    <a:lnTo>
                      <a:pt x="106" y="92"/>
                    </a:lnTo>
                    <a:lnTo>
                      <a:pt x="106" y="94"/>
                    </a:lnTo>
                    <a:lnTo>
                      <a:pt x="106" y="94"/>
                    </a:lnTo>
                    <a:lnTo>
                      <a:pt x="104" y="92"/>
                    </a:lnTo>
                    <a:lnTo>
                      <a:pt x="104" y="92"/>
                    </a:lnTo>
                    <a:lnTo>
                      <a:pt x="104" y="90"/>
                    </a:lnTo>
                    <a:lnTo>
                      <a:pt x="104" y="90"/>
                    </a:lnTo>
                    <a:lnTo>
                      <a:pt x="104" y="88"/>
                    </a:lnTo>
                    <a:lnTo>
                      <a:pt x="104" y="88"/>
                    </a:lnTo>
                    <a:lnTo>
                      <a:pt x="108" y="86"/>
                    </a:lnTo>
                    <a:lnTo>
                      <a:pt x="108" y="86"/>
                    </a:lnTo>
                    <a:lnTo>
                      <a:pt x="108" y="86"/>
                    </a:lnTo>
                    <a:lnTo>
                      <a:pt x="108" y="86"/>
                    </a:lnTo>
                    <a:lnTo>
                      <a:pt x="110" y="86"/>
                    </a:lnTo>
                    <a:lnTo>
                      <a:pt x="110" y="86"/>
                    </a:lnTo>
                    <a:lnTo>
                      <a:pt x="110" y="88"/>
                    </a:lnTo>
                    <a:lnTo>
                      <a:pt x="110" y="88"/>
                    </a:lnTo>
                    <a:close/>
                    <a:moveTo>
                      <a:pt x="106" y="82"/>
                    </a:moveTo>
                    <a:lnTo>
                      <a:pt x="106" y="82"/>
                    </a:lnTo>
                    <a:lnTo>
                      <a:pt x="102" y="84"/>
                    </a:lnTo>
                    <a:lnTo>
                      <a:pt x="100" y="86"/>
                    </a:lnTo>
                    <a:lnTo>
                      <a:pt x="100" y="86"/>
                    </a:lnTo>
                    <a:lnTo>
                      <a:pt x="100" y="90"/>
                    </a:lnTo>
                    <a:lnTo>
                      <a:pt x="100" y="90"/>
                    </a:lnTo>
                    <a:lnTo>
                      <a:pt x="100" y="96"/>
                    </a:lnTo>
                    <a:lnTo>
                      <a:pt x="100" y="96"/>
                    </a:lnTo>
                    <a:lnTo>
                      <a:pt x="100" y="96"/>
                    </a:lnTo>
                    <a:lnTo>
                      <a:pt x="100" y="96"/>
                    </a:lnTo>
                    <a:lnTo>
                      <a:pt x="106" y="98"/>
                    </a:lnTo>
                    <a:lnTo>
                      <a:pt x="108" y="98"/>
                    </a:lnTo>
                    <a:lnTo>
                      <a:pt x="108" y="98"/>
                    </a:lnTo>
                    <a:lnTo>
                      <a:pt x="110" y="96"/>
                    </a:lnTo>
                    <a:lnTo>
                      <a:pt x="110" y="94"/>
                    </a:lnTo>
                    <a:lnTo>
                      <a:pt x="112" y="90"/>
                    </a:lnTo>
                    <a:lnTo>
                      <a:pt x="112" y="90"/>
                    </a:lnTo>
                    <a:lnTo>
                      <a:pt x="114" y="88"/>
                    </a:lnTo>
                    <a:lnTo>
                      <a:pt x="112" y="84"/>
                    </a:lnTo>
                    <a:lnTo>
                      <a:pt x="112" y="84"/>
                    </a:lnTo>
                    <a:lnTo>
                      <a:pt x="110" y="82"/>
                    </a:lnTo>
                    <a:lnTo>
                      <a:pt x="106" y="82"/>
                    </a:lnTo>
                    <a:lnTo>
                      <a:pt x="106" y="82"/>
                    </a:lnTo>
                    <a:close/>
                    <a:moveTo>
                      <a:pt x="150" y="90"/>
                    </a:moveTo>
                    <a:lnTo>
                      <a:pt x="150" y="90"/>
                    </a:lnTo>
                    <a:lnTo>
                      <a:pt x="150" y="92"/>
                    </a:lnTo>
                    <a:lnTo>
                      <a:pt x="150" y="92"/>
                    </a:lnTo>
                    <a:lnTo>
                      <a:pt x="146" y="96"/>
                    </a:lnTo>
                    <a:lnTo>
                      <a:pt x="144" y="100"/>
                    </a:lnTo>
                    <a:lnTo>
                      <a:pt x="144" y="102"/>
                    </a:lnTo>
                    <a:lnTo>
                      <a:pt x="144" y="102"/>
                    </a:lnTo>
                    <a:lnTo>
                      <a:pt x="142" y="100"/>
                    </a:lnTo>
                    <a:lnTo>
                      <a:pt x="142" y="98"/>
                    </a:lnTo>
                    <a:lnTo>
                      <a:pt x="140" y="90"/>
                    </a:lnTo>
                    <a:lnTo>
                      <a:pt x="140" y="90"/>
                    </a:lnTo>
                    <a:lnTo>
                      <a:pt x="136" y="86"/>
                    </a:lnTo>
                    <a:lnTo>
                      <a:pt x="134" y="84"/>
                    </a:lnTo>
                    <a:lnTo>
                      <a:pt x="126" y="84"/>
                    </a:lnTo>
                    <a:lnTo>
                      <a:pt x="126" y="84"/>
                    </a:lnTo>
                    <a:lnTo>
                      <a:pt x="122" y="84"/>
                    </a:lnTo>
                    <a:lnTo>
                      <a:pt x="122" y="82"/>
                    </a:lnTo>
                    <a:lnTo>
                      <a:pt x="122" y="82"/>
                    </a:lnTo>
                    <a:lnTo>
                      <a:pt x="122" y="82"/>
                    </a:lnTo>
                    <a:lnTo>
                      <a:pt x="122" y="78"/>
                    </a:lnTo>
                    <a:lnTo>
                      <a:pt x="122" y="76"/>
                    </a:lnTo>
                    <a:lnTo>
                      <a:pt x="122" y="76"/>
                    </a:lnTo>
                    <a:lnTo>
                      <a:pt x="126" y="74"/>
                    </a:lnTo>
                    <a:lnTo>
                      <a:pt x="126" y="74"/>
                    </a:lnTo>
                    <a:lnTo>
                      <a:pt x="132" y="72"/>
                    </a:lnTo>
                    <a:lnTo>
                      <a:pt x="136" y="70"/>
                    </a:lnTo>
                    <a:lnTo>
                      <a:pt x="136" y="70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0" y="68"/>
                    </a:lnTo>
                    <a:lnTo>
                      <a:pt x="144" y="68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4" y="68"/>
                    </a:lnTo>
                    <a:lnTo>
                      <a:pt x="154" y="68"/>
                    </a:lnTo>
                    <a:lnTo>
                      <a:pt x="154" y="70"/>
                    </a:lnTo>
                    <a:lnTo>
                      <a:pt x="154" y="70"/>
                    </a:lnTo>
                    <a:lnTo>
                      <a:pt x="152" y="72"/>
                    </a:lnTo>
                    <a:lnTo>
                      <a:pt x="150" y="74"/>
                    </a:lnTo>
                    <a:lnTo>
                      <a:pt x="150" y="74"/>
                    </a:lnTo>
                    <a:lnTo>
                      <a:pt x="148" y="76"/>
                    </a:lnTo>
                    <a:lnTo>
                      <a:pt x="146" y="78"/>
                    </a:lnTo>
                    <a:lnTo>
                      <a:pt x="146" y="78"/>
                    </a:lnTo>
                    <a:lnTo>
                      <a:pt x="146" y="78"/>
                    </a:lnTo>
                    <a:lnTo>
                      <a:pt x="146" y="78"/>
                    </a:lnTo>
                    <a:lnTo>
                      <a:pt x="146" y="82"/>
                    </a:lnTo>
                    <a:lnTo>
                      <a:pt x="146" y="82"/>
                    </a:lnTo>
                    <a:lnTo>
                      <a:pt x="150" y="84"/>
                    </a:lnTo>
                    <a:lnTo>
                      <a:pt x="154" y="84"/>
                    </a:lnTo>
                    <a:lnTo>
                      <a:pt x="154" y="84"/>
                    </a:lnTo>
                    <a:lnTo>
                      <a:pt x="154" y="86"/>
                    </a:lnTo>
                    <a:lnTo>
                      <a:pt x="154" y="86"/>
                    </a:lnTo>
                    <a:lnTo>
                      <a:pt x="150" y="90"/>
                    </a:lnTo>
                    <a:lnTo>
                      <a:pt x="150" y="90"/>
                    </a:lnTo>
                    <a:close/>
                    <a:moveTo>
                      <a:pt x="154" y="80"/>
                    </a:moveTo>
                    <a:lnTo>
                      <a:pt x="154" y="80"/>
                    </a:lnTo>
                    <a:lnTo>
                      <a:pt x="150" y="80"/>
                    </a:lnTo>
                    <a:lnTo>
                      <a:pt x="150" y="80"/>
                    </a:lnTo>
                    <a:lnTo>
                      <a:pt x="150" y="78"/>
                    </a:lnTo>
                    <a:lnTo>
                      <a:pt x="152" y="78"/>
                    </a:lnTo>
                    <a:lnTo>
                      <a:pt x="152" y="78"/>
                    </a:lnTo>
                    <a:lnTo>
                      <a:pt x="156" y="74"/>
                    </a:lnTo>
                    <a:lnTo>
                      <a:pt x="158" y="72"/>
                    </a:lnTo>
                    <a:lnTo>
                      <a:pt x="158" y="68"/>
                    </a:lnTo>
                    <a:lnTo>
                      <a:pt x="158" y="68"/>
                    </a:lnTo>
                    <a:lnTo>
                      <a:pt x="156" y="62"/>
                    </a:lnTo>
                    <a:lnTo>
                      <a:pt x="156" y="62"/>
                    </a:lnTo>
                    <a:lnTo>
                      <a:pt x="152" y="60"/>
                    </a:lnTo>
                    <a:lnTo>
                      <a:pt x="150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4"/>
                    </a:lnTo>
                    <a:lnTo>
                      <a:pt x="140" y="64"/>
                    </a:lnTo>
                    <a:lnTo>
                      <a:pt x="140" y="64"/>
                    </a:lnTo>
                    <a:lnTo>
                      <a:pt x="138" y="64"/>
                    </a:lnTo>
                    <a:lnTo>
                      <a:pt x="134" y="68"/>
                    </a:lnTo>
                    <a:lnTo>
                      <a:pt x="134" y="68"/>
                    </a:lnTo>
                    <a:lnTo>
                      <a:pt x="130" y="70"/>
                    </a:lnTo>
                    <a:lnTo>
                      <a:pt x="126" y="70"/>
                    </a:lnTo>
                    <a:lnTo>
                      <a:pt x="120" y="72"/>
                    </a:lnTo>
                    <a:lnTo>
                      <a:pt x="120" y="72"/>
                    </a:lnTo>
                    <a:lnTo>
                      <a:pt x="118" y="74"/>
                    </a:lnTo>
                    <a:lnTo>
                      <a:pt x="116" y="78"/>
                    </a:lnTo>
                    <a:lnTo>
                      <a:pt x="116" y="78"/>
                    </a:lnTo>
                    <a:lnTo>
                      <a:pt x="118" y="82"/>
                    </a:lnTo>
                    <a:lnTo>
                      <a:pt x="118" y="82"/>
                    </a:lnTo>
                    <a:lnTo>
                      <a:pt x="118" y="86"/>
                    </a:lnTo>
                    <a:lnTo>
                      <a:pt x="120" y="86"/>
                    </a:lnTo>
                    <a:lnTo>
                      <a:pt x="126" y="88"/>
                    </a:lnTo>
                    <a:lnTo>
                      <a:pt x="126" y="88"/>
                    </a:lnTo>
                    <a:lnTo>
                      <a:pt x="132" y="88"/>
                    </a:lnTo>
                    <a:lnTo>
                      <a:pt x="134" y="90"/>
                    </a:lnTo>
                    <a:lnTo>
                      <a:pt x="136" y="92"/>
                    </a:lnTo>
                    <a:lnTo>
                      <a:pt x="136" y="92"/>
                    </a:lnTo>
                    <a:lnTo>
                      <a:pt x="138" y="98"/>
                    </a:lnTo>
                    <a:lnTo>
                      <a:pt x="138" y="98"/>
                    </a:lnTo>
                    <a:lnTo>
                      <a:pt x="138" y="102"/>
                    </a:lnTo>
                    <a:lnTo>
                      <a:pt x="140" y="104"/>
                    </a:lnTo>
                    <a:lnTo>
                      <a:pt x="142" y="106"/>
                    </a:lnTo>
                    <a:lnTo>
                      <a:pt x="142" y="106"/>
                    </a:lnTo>
                    <a:lnTo>
                      <a:pt x="144" y="106"/>
                    </a:lnTo>
                    <a:lnTo>
                      <a:pt x="146" y="104"/>
                    </a:lnTo>
                    <a:lnTo>
                      <a:pt x="148" y="102"/>
                    </a:lnTo>
                    <a:lnTo>
                      <a:pt x="148" y="102"/>
                    </a:lnTo>
                    <a:lnTo>
                      <a:pt x="148" y="98"/>
                    </a:lnTo>
                    <a:lnTo>
                      <a:pt x="150" y="96"/>
                    </a:lnTo>
                    <a:lnTo>
                      <a:pt x="150" y="96"/>
                    </a:lnTo>
                    <a:lnTo>
                      <a:pt x="154" y="94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0"/>
                    </a:lnTo>
                    <a:lnTo>
                      <a:pt x="156" y="88"/>
                    </a:lnTo>
                    <a:lnTo>
                      <a:pt x="158" y="88"/>
                    </a:lnTo>
                    <a:lnTo>
                      <a:pt x="156" y="80"/>
                    </a:lnTo>
                    <a:lnTo>
                      <a:pt x="154" y="80"/>
                    </a:lnTo>
                    <a:close/>
                    <a:moveTo>
                      <a:pt x="194" y="68"/>
                    </a:moveTo>
                    <a:lnTo>
                      <a:pt x="194" y="68"/>
                    </a:lnTo>
                    <a:lnTo>
                      <a:pt x="188" y="70"/>
                    </a:lnTo>
                    <a:lnTo>
                      <a:pt x="188" y="70"/>
                    </a:lnTo>
                    <a:lnTo>
                      <a:pt x="186" y="72"/>
                    </a:lnTo>
                    <a:lnTo>
                      <a:pt x="186" y="72"/>
                    </a:lnTo>
                    <a:lnTo>
                      <a:pt x="182" y="66"/>
                    </a:lnTo>
                    <a:lnTo>
                      <a:pt x="182" y="66"/>
                    </a:lnTo>
                    <a:lnTo>
                      <a:pt x="182" y="66"/>
                    </a:lnTo>
                    <a:lnTo>
                      <a:pt x="186" y="66"/>
                    </a:lnTo>
                    <a:lnTo>
                      <a:pt x="192" y="64"/>
                    </a:lnTo>
                    <a:lnTo>
                      <a:pt x="192" y="64"/>
                    </a:lnTo>
                    <a:lnTo>
                      <a:pt x="198" y="66"/>
                    </a:lnTo>
                    <a:lnTo>
                      <a:pt x="198" y="66"/>
                    </a:lnTo>
                    <a:lnTo>
                      <a:pt x="194" y="68"/>
                    </a:lnTo>
                    <a:lnTo>
                      <a:pt x="194" y="68"/>
                    </a:lnTo>
                    <a:close/>
                    <a:moveTo>
                      <a:pt x="192" y="60"/>
                    </a:moveTo>
                    <a:lnTo>
                      <a:pt x="192" y="60"/>
                    </a:lnTo>
                    <a:lnTo>
                      <a:pt x="186" y="60"/>
                    </a:lnTo>
                    <a:lnTo>
                      <a:pt x="182" y="62"/>
                    </a:lnTo>
                    <a:lnTo>
                      <a:pt x="178" y="64"/>
                    </a:lnTo>
                    <a:lnTo>
                      <a:pt x="178" y="64"/>
                    </a:lnTo>
                    <a:lnTo>
                      <a:pt x="178" y="66"/>
                    </a:lnTo>
                    <a:lnTo>
                      <a:pt x="178" y="66"/>
                    </a:lnTo>
                    <a:lnTo>
                      <a:pt x="178" y="68"/>
                    </a:lnTo>
                    <a:lnTo>
                      <a:pt x="178" y="68"/>
                    </a:lnTo>
                    <a:lnTo>
                      <a:pt x="180" y="72"/>
                    </a:lnTo>
                    <a:lnTo>
                      <a:pt x="184" y="74"/>
                    </a:lnTo>
                    <a:lnTo>
                      <a:pt x="184" y="74"/>
                    </a:lnTo>
                    <a:lnTo>
                      <a:pt x="188" y="76"/>
                    </a:lnTo>
                    <a:lnTo>
                      <a:pt x="190" y="74"/>
                    </a:lnTo>
                    <a:lnTo>
                      <a:pt x="194" y="72"/>
                    </a:lnTo>
                    <a:lnTo>
                      <a:pt x="194" y="72"/>
                    </a:lnTo>
                    <a:lnTo>
                      <a:pt x="198" y="72"/>
                    </a:lnTo>
                    <a:lnTo>
                      <a:pt x="202" y="68"/>
                    </a:lnTo>
                    <a:lnTo>
                      <a:pt x="202" y="68"/>
                    </a:lnTo>
                    <a:lnTo>
                      <a:pt x="202" y="64"/>
                    </a:lnTo>
                    <a:lnTo>
                      <a:pt x="202" y="64"/>
                    </a:lnTo>
                    <a:lnTo>
                      <a:pt x="200" y="62"/>
                    </a:lnTo>
                    <a:lnTo>
                      <a:pt x="192" y="60"/>
                    </a:lnTo>
                    <a:lnTo>
                      <a:pt x="192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Freeform 56"/>
              <p:cNvSpPr>
                <a:spLocks/>
              </p:cNvSpPr>
              <p:nvPr/>
            </p:nvSpPr>
            <p:spPr bwMode="auto">
              <a:xfrm>
                <a:off x="8042837" y="2776692"/>
                <a:ext cx="209325" cy="226071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0" y="0"/>
                  </a:cxn>
                  <a:cxn ang="0">
                    <a:pos x="2" y="8"/>
                  </a:cxn>
                  <a:cxn ang="0">
                    <a:pos x="0" y="18"/>
                  </a:cxn>
                  <a:cxn ang="0">
                    <a:pos x="2" y="22"/>
                  </a:cxn>
                  <a:cxn ang="0">
                    <a:pos x="4" y="28"/>
                  </a:cxn>
                  <a:cxn ang="0">
                    <a:pos x="6" y="30"/>
                  </a:cxn>
                  <a:cxn ang="0">
                    <a:pos x="16" y="36"/>
                  </a:cxn>
                  <a:cxn ang="0">
                    <a:pos x="20" y="34"/>
                  </a:cxn>
                  <a:cxn ang="0">
                    <a:pos x="16" y="28"/>
                  </a:cxn>
                  <a:cxn ang="0">
                    <a:pos x="16" y="16"/>
                  </a:cxn>
                  <a:cxn ang="0">
                    <a:pos x="30" y="8"/>
                  </a:cxn>
                  <a:cxn ang="0">
                    <a:pos x="32" y="14"/>
                  </a:cxn>
                  <a:cxn ang="0">
                    <a:pos x="34" y="16"/>
                  </a:cxn>
                  <a:cxn ang="0">
                    <a:pos x="42" y="22"/>
                  </a:cxn>
                  <a:cxn ang="0">
                    <a:pos x="44" y="26"/>
                  </a:cxn>
                  <a:cxn ang="0">
                    <a:pos x="48" y="30"/>
                  </a:cxn>
                  <a:cxn ang="0">
                    <a:pos x="46" y="34"/>
                  </a:cxn>
                  <a:cxn ang="0">
                    <a:pos x="42" y="38"/>
                  </a:cxn>
                  <a:cxn ang="0">
                    <a:pos x="40" y="44"/>
                  </a:cxn>
                  <a:cxn ang="0">
                    <a:pos x="40" y="52"/>
                  </a:cxn>
                  <a:cxn ang="0">
                    <a:pos x="40" y="54"/>
                  </a:cxn>
                  <a:cxn ang="0">
                    <a:pos x="42" y="58"/>
                  </a:cxn>
                  <a:cxn ang="0">
                    <a:pos x="42" y="66"/>
                  </a:cxn>
                  <a:cxn ang="0">
                    <a:pos x="42" y="72"/>
                  </a:cxn>
                  <a:cxn ang="0">
                    <a:pos x="48" y="72"/>
                  </a:cxn>
                  <a:cxn ang="0">
                    <a:pos x="50" y="80"/>
                  </a:cxn>
                  <a:cxn ang="0">
                    <a:pos x="52" y="80"/>
                  </a:cxn>
                  <a:cxn ang="0">
                    <a:pos x="58" y="82"/>
                  </a:cxn>
                  <a:cxn ang="0">
                    <a:pos x="56" y="88"/>
                  </a:cxn>
                  <a:cxn ang="0">
                    <a:pos x="52" y="96"/>
                  </a:cxn>
                  <a:cxn ang="0">
                    <a:pos x="54" y="100"/>
                  </a:cxn>
                  <a:cxn ang="0">
                    <a:pos x="58" y="108"/>
                  </a:cxn>
                  <a:cxn ang="0">
                    <a:pos x="64" y="106"/>
                  </a:cxn>
                  <a:cxn ang="0">
                    <a:pos x="68" y="108"/>
                  </a:cxn>
                  <a:cxn ang="0">
                    <a:pos x="72" y="106"/>
                  </a:cxn>
                  <a:cxn ang="0">
                    <a:pos x="78" y="100"/>
                  </a:cxn>
                  <a:cxn ang="0">
                    <a:pos x="80" y="94"/>
                  </a:cxn>
                  <a:cxn ang="0">
                    <a:pos x="76" y="88"/>
                  </a:cxn>
                  <a:cxn ang="0">
                    <a:pos x="76" y="82"/>
                  </a:cxn>
                  <a:cxn ang="0">
                    <a:pos x="82" y="78"/>
                  </a:cxn>
                  <a:cxn ang="0">
                    <a:pos x="84" y="72"/>
                  </a:cxn>
                  <a:cxn ang="0">
                    <a:pos x="88" y="70"/>
                  </a:cxn>
                  <a:cxn ang="0">
                    <a:pos x="94" y="72"/>
                  </a:cxn>
                  <a:cxn ang="0">
                    <a:pos x="92" y="68"/>
                  </a:cxn>
                  <a:cxn ang="0">
                    <a:pos x="88" y="62"/>
                  </a:cxn>
                  <a:cxn ang="0">
                    <a:pos x="90" y="58"/>
                  </a:cxn>
                  <a:cxn ang="0">
                    <a:pos x="100" y="58"/>
                  </a:cxn>
                  <a:cxn ang="0">
                    <a:pos x="88" y="40"/>
                  </a:cxn>
                  <a:cxn ang="0">
                    <a:pos x="40" y="0"/>
                  </a:cxn>
                </a:cxnLst>
                <a:rect l="0" t="0" r="r" b="b"/>
                <a:pathLst>
                  <a:path w="100" h="108">
                    <a:moveTo>
                      <a:pt x="40" y="0"/>
                    </a:moveTo>
                    <a:lnTo>
                      <a:pt x="4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6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6" y="28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20" y="12"/>
                    </a:lnTo>
                    <a:lnTo>
                      <a:pt x="22" y="6"/>
                    </a:lnTo>
                    <a:lnTo>
                      <a:pt x="30" y="8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8" y="16"/>
                    </a:lnTo>
                    <a:lnTo>
                      <a:pt x="40" y="18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6" y="28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46" y="34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2" y="48"/>
                    </a:lnTo>
                    <a:lnTo>
                      <a:pt x="42" y="48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40" y="54"/>
                    </a:lnTo>
                    <a:lnTo>
                      <a:pt x="40" y="54"/>
                    </a:lnTo>
                    <a:lnTo>
                      <a:pt x="40" y="56"/>
                    </a:lnTo>
                    <a:lnTo>
                      <a:pt x="42" y="58"/>
                    </a:lnTo>
                    <a:lnTo>
                      <a:pt x="42" y="58"/>
                    </a:lnTo>
                    <a:lnTo>
                      <a:pt x="44" y="62"/>
                    </a:lnTo>
                    <a:lnTo>
                      <a:pt x="44" y="62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2" y="80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8" y="82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56" y="88"/>
                    </a:lnTo>
                    <a:lnTo>
                      <a:pt x="54" y="92"/>
                    </a:lnTo>
                    <a:lnTo>
                      <a:pt x="54" y="92"/>
                    </a:lnTo>
                    <a:lnTo>
                      <a:pt x="52" y="96"/>
                    </a:lnTo>
                    <a:lnTo>
                      <a:pt x="52" y="96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56" y="104"/>
                    </a:lnTo>
                    <a:lnTo>
                      <a:pt x="56" y="104"/>
                    </a:lnTo>
                    <a:lnTo>
                      <a:pt x="58" y="108"/>
                    </a:lnTo>
                    <a:lnTo>
                      <a:pt x="58" y="108"/>
                    </a:lnTo>
                    <a:lnTo>
                      <a:pt x="58" y="108"/>
                    </a:lnTo>
                    <a:lnTo>
                      <a:pt x="64" y="106"/>
                    </a:lnTo>
                    <a:lnTo>
                      <a:pt x="64" y="104"/>
                    </a:lnTo>
                    <a:lnTo>
                      <a:pt x="64" y="104"/>
                    </a:lnTo>
                    <a:lnTo>
                      <a:pt x="68" y="108"/>
                    </a:lnTo>
                    <a:lnTo>
                      <a:pt x="68" y="108"/>
                    </a:lnTo>
                    <a:lnTo>
                      <a:pt x="72" y="106"/>
                    </a:lnTo>
                    <a:lnTo>
                      <a:pt x="72" y="106"/>
                    </a:lnTo>
                    <a:lnTo>
                      <a:pt x="74" y="104"/>
                    </a:lnTo>
                    <a:lnTo>
                      <a:pt x="74" y="104"/>
                    </a:lnTo>
                    <a:lnTo>
                      <a:pt x="78" y="100"/>
                    </a:lnTo>
                    <a:lnTo>
                      <a:pt x="80" y="96"/>
                    </a:lnTo>
                    <a:lnTo>
                      <a:pt x="80" y="96"/>
                    </a:lnTo>
                    <a:lnTo>
                      <a:pt x="80" y="94"/>
                    </a:lnTo>
                    <a:lnTo>
                      <a:pt x="78" y="90"/>
                    </a:lnTo>
                    <a:lnTo>
                      <a:pt x="78" y="90"/>
                    </a:lnTo>
                    <a:lnTo>
                      <a:pt x="76" y="88"/>
                    </a:lnTo>
                    <a:lnTo>
                      <a:pt x="76" y="86"/>
                    </a:lnTo>
                    <a:lnTo>
                      <a:pt x="76" y="86"/>
                    </a:lnTo>
                    <a:lnTo>
                      <a:pt x="76" y="82"/>
                    </a:lnTo>
                    <a:lnTo>
                      <a:pt x="80" y="80"/>
                    </a:lnTo>
                    <a:lnTo>
                      <a:pt x="80" y="80"/>
                    </a:lnTo>
                    <a:lnTo>
                      <a:pt x="82" y="78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4" y="72"/>
                    </a:lnTo>
                    <a:lnTo>
                      <a:pt x="86" y="70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2" y="68"/>
                    </a:lnTo>
                    <a:lnTo>
                      <a:pt x="92" y="68"/>
                    </a:lnTo>
                    <a:lnTo>
                      <a:pt x="90" y="66"/>
                    </a:lnTo>
                    <a:lnTo>
                      <a:pt x="88" y="62"/>
                    </a:lnTo>
                    <a:lnTo>
                      <a:pt x="88" y="62"/>
                    </a:lnTo>
                    <a:lnTo>
                      <a:pt x="90" y="58"/>
                    </a:lnTo>
                    <a:lnTo>
                      <a:pt x="90" y="58"/>
                    </a:lnTo>
                    <a:lnTo>
                      <a:pt x="94" y="58"/>
                    </a:lnTo>
                    <a:lnTo>
                      <a:pt x="100" y="58"/>
                    </a:lnTo>
                    <a:lnTo>
                      <a:pt x="100" y="58"/>
                    </a:lnTo>
                    <a:lnTo>
                      <a:pt x="100" y="58"/>
                    </a:lnTo>
                    <a:lnTo>
                      <a:pt x="100" y="58"/>
                    </a:lnTo>
                    <a:lnTo>
                      <a:pt x="88" y="40"/>
                    </a:lnTo>
                    <a:lnTo>
                      <a:pt x="74" y="24"/>
                    </a:lnTo>
                    <a:lnTo>
                      <a:pt x="58" y="1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6EBB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Freeform 57"/>
              <p:cNvSpPr>
                <a:spLocks/>
              </p:cNvSpPr>
              <p:nvPr/>
            </p:nvSpPr>
            <p:spPr bwMode="auto">
              <a:xfrm>
                <a:off x="8197738" y="2948339"/>
                <a:ext cx="92103" cy="259563"/>
              </a:xfrm>
              <a:custGeom>
                <a:avLst/>
                <a:gdLst/>
                <a:ahLst/>
                <a:cxnLst>
                  <a:cxn ang="0">
                    <a:pos x="26" y="8"/>
                  </a:cxn>
                  <a:cxn ang="0">
                    <a:pos x="26" y="8"/>
                  </a:cxn>
                  <a:cxn ang="0">
                    <a:pos x="22" y="14"/>
                  </a:cxn>
                  <a:cxn ang="0">
                    <a:pos x="20" y="18"/>
                  </a:cxn>
                  <a:cxn ang="0">
                    <a:pos x="20" y="18"/>
                  </a:cxn>
                  <a:cxn ang="0">
                    <a:pos x="18" y="22"/>
                  </a:cxn>
                  <a:cxn ang="0">
                    <a:pos x="14" y="28"/>
                  </a:cxn>
                  <a:cxn ang="0">
                    <a:pos x="14" y="28"/>
                  </a:cxn>
                  <a:cxn ang="0">
                    <a:pos x="4" y="40"/>
                  </a:cxn>
                  <a:cxn ang="0">
                    <a:pos x="4" y="40"/>
                  </a:cxn>
                  <a:cxn ang="0">
                    <a:pos x="2" y="44"/>
                  </a:cxn>
                  <a:cxn ang="0">
                    <a:pos x="2" y="44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2" y="58"/>
                  </a:cxn>
                  <a:cxn ang="0">
                    <a:pos x="2" y="58"/>
                  </a:cxn>
                  <a:cxn ang="0">
                    <a:pos x="2" y="68"/>
                  </a:cxn>
                  <a:cxn ang="0">
                    <a:pos x="2" y="6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2" y="78"/>
                  </a:cxn>
                  <a:cxn ang="0">
                    <a:pos x="2" y="78"/>
                  </a:cxn>
                  <a:cxn ang="0">
                    <a:pos x="4" y="90"/>
                  </a:cxn>
                  <a:cxn ang="0">
                    <a:pos x="4" y="90"/>
                  </a:cxn>
                  <a:cxn ang="0">
                    <a:pos x="2" y="102"/>
                  </a:cxn>
                  <a:cxn ang="0">
                    <a:pos x="2" y="102"/>
                  </a:cxn>
                  <a:cxn ang="0">
                    <a:pos x="10" y="108"/>
                  </a:cxn>
                  <a:cxn ang="0">
                    <a:pos x="10" y="108"/>
                  </a:cxn>
                  <a:cxn ang="0">
                    <a:pos x="10" y="108"/>
                  </a:cxn>
                  <a:cxn ang="0">
                    <a:pos x="10" y="114"/>
                  </a:cxn>
                  <a:cxn ang="0">
                    <a:pos x="12" y="116"/>
                  </a:cxn>
                  <a:cxn ang="0">
                    <a:pos x="12" y="116"/>
                  </a:cxn>
                  <a:cxn ang="0">
                    <a:pos x="16" y="124"/>
                  </a:cxn>
                  <a:cxn ang="0">
                    <a:pos x="16" y="124"/>
                  </a:cxn>
                  <a:cxn ang="0">
                    <a:pos x="28" y="106"/>
                  </a:cxn>
                  <a:cxn ang="0">
                    <a:pos x="36" y="86"/>
                  </a:cxn>
                  <a:cxn ang="0">
                    <a:pos x="42" y="64"/>
                  </a:cxn>
                  <a:cxn ang="0">
                    <a:pos x="44" y="40"/>
                  </a:cxn>
                  <a:cxn ang="0">
                    <a:pos x="44" y="40"/>
                  </a:cxn>
                  <a:cxn ang="0">
                    <a:pos x="42" y="2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0" y="2"/>
                  </a:cxn>
                  <a:cxn ang="0">
                    <a:pos x="26" y="8"/>
                  </a:cxn>
                  <a:cxn ang="0">
                    <a:pos x="26" y="8"/>
                  </a:cxn>
                </a:cxnLst>
                <a:rect l="0" t="0" r="r" b="b"/>
                <a:pathLst>
                  <a:path w="44" h="124">
                    <a:moveTo>
                      <a:pt x="26" y="8"/>
                    </a:moveTo>
                    <a:lnTo>
                      <a:pt x="26" y="8"/>
                    </a:lnTo>
                    <a:lnTo>
                      <a:pt x="22" y="14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18" y="22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2" y="102"/>
                    </a:lnTo>
                    <a:lnTo>
                      <a:pt x="2" y="102"/>
                    </a:lnTo>
                    <a:lnTo>
                      <a:pt x="10" y="108"/>
                    </a:lnTo>
                    <a:lnTo>
                      <a:pt x="10" y="108"/>
                    </a:lnTo>
                    <a:lnTo>
                      <a:pt x="10" y="108"/>
                    </a:lnTo>
                    <a:lnTo>
                      <a:pt x="10" y="114"/>
                    </a:lnTo>
                    <a:lnTo>
                      <a:pt x="12" y="116"/>
                    </a:lnTo>
                    <a:lnTo>
                      <a:pt x="12" y="116"/>
                    </a:lnTo>
                    <a:lnTo>
                      <a:pt x="16" y="124"/>
                    </a:lnTo>
                    <a:lnTo>
                      <a:pt x="16" y="124"/>
                    </a:lnTo>
                    <a:lnTo>
                      <a:pt x="28" y="106"/>
                    </a:lnTo>
                    <a:lnTo>
                      <a:pt x="36" y="86"/>
                    </a:lnTo>
                    <a:lnTo>
                      <a:pt x="42" y="64"/>
                    </a:lnTo>
                    <a:lnTo>
                      <a:pt x="44" y="40"/>
                    </a:lnTo>
                    <a:lnTo>
                      <a:pt x="44" y="40"/>
                    </a:lnTo>
                    <a:lnTo>
                      <a:pt x="42" y="2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0" y="2"/>
                    </a:lnTo>
                    <a:lnTo>
                      <a:pt x="26" y="8"/>
                    </a:lnTo>
                    <a:lnTo>
                      <a:pt x="26" y="8"/>
                    </a:lnTo>
                    <a:close/>
                  </a:path>
                </a:pathLst>
              </a:custGeom>
              <a:solidFill>
                <a:srgbClr val="6EBB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Freeform 58"/>
              <p:cNvSpPr>
                <a:spLocks/>
              </p:cNvSpPr>
              <p:nvPr/>
            </p:nvSpPr>
            <p:spPr bwMode="auto">
              <a:xfrm>
                <a:off x="7720476" y="2944152"/>
                <a:ext cx="154901" cy="234444"/>
              </a:xfrm>
              <a:custGeom>
                <a:avLst/>
                <a:gdLst/>
                <a:ahLst/>
                <a:cxnLst>
                  <a:cxn ang="0">
                    <a:pos x="72" y="36"/>
                  </a:cxn>
                  <a:cxn ang="0">
                    <a:pos x="66" y="22"/>
                  </a:cxn>
                  <a:cxn ang="0">
                    <a:pos x="64" y="18"/>
                  </a:cxn>
                  <a:cxn ang="0">
                    <a:pos x="62" y="16"/>
                  </a:cxn>
                  <a:cxn ang="0">
                    <a:pos x="56" y="18"/>
                  </a:cxn>
                  <a:cxn ang="0">
                    <a:pos x="52" y="20"/>
                  </a:cxn>
                  <a:cxn ang="0">
                    <a:pos x="48" y="20"/>
                  </a:cxn>
                  <a:cxn ang="0">
                    <a:pos x="44" y="20"/>
                  </a:cxn>
                  <a:cxn ang="0">
                    <a:pos x="42" y="26"/>
                  </a:cxn>
                  <a:cxn ang="0">
                    <a:pos x="42" y="32"/>
                  </a:cxn>
                  <a:cxn ang="0">
                    <a:pos x="42" y="34"/>
                  </a:cxn>
                  <a:cxn ang="0">
                    <a:pos x="40" y="42"/>
                  </a:cxn>
                  <a:cxn ang="0">
                    <a:pos x="34" y="44"/>
                  </a:cxn>
                  <a:cxn ang="0">
                    <a:pos x="24" y="44"/>
                  </a:cxn>
                  <a:cxn ang="0">
                    <a:pos x="14" y="30"/>
                  </a:cxn>
                  <a:cxn ang="0">
                    <a:pos x="14" y="24"/>
                  </a:cxn>
                  <a:cxn ang="0">
                    <a:pos x="20" y="16"/>
                  </a:cxn>
                  <a:cxn ang="0">
                    <a:pos x="26" y="12"/>
                  </a:cxn>
                  <a:cxn ang="0">
                    <a:pos x="28" y="8"/>
                  </a:cxn>
                  <a:cxn ang="0">
                    <a:pos x="24" y="8"/>
                  </a:cxn>
                  <a:cxn ang="0">
                    <a:pos x="20" y="8"/>
                  </a:cxn>
                  <a:cxn ang="0">
                    <a:pos x="18" y="8"/>
                  </a:cxn>
                  <a:cxn ang="0">
                    <a:pos x="16" y="4"/>
                  </a:cxn>
                  <a:cxn ang="0">
                    <a:pos x="12" y="0"/>
                  </a:cxn>
                  <a:cxn ang="0">
                    <a:pos x="4" y="12"/>
                  </a:cxn>
                  <a:cxn ang="0">
                    <a:pos x="2" y="28"/>
                  </a:cxn>
                  <a:cxn ang="0">
                    <a:pos x="0" y="42"/>
                  </a:cxn>
                  <a:cxn ang="0">
                    <a:pos x="6" y="80"/>
                  </a:cxn>
                  <a:cxn ang="0">
                    <a:pos x="20" y="112"/>
                  </a:cxn>
                  <a:cxn ang="0">
                    <a:pos x="22" y="110"/>
                  </a:cxn>
                  <a:cxn ang="0">
                    <a:pos x="24" y="108"/>
                  </a:cxn>
                  <a:cxn ang="0">
                    <a:pos x="28" y="102"/>
                  </a:cxn>
                  <a:cxn ang="0">
                    <a:pos x="30" y="98"/>
                  </a:cxn>
                  <a:cxn ang="0">
                    <a:pos x="32" y="98"/>
                  </a:cxn>
                  <a:cxn ang="0">
                    <a:pos x="34" y="96"/>
                  </a:cxn>
                  <a:cxn ang="0">
                    <a:pos x="36" y="82"/>
                  </a:cxn>
                  <a:cxn ang="0">
                    <a:pos x="38" y="78"/>
                  </a:cxn>
                  <a:cxn ang="0">
                    <a:pos x="42" y="78"/>
                  </a:cxn>
                  <a:cxn ang="0">
                    <a:pos x="44" y="76"/>
                  </a:cxn>
                  <a:cxn ang="0">
                    <a:pos x="50" y="68"/>
                  </a:cxn>
                  <a:cxn ang="0">
                    <a:pos x="56" y="66"/>
                  </a:cxn>
                  <a:cxn ang="0">
                    <a:pos x="60" y="64"/>
                  </a:cxn>
                  <a:cxn ang="0">
                    <a:pos x="62" y="46"/>
                  </a:cxn>
                  <a:cxn ang="0">
                    <a:pos x="64" y="44"/>
                  </a:cxn>
                  <a:cxn ang="0">
                    <a:pos x="70" y="42"/>
                  </a:cxn>
                  <a:cxn ang="0">
                    <a:pos x="72" y="42"/>
                  </a:cxn>
                  <a:cxn ang="0">
                    <a:pos x="74" y="36"/>
                  </a:cxn>
                  <a:cxn ang="0">
                    <a:pos x="72" y="36"/>
                  </a:cxn>
                </a:cxnLst>
                <a:rect l="0" t="0" r="r" b="b"/>
                <a:pathLst>
                  <a:path w="74" h="112">
                    <a:moveTo>
                      <a:pt x="72" y="36"/>
                    </a:moveTo>
                    <a:lnTo>
                      <a:pt x="72" y="36"/>
                    </a:lnTo>
                    <a:lnTo>
                      <a:pt x="68" y="28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4" y="18"/>
                    </a:lnTo>
                    <a:lnTo>
                      <a:pt x="64" y="18"/>
                    </a:lnTo>
                    <a:lnTo>
                      <a:pt x="62" y="16"/>
                    </a:lnTo>
                    <a:lnTo>
                      <a:pt x="62" y="16"/>
                    </a:lnTo>
                    <a:lnTo>
                      <a:pt x="56" y="18"/>
                    </a:lnTo>
                    <a:lnTo>
                      <a:pt x="56" y="18"/>
                    </a:lnTo>
                    <a:lnTo>
                      <a:pt x="52" y="20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44" y="20"/>
                    </a:lnTo>
                    <a:lnTo>
                      <a:pt x="44" y="20"/>
                    </a:lnTo>
                    <a:lnTo>
                      <a:pt x="42" y="22"/>
                    </a:lnTo>
                    <a:lnTo>
                      <a:pt x="42" y="26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40" y="42"/>
                    </a:lnTo>
                    <a:lnTo>
                      <a:pt x="40" y="42"/>
                    </a:lnTo>
                    <a:lnTo>
                      <a:pt x="34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16" y="38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24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6" y="12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2" y="28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62"/>
                    </a:lnTo>
                    <a:lnTo>
                      <a:pt x="6" y="80"/>
                    </a:lnTo>
                    <a:lnTo>
                      <a:pt x="12" y="96"/>
                    </a:lnTo>
                    <a:lnTo>
                      <a:pt x="20" y="112"/>
                    </a:lnTo>
                    <a:lnTo>
                      <a:pt x="20" y="112"/>
                    </a:lnTo>
                    <a:lnTo>
                      <a:pt x="22" y="110"/>
                    </a:lnTo>
                    <a:lnTo>
                      <a:pt x="24" y="108"/>
                    </a:lnTo>
                    <a:lnTo>
                      <a:pt x="24" y="108"/>
                    </a:lnTo>
                    <a:lnTo>
                      <a:pt x="26" y="106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30" y="98"/>
                    </a:lnTo>
                    <a:lnTo>
                      <a:pt x="32" y="98"/>
                    </a:lnTo>
                    <a:lnTo>
                      <a:pt x="32" y="98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36" y="78"/>
                    </a:lnTo>
                    <a:lnTo>
                      <a:pt x="38" y="78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8" y="72"/>
                    </a:lnTo>
                    <a:lnTo>
                      <a:pt x="50" y="68"/>
                    </a:lnTo>
                    <a:lnTo>
                      <a:pt x="56" y="66"/>
                    </a:lnTo>
                    <a:lnTo>
                      <a:pt x="56" y="66"/>
                    </a:lnTo>
                    <a:lnTo>
                      <a:pt x="60" y="66"/>
                    </a:lnTo>
                    <a:lnTo>
                      <a:pt x="60" y="64"/>
                    </a:lnTo>
                    <a:lnTo>
                      <a:pt x="60" y="64"/>
                    </a:lnTo>
                    <a:lnTo>
                      <a:pt x="62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2"/>
                    </a:lnTo>
                    <a:lnTo>
                      <a:pt x="70" y="42"/>
                    </a:lnTo>
                    <a:lnTo>
                      <a:pt x="70" y="42"/>
                    </a:lnTo>
                    <a:lnTo>
                      <a:pt x="72" y="42"/>
                    </a:lnTo>
                    <a:lnTo>
                      <a:pt x="72" y="42"/>
                    </a:lnTo>
                    <a:lnTo>
                      <a:pt x="74" y="36"/>
                    </a:lnTo>
                    <a:lnTo>
                      <a:pt x="72" y="36"/>
                    </a:lnTo>
                    <a:lnTo>
                      <a:pt x="72" y="36"/>
                    </a:lnTo>
                    <a:close/>
                  </a:path>
                </a:pathLst>
              </a:custGeom>
              <a:solidFill>
                <a:srgbClr val="6EBB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Freeform 59"/>
              <p:cNvSpPr>
                <a:spLocks/>
              </p:cNvSpPr>
              <p:nvPr/>
            </p:nvSpPr>
            <p:spPr bwMode="auto">
              <a:xfrm>
                <a:off x="8323333" y="2839490"/>
                <a:ext cx="205139" cy="5065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6" y="16"/>
                  </a:cxn>
                  <a:cxn ang="0">
                    <a:pos x="32" y="34"/>
                  </a:cxn>
                  <a:cxn ang="0">
                    <a:pos x="44" y="54"/>
                  </a:cxn>
                  <a:cxn ang="0">
                    <a:pos x="56" y="76"/>
                  </a:cxn>
                  <a:cxn ang="0">
                    <a:pos x="66" y="100"/>
                  </a:cxn>
                  <a:cxn ang="0">
                    <a:pos x="72" y="126"/>
                  </a:cxn>
                  <a:cxn ang="0">
                    <a:pos x="76" y="152"/>
                  </a:cxn>
                  <a:cxn ang="0">
                    <a:pos x="78" y="180"/>
                  </a:cxn>
                  <a:cxn ang="0">
                    <a:pos x="78" y="180"/>
                  </a:cxn>
                  <a:cxn ang="0">
                    <a:pos x="76" y="204"/>
                  </a:cxn>
                  <a:cxn ang="0">
                    <a:pos x="74" y="226"/>
                  </a:cxn>
                  <a:cxn ang="0">
                    <a:pos x="74" y="226"/>
                  </a:cxn>
                  <a:cxn ang="0">
                    <a:pos x="74" y="236"/>
                  </a:cxn>
                  <a:cxn ang="0">
                    <a:pos x="74" y="236"/>
                  </a:cxn>
                  <a:cxn ang="0">
                    <a:pos x="74" y="240"/>
                  </a:cxn>
                  <a:cxn ang="0">
                    <a:pos x="74" y="240"/>
                  </a:cxn>
                  <a:cxn ang="0">
                    <a:pos x="76" y="242"/>
                  </a:cxn>
                  <a:cxn ang="0">
                    <a:pos x="76" y="242"/>
                  </a:cxn>
                  <a:cxn ang="0">
                    <a:pos x="78" y="238"/>
                  </a:cxn>
                  <a:cxn ang="0">
                    <a:pos x="80" y="236"/>
                  </a:cxn>
                  <a:cxn ang="0">
                    <a:pos x="80" y="236"/>
                  </a:cxn>
                  <a:cxn ang="0">
                    <a:pos x="80" y="232"/>
                  </a:cxn>
                  <a:cxn ang="0">
                    <a:pos x="84" y="226"/>
                  </a:cxn>
                  <a:cxn ang="0">
                    <a:pos x="84" y="226"/>
                  </a:cxn>
                  <a:cxn ang="0">
                    <a:pos x="84" y="220"/>
                  </a:cxn>
                  <a:cxn ang="0">
                    <a:pos x="84" y="220"/>
                  </a:cxn>
                  <a:cxn ang="0">
                    <a:pos x="86" y="208"/>
                  </a:cxn>
                  <a:cxn ang="0">
                    <a:pos x="88" y="198"/>
                  </a:cxn>
                  <a:cxn ang="0">
                    <a:pos x="92" y="186"/>
                  </a:cxn>
                  <a:cxn ang="0">
                    <a:pos x="92" y="186"/>
                  </a:cxn>
                  <a:cxn ang="0">
                    <a:pos x="94" y="176"/>
                  </a:cxn>
                  <a:cxn ang="0">
                    <a:pos x="94" y="162"/>
                  </a:cxn>
                  <a:cxn ang="0">
                    <a:pos x="94" y="162"/>
                  </a:cxn>
                  <a:cxn ang="0">
                    <a:pos x="96" y="150"/>
                  </a:cxn>
                  <a:cxn ang="0">
                    <a:pos x="98" y="140"/>
                  </a:cxn>
                  <a:cxn ang="0">
                    <a:pos x="98" y="140"/>
                  </a:cxn>
                  <a:cxn ang="0">
                    <a:pos x="92" y="118"/>
                  </a:cxn>
                  <a:cxn ang="0">
                    <a:pos x="84" y="98"/>
                  </a:cxn>
                  <a:cxn ang="0">
                    <a:pos x="74" y="78"/>
                  </a:cxn>
                  <a:cxn ang="0">
                    <a:pos x="62" y="58"/>
                  </a:cxn>
                  <a:cxn ang="0">
                    <a:pos x="50" y="42"/>
                  </a:cxn>
                  <a:cxn ang="0">
                    <a:pos x="34" y="26"/>
                  </a:cxn>
                  <a:cxn ang="0">
                    <a:pos x="1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8" h="242">
                    <a:moveTo>
                      <a:pt x="0" y="0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32" y="34"/>
                    </a:lnTo>
                    <a:lnTo>
                      <a:pt x="44" y="54"/>
                    </a:lnTo>
                    <a:lnTo>
                      <a:pt x="56" y="76"/>
                    </a:lnTo>
                    <a:lnTo>
                      <a:pt x="66" y="100"/>
                    </a:lnTo>
                    <a:lnTo>
                      <a:pt x="72" y="126"/>
                    </a:lnTo>
                    <a:lnTo>
                      <a:pt x="76" y="152"/>
                    </a:lnTo>
                    <a:lnTo>
                      <a:pt x="78" y="180"/>
                    </a:lnTo>
                    <a:lnTo>
                      <a:pt x="78" y="180"/>
                    </a:lnTo>
                    <a:lnTo>
                      <a:pt x="76" y="204"/>
                    </a:lnTo>
                    <a:lnTo>
                      <a:pt x="74" y="226"/>
                    </a:lnTo>
                    <a:lnTo>
                      <a:pt x="74" y="226"/>
                    </a:lnTo>
                    <a:lnTo>
                      <a:pt x="74" y="236"/>
                    </a:lnTo>
                    <a:lnTo>
                      <a:pt x="74" y="236"/>
                    </a:lnTo>
                    <a:lnTo>
                      <a:pt x="74" y="240"/>
                    </a:lnTo>
                    <a:lnTo>
                      <a:pt x="74" y="240"/>
                    </a:lnTo>
                    <a:lnTo>
                      <a:pt x="76" y="242"/>
                    </a:lnTo>
                    <a:lnTo>
                      <a:pt x="76" y="242"/>
                    </a:lnTo>
                    <a:lnTo>
                      <a:pt x="78" y="238"/>
                    </a:lnTo>
                    <a:lnTo>
                      <a:pt x="80" y="236"/>
                    </a:lnTo>
                    <a:lnTo>
                      <a:pt x="80" y="236"/>
                    </a:lnTo>
                    <a:lnTo>
                      <a:pt x="80" y="232"/>
                    </a:lnTo>
                    <a:lnTo>
                      <a:pt x="84" y="226"/>
                    </a:lnTo>
                    <a:lnTo>
                      <a:pt x="84" y="226"/>
                    </a:lnTo>
                    <a:lnTo>
                      <a:pt x="84" y="220"/>
                    </a:lnTo>
                    <a:lnTo>
                      <a:pt x="84" y="220"/>
                    </a:lnTo>
                    <a:lnTo>
                      <a:pt x="86" y="208"/>
                    </a:lnTo>
                    <a:lnTo>
                      <a:pt x="88" y="198"/>
                    </a:lnTo>
                    <a:lnTo>
                      <a:pt x="92" y="186"/>
                    </a:lnTo>
                    <a:lnTo>
                      <a:pt x="92" y="186"/>
                    </a:lnTo>
                    <a:lnTo>
                      <a:pt x="94" y="176"/>
                    </a:lnTo>
                    <a:lnTo>
                      <a:pt x="94" y="162"/>
                    </a:lnTo>
                    <a:lnTo>
                      <a:pt x="94" y="162"/>
                    </a:lnTo>
                    <a:lnTo>
                      <a:pt x="96" y="150"/>
                    </a:lnTo>
                    <a:lnTo>
                      <a:pt x="98" y="140"/>
                    </a:lnTo>
                    <a:lnTo>
                      <a:pt x="98" y="140"/>
                    </a:lnTo>
                    <a:lnTo>
                      <a:pt x="92" y="118"/>
                    </a:lnTo>
                    <a:lnTo>
                      <a:pt x="84" y="98"/>
                    </a:lnTo>
                    <a:lnTo>
                      <a:pt x="74" y="78"/>
                    </a:lnTo>
                    <a:lnTo>
                      <a:pt x="62" y="58"/>
                    </a:lnTo>
                    <a:lnTo>
                      <a:pt x="50" y="42"/>
                    </a:lnTo>
                    <a:lnTo>
                      <a:pt x="34" y="26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96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Freeform 60"/>
              <p:cNvSpPr>
                <a:spLocks/>
              </p:cNvSpPr>
              <p:nvPr/>
            </p:nvSpPr>
            <p:spPr bwMode="auto">
              <a:xfrm>
                <a:off x="7653492" y="2944152"/>
                <a:ext cx="125595" cy="431210"/>
              </a:xfrm>
              <a:custGeom>
                <a:avLst/>
                <a:gdLst/>
                <a:ahLst/>
                <a:cxnLst>
                  <a:cxn ang="0">
                    <a:pos x="56" y="8"/>
                  </a:cxn>
                  <a:cxn ang="0">
                    <a:pos x="52" y="8"/>
                  </a:cxn>
                  <a:cxn ang="0">
                    <a:pos x="50" y="8"/>
                  </a:cxn>
                  <a:cxn ang="0">
                    <a:pos x="48" y="4"/>
                  </a:cxn>
                  <a:cxn ang="0">
                    <a:pos x="44" y="0"/>
                  </a:cxn>
                  <a:cxn ang="0">
                    <a:pos x="34" y="14"/>
                  </a:cxn>
                  <a:cxn ang="0">
                    <a:pos x="18" y="44"/>
                  </a:cxn>
                  <a:cxn ang="0">
                    <a:pos x="6" y="78"/>
                  </a:cxn>
                  <a:cxn ang="0">
                    <a:pos x="0" y="112"/>
                  </a:cxn>
                  <a:cxn ang="0">
                    <a:pos x="0" y="130"/>
                  </a:cxn>
                  <a:cxn ang="0">
                    <a:pos x="2" y="158"/>
                  </a:cxn>
                  <a:cxn ang="0">
                    <a:pos x="8" y="172"/>
                  </a:cxn>
                  <a:cxn ang="0">
                    <a:pos x="12" y="182"/>
                  </a:cxn>
                  <a:cxn ang="0">
                    <a:pos x="16" y="188"/>
                  </a:cxn>
                  <a:cxn ang="0">
                    <a:pos x="24" y="194"/>
                  </a:cxn>
                  <a:cxn ang="0">
                    <a:pos x="30" y="196"/>
                  </a:cxn>
                  <a:cxn ang="0">
                    <a:pos x="40" y="206"/>
                  </a:cxn>
                  <a:cxn ang="0">
                    <a:pos x="36" y="188"/>
                  </a:cxn>
                  <a:cxn ang="0">
                    <a:pos x="34" y="188"/>
                  </a:cxn>
                  <a:cxn ang="0">
                    <a:pos x="32" y="186"/>
                  </a:cxn>
                  <a:cxn ang="0">
                    <a:pos x="30" y="182"/>
                  </a:cxn>
                  <a:cxn ang="0">
                    <a:pos x="30" y="178"/>
                  </a:cxn>
                  <a:cxn ang="0">
                    <a:pos x="22" y="176"/>
                  </a:cxn>
                  <a:cxn ang="0">
                    <a:pos x="18" y="176"/>
                  </a:cxn>
                  <a:cxn ang="0">
                    <a:pos x="16" y="174"/>
                  </a:cxn>
                  <a:cxn ang="0">
                    <a:pos x="14" y="164"/>
                  </a:cxn>
                  <a:cxn ang="0">
                    <a:pos x="16" y="160"/>
                  </a:cxn>
                  <a:cxn ang="0">
                    <a:pos x="18" y="158"/>
                  </a:cxn>
                  <a:cxn ang="0">
                    <a:pos x="18" y="154"/>
                  </a:cxn>
                  <a:cxn ang="0">
                    <a:pos x="16" y="152"/>
                  </a:cxn>
                  <a:cxn ang="0">
                    <a:pos x="16" y="150"/>
                  </a:cxn>
                  <a:cxn ang="0">
                    <a:pos x="18" y="144"/>
                  </a:cxn>
                  <a:cxn ang="0">
                    <a:pos x="20" y="142"/>
                  </a:cxn>
                  <a:cxn ang="0">
                    <a:pos x="22" y="140"/>
                  </a:cxn>
                  <a:cxn ang="0">
                    <a:pos x="24" y="136"/>
                  </a:cxn>
                  <a:cxn ang="0">
                    <a:pos x="30" y="136"/>
                  </a:cxn>
                  <a:cxn ang="0">
                    <a:pos x="30" y="130"/>
                  </a:cxn>
                  <a:cxn ang="0">
                    <a:pos x="30" y="104"/>
                  </a:cxn>
                  <a:cxn ang="0">
                    <a:pos x="40" y="58"/>
                  </a:cxn>
                  <a:cxn ang="0">
                    <a:pos x="46" y="36"/>
                  </a:cxn>
                  <a:cxn ang="0">
                    <a:pos x="46" y="30"/>
                  </a:cxn>
                  <a:cxn ang="0">
                    <a:pos x="50" y="18"/>
                  </a:cxn>
                  <a:cxn ang="0">
                    <a:pos x="52" y="16"/>
                  </a:cxn>
                  <a:cxn ang="0">
                    <a:pos x="58" y="12"/>
                  </a:cxn>
                  <a:cxn ang="0">
                    <a:pos x="60" y="8"/>
                  </a:cxn>
                  <a:cxn ang="0">
                    <a:pos x="60" y="6"/>
                  </a:cxn>
                </a:cxnLst>
                <a:rect l="0" t="0" r="r" b="b"/>
                <a:pathLst>
                  <a:path w="60" h="206">
                    <a:moveTo>
                      <a:pt x="60" y="6"/>
                    </a:moveTo>
                    <a:lnTo>
                      <a:pt x="56" y="8"/>
                    </a:lnTo>
                    <a:lnTo>
                      <a:pt x="56" y="8"/>
                    </a:lnTo>
                    <a:lnTo>
                      <a:pt x="52" y="8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4" y="14"/>
                    </a:lnTo>
                    <a:lnTo>
                      <a:pt x="26" y="28"/>
                    </a:lnTo>
                    <a:lnTo>
                      <a:pt x="18" y="44"/>
                    </a:lnTo>
                    <a:lnTo>
                      <a:pt x="12" y="60"/>
                    </a:lnTo>
                    <a:lnTo>
                      <a:pt x="6" y="78"/>
                    </a:lnTo>
                    <a:lnTo>
                      <a:pt x="2" y="94"/>
                    </a:lnTo>
                    <a:lnTo>
                      <a:pt x="0" y="112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2" y="158"/>
                    </a:lnTo>
                    <a:lnTo>
                      <a:pt x="2" y="158"/>
                    </a:lnTo>
                    <a:lnTo>
                      <a:pt x="6" y="164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2" y="182"/>
                    </a:lnTo>
                    <a:lnTo>
                      <a:pt x="16" y="188"/>
                    </a:lnTo>
                    <a:lnTo>
                      <a:pt x="16" y="188"/>
                    </a:lnTo>
                    <a:lnTo>
                      <a:pt x="20" y="192"/>
                    </a:lnTo>
                    <a:lnTo>
                      <a:pt x="24" y="194"/>
                    </a:lnTo>
                    <a:lnTo>
                      <a:pt x="24" y="194"/>
                    </a:lnTo>
                    <a:lnTo>
                      <a:pt x="30" y="196"/>
                    </a:lnTo>
                    <a:lnTo>
                      <a:pt x="36" y="200"/>
                    </a:lnTo>
                    <a:lnTo>
                      <a:pt x="40" y="206"/>
                    </a:lnTo>
                    <a:lnTo>
                      <a:pt x="40" y="206"/>
                    </a:lnTo>
                    <a:lnTo>
                      <a:pt x="36" y="188"/>
                    </a:lnTo>
                    <a:lnTo>
                      <a:pt x="36" y="188"/>
                    </a:lnTo>
                    <a:lnTo>
                      <a:pt x="34" y="188"/>
                    </a:lnTo>
                    <a:lnTo>
                      <a:pt x="34" y="188"/>
                    </a:lnTo>
                    <a:lnTo>
                      <a:pt x="32" y="186"/>
                    </a:lnTo>
                    <a:lnTo>
                      <a:pt x="30" y="182"/>
                    </a:lnTo>
                    <a:lnTo>
                      <a:pt x="30" y="182"/>
                    </a:lnTo>
                    <a:lnTo>
                      <a:pt x="30" y="178"/>
                    </a:lnTo>
                    <a:lnTo>
                      <a:pt x="30" y="178"/>
                    </a:lnTo>
                    <a:lnTo>
                      <a:pt x="26" y="176"/>
                    </a:lnTo>
                    <a:lnTo>
                      <a:pt x="22" y="176"/>
                    </a:lnTo>
                    <a:lnTo>
                      <a:pt x="22" y="176"/>
                    </a:lnTo>
                    <a:lnTo>
                      <a:pt x="18" y="176"/>
                    </a:lnTo>
                    <a:lnTo>
                      <a:pt x="16" y="174"/>
                    </a:lnTo>
                    <a:lnTo>
                      <a:pt x="16" y="174"/>
                    </a:lnTo>
                    <a:lnTo>
                      <a:pt x="14" y="168"/>
                    </a:lnTo>
                    <a:lnTo>
                      <a:pt x="14" y="164"/>
                    </a:lnTo>
                    <a:lnTo>
                      <a:pt x="16" y="160"/>
                    </a:lnTo>
                    <a:lnTo>
                      <a:pt x="16" y="160"/>
                    </a:lnTo>
                    <a:lnTo>
                      <a:pt x="18" y="158"/>
                    </a:lnTo>
                    <a:lnTo>
                      <a:pt x="18" y="158"/>
                    </a:lnTo>
                    <a:lnTo>
                      <a:pt x="18" y="156"/>
                    </a:lnTo>
                    <a:lnTo>
                      <a:pt x="18" y="154"/>
                    </a:lnTo>
                    <a:lnTo>
                      <a:pt x="18" y="154"/>
                    </a:lnTo>
                    <a:lnTo>
                      <a:pt x="16" y="152"/>
                    </a:lnTo>
                    <a:lnTo>
                      <a:pt x="16" y="150"/>
                    </a:lnTo>
                    <a:lnTo>
                      <a:pt x="16" y="150"/>
                    </a:lnTo>
                    <a:lnTo>
                      <a:pt x="16" y="146"/>
                    </a:lnTo>
                    <a:lnTo>
                      <a:pt x="18" y="144"/>
                    </a:lnTo>
                    <a:lnTo>
                      <a:pt x="18" y="144"/>
                    </a:lnTo>
                    <a:lnTo>
                      <a:pt x="20" y="142"/>
                    </a:lnTo>
                    <a:lnTo>
                      <a:pt x="22" y="140"/>
                    </a:lnTo>
                    <a:lnTo>
                      <a:pt x="22" y="140"/>
                    </a:lnTo>
                    <a:lnTo>
                      <a:pt x="22" y="136"/>
                    </a:lnTo>
                    <a:lnTo>
                      <a:pt x="24" y="136"/>
                    </a:lnTo>
                    <a:lnTo>
                      <a:pt x="24" y="136"/>
                    </a:lnTo>
                    <a:lnTo>
                      <a:pt x="30" y="136"/>
                    </a:lnTo>
                    <a:lnTo>
                      <a:pt x="30" y="136"/>
                    </a:lnTo>
                    <a:lnTo>
                      <a:pt x="30" y="130"/>
                    </a:lnTo>
                    <a:lnTo>
                      <a:pt x="30" y="130"/>
                    </a:lnTo>
                    <a:lnTo>
                      <a:pt x="30" y="104"/>
                    </a:lnTo>
                    <a:lnTo>
                      <a:pt x="34" y="80"/>
                    </a:lnTo>
                    <a:lnTo>
                      <a:pt x="40" y="58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24"/>
                    </a:lnTo>
                    <a:lnTo>
                      <a:pt x="50" y="18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0" y="6"/>
                    </a:lnTo>
                    <a:lnTo>
                      <a:pt x="60" y="6"/>
                    </a:lnTo>
                    <a:close/>
                  </a:path>
                </a:pathLst>
              </a:custGeom>
              <a:solidFill>
                <a:srgbClr val="5896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Freeform 61"/>
              <p:cNvSpPr>
                <a:spLocks/>
              </p:cNvSpPr>
              <p:nvPr/>
            </p:nvSpPr>
            <p:spPr bwMode="auto">
              <a:xfrm>
                <a:off x="7774901" y="2960898"/>
                <a:ext cx="4187" cy="837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3A91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Freeform 62"/>
              <p:cNvSpPr>
                <a:spLocks/>
              </p:cNvSpPr>
              <p:nvPr/>
            </p:nvSpPr>
            <p:spPr bwMode="auto">
              <a:xfrm>
                <a:off x="7762341" y="2956712"/>
                <a:ext cx="16746" cy="20933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6" y="6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8" h="10">
                    <a:moveTo>
                      <a:pt x="6" y="6"/>
                    </a:moveTo>
                    <a:lnTo>
                      <a:pt x="6" y="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6" y="6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6EBB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Freeform 63"/>
              <p:cNvSpPr>
                <a:spLocks/>
              </p:cNvSpPr>
              <p:nvPr/>
            </p:nvSpPr>
            <p:spPr bwMode="auto">
              <a:xfrm>
                <a:off x="7749782" y="3006950"/>
                <a:ext cx="2094" cy="8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BB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Freeform 64"/>
              <p:cNvSpPr>
                <a:spLocks/>
              </p:cNvSpPr>
              <p:nvPr/>
            </p:nvSpPr>
            <p:spPr bwMode="auto">
              <a:xfrm>
                <a:off x="7749782" y="3015323"/>
                <a:ext cx="2094" cy="41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96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Freeform 65"/>
              <p:cNvSpPr>
                <a:spLocks/>
              </p:cNvSpPr>
              <p:nvPr/>
            </p:nvSpPr>
            <p:spPr bwMode="auto">
              <a:xfrm>
                <a:off x="7720476" y="2944152"/>
                <a:ext cx="58611" cy="150714"/>
              </a:xfrm>
              <a:custGeom>
                <a:avLst/>
                <a:gdLst/>
                <a:ahLst/>
                <a:cxnLst>
                  <a:cxn ang="0">
                    <a:pos x="14" y="36"/>
                  </a:cxn>
                  <a:cxn ang="0">
                    <a:pos x="14" y="36"/>
                  </a:cxn>
                  <a:cxn ang="0">
                    <a:pos x="14" y="34"/>
                  </a:cxn>
                  <a:cxn ang="0">
                    <a:pos x="14" y="34"/>
                  </a:cxn>
                  <a:cxn ang="0">
                    <a:pos x="14" y="30"/>
                  </a:cxn>
                  <a:cxn ang="0">
                    <a:pos x="14" y="30"/>
                  </a:cxn>
                  <a:cxn ang="0">
                    <a:pos x="14" y="24"/>
                  </a:cxn>
                  <a:cxn ang="0">
                    <a:pos x="18" y="18"/>
                  </a:cxn>
                  <a:cxn ang="0">
                    <a:pos x="20" y="16"/>
                  </a:cxn>
                  <a:cxn ang="0">
                    <a:pos x="20" y="16"/>
                  </a:cxn>
                  <a:cxn ang="0">
                    <a:pos x="26" y="12"/>
                  </a:cxn>
                  <a:cxn ang="0">
                    <a:pos x="26" y="12"/>
                  </a:cxn>
                  <a:cxn ang="0">
                    <a:pos x="28" y="8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20" y="8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4" y="12"/>
                  </a:cxn>
                  <a:cxn ang="0">
                    <a:pos x="4" y="12"/>
                  </a:cxn>
                  <a:cxn ang="0">
                    <a:pos x="2" y="28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2" y="58"/>
                  </a:cxn>
                  <a:cxn ang="0">
                    <a:pos x="4" y="72"/>
                  </a:cxn>
                  <a:cxn ang="0">
                    <a:pos x="4" y="72"/>
                  </a:cxn>
                  <a:cxn ang="0">
                    <a:pos x="8" y="54"/>
                  </a:cxn>
                  <a:cxn ang="0">
                    <a:pos x="14" y="36"/>
                  </a:cxn>
                  <a:cxn ang="0">
                    <a:pos x="14" y="36"/>
                  </a:cxn>
                  <a:cxn ang="0">
                    <a:pos x="14" y="36"/>
                  </a:cxn>
                  <a:cxn ang="0">
                    <a:pos x="14" y="36"/>
                  </a:cxn>
                </a:cxnLst>
                <a:rect l="0" t="0" r="r" b="b"/>
                <a:pathLst>
                  <a:path w="28" h="72">
                    <a:moveTo>
                      <a:pt x="14" y="36"/>
                    </a:moveTo>
                    <a:lnTo>
                      <a:pt x="14" y="36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24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2" y="28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2" y="58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8" y="54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6"/>
                    </a:lnTo>
                    <a:close/>
                  </a:path>
                </a:pathLst>
              </a:custGeom>
              <a:solidFill>
                <a:srgbClr val="63A81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Freeform 66"/>
              <p:cNvSpPr>
                <a:spLocks/>
              </p:cNvSpPr>
              <p:nvPr/>
            </p:nvSpPr>
            <p:spPr bwMode="auto">
              <a:xfrm>
                <a:off x="7883750" y="3509330"/>
                <a:ext cx="259563" cy="146528"/>
              </a:xfrm>
              <a:custGeom>
                <a:avLst/>
                <a:gdLst/>
                <a:ahLst/>
                <a:cxnLst>
                  <a:cxn ang="0">
                    <a:pos x="124" y="38"/>
                  </a:cxn>
                  <a:cxn ang="0">
                    <a:pos x="120" y="46"/>
                  </a:cxn>
                  <a:cxn ang="0">
                    <a:pos x="120" y="46"/>
                  </a:cxn>
                  <a:cxn ang="0">
                    <a:pos x="118" y="48"/>
                  </a:cxn>
                  <a:cxn ang="0">
                    <a:pos x="116" y="50"/>
                  </a:cxn>
                  <a:cxn ang="0">
                    <a:pos x="112" y="52"/>
                  </a:cxn>
                  <a:cxn ang="0">
                    <a:pos x="112" y="52"/>
                  </a:cxn>
                  <a:cxn ang="0">
                    <a:pos x="108" y="58"/>
                  </a:cxn>
                  <a:cxn ang="0">
                    <a:pos x="106" y="70"/>
                  </a:cxn>
                  <a:cxn ang="0">
                    <a:pos x="106" y="70"/>
                  </a:cxn>
                  <a:cxn ang="0">
                    <a:pos x="100" y="70"/>
                  </a:cxn>
                  <a:cxn ang="0">
                    <a:pos x="100" y="70"/>
                  </a:cxn>
                  <a:cxn ang="0">
                    <a:pos x="78" y="70"/>
                  </a:cxn>
                  <a:cxn ang="0">
                    <a:pos x="78" y="70"/>
                  </a:cxn>
                  <a:cxn ang="0">
                    <a:pos x="74" y="66"/>
                  </a:cxn>
                  <a:cxn ang="0">
                    <a:pos x="74" y="66"/>
                  </a:cxn>
                  <a:cxn ang="0">
                    <a:pos x="66" y="60"/>
                  </a:cxn>
                  <a:cxn ang="0">
                    <a:pos x="66" y="60"/>
                  </a:cxn>
                  <a:cxn ang="0">
                    <a:pos x="62" y="58"/>
                  </a:cxn>
                  <a:cxn ang="0">
                    <a:pos x="62" y="58"/>
                  </a:cxn>
                  <a:cxn ang="0">
                    <a:pos x="56" y="48"/>
                  </a:cxn>
                  <a:cxn ang="0">
                    <a:pos x="50" y="44"/>
                  </a:cxn>
                  <a:cxn ang="0">
                    <a:pos x="50" y="44"/>
                  </a:cxn>
                  <a:cxn ang="0">
                    <a:pos x="48" y="42"/>
                  </a:cxn>
                  <a:cxn ang="0">
                    <a:pos x="46" y="40"/>
                  </a:cxn>
                  <a:cxn ang="0">
                    <a:pos x="46" y="40"/>
                  </a:cxn>
                  <a:cxn ang="0">
                    <a:pos x="40" y="32"/>
                  </a:cxn>
                  <a:cxn ang="0">
                    <a:pos x="36" y="28"/>
                  </a:cxn>
                  <a:cxn ang="0">
                    <a:pos x="36" y="28"/>
                  </a:cxn>
                  <a:cxn ang="0">
                    <a:pos x="32" y="24"/>
                  </a:cxn>
                  <a:cxn ang="0">
                    <a:pos x="26" y="20"/>
                  </a:cxn>
                  <a:cxn ang="0">
                    <a:pos x="26" y="20"/>
                  </a:cxn>
                  <a:cxn ang="0">
                    <a:pos x="20" y="16"/>
                  </a:cxn>
                  <a:cxn ang="0">
                    <a:pos x="14" y="16"/>
                  </a:cxn>
                  <a:cxn ang="0">
                    <a:pos x="14" y="16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6" y="12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2" y="2"/>
                  </a:cxn>
                  <a:cxn ang="0">
                    <a:pos x="20" y="6"/>
                  </a:cxn>
                  <a:cxn ang="0">
                    <a:pos x="38" y="14"/>
                  </a:cxn>
                  <a:cxn ang="0">
                    <a:pos x="52" y="22"/>
                  </a:cxn>
                  <a:cxn ang="0">
                    <a:pos x="64" y="32"/>
                  </a:cxn>
                  <a:cxn ang="0">
                    <a:pos x="76" y="40"/>
                  </a:cxn>
                  <a:cxn ang="0">
                    <a:pos x="88" y="44"/>
                  </a:cxn>
                  <a:cxn ang="0">
                    <a:pos x="96" y="44"/>
                  </a:cxn>
                  <a:cxn ang="0">
                    <a:pos x="104" y="44"/>
                  </a:cxn>
                  <a:cxn ang="0">
                    <a:pos x="114" y="42"/>
                  </a:cxn>
                  <a:cxn ang="0">
                    <a:pos x="124" y="38"/>
                  </a:cxn>
                  <a:cxn ang="0">
                    <a:pos x="124" y="38"/>
                  </a:cxn>
                </a:cxnLst>
                <a:rect l="0" t="0" r="r" b="b"/>
                <a:pathLst>
                  <a:path w="124" h="70">
                    <a:moveTo>
                      <a:pt x="124" y="38"/>
                    </a:moveTo>
                    <a:lnTo>
                      <a:pt x="120" y="46"/>
                    </a:lnTo>
                    <a:lnTo>
                      <a:pt x="120" y="46"/>
                    </a:lnTo>
                    <a:lnTo>
                      <a:pt x="118" y="48"/>
                    </a:lnTo>
                    <a:lnTo>
                      <a:pt x="116" y="50"/>
                    </a:lnTo>
                    <a:lnTo>
                      <a:pt x="112" y="52"/>
                    </a:lnTo>
                    <a:lnTo>
                      <a:pt x="112" y="52"/>
                    </a:lnTo>
                    <a:lnTo>
                      <a:pt x="108" y="58"/>
                    </a:lnTo>
                    <a:lnTo>
                      <a:pt x="106" y="70"/>
                    </a:lnTo>
                    <a:lnTo>
                      <a:pt x="106" y="70"/>
                    </a:lnTo>
                    <a:lnTo>
                      <a:pt x="100" y="70"/>
                    </a:lnTo>
                    <a:lnTo>
                      <a:pt x="100" y="70"/>
                    </a:lnTo>
                    <a:lnTo>
                      <a:pt x="78" y="70"/>
                    </a:lnTo>
                    <a:lnTo>
                      <a:pt x="78" y="70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2" y="58"/>
                    </a:lnTo>
                    <a:lnTo>
                      <a:pt x="62" y="58"/>
                    </a:lnTo>
                    <a:lnTo>
                      <a:pt x="56" y="48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48" y="42"/>
                    </a:lnTo>
                    <a:lnTo>
                      <a:pt x="46" y="40"/>
                    </a:lnTo>
                    <a:lnTo>
                      <a:pt x="46" y="40"/>
                    </a:lnTo>
                    <a:lnTo>
                      <a:pt x="40" y="32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2" y="24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0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6" y="12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2"/>
                    </a:lnTo>
                    <a:lnTo>
                      <a:pt x="20" y="6"/>
                    </a:lnTo>
                    <a:lnTo>
                      <a:pt x="38" y="14"/>
                    </a:lnTo>
                    <a:lnTo>
                      <a:pt x="52" y="22"/>
                    </a:lnTo>
                    <a:lnTo>
                      <a:pt x="64" y="32"/>
                    </a:lnTo>
                    <a:lnTo>
                      <a:pt x="76" y="40"/>
                    </a:lnTo>
                    <a:lnTo>
                      <a:pt x="88" y="44"/>
                    </a:lnTo>
                    <a:lnTo>
                      <a:pt x="96" y="44"/>
                    </a:lnTo>
                    <a:lnTo>
                      <a:pt x="104" y="44"/>
                    </a:lnTo>
                    <a:lnTo>
                      <a:pt x="114" y="42"/>
                    </a:lnTo>
                    <a:lnTo>
                      <a:pt x="124" y="38"/>
                    </a:lnTo>
                    <a:lnTo>
                      <a:pt x="124" y="38"/>
                    </a:lnTo>
                    <a:close/>
                  </a:path>
                </a:pathLst>
              </a:custGeom>
              <a:solidFill>
                <a:srgbClr val="5896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67" name="Straight Connector 66"/>
            <p:cNvCxnSpPr>
              <a:stCxn id="77" idx="0"/>
              <a:endCxn id="69" idx="2"/>
            </p:cNvCxnSpPr>
            <p:nvPr/>
          </p:nvCxnSpPr>
          <p:spPr>
            <a:xfrm flipV="1">
              <a:off x="2756265" y="5697312"/>
              <a:ext cx="308047" cy="31414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68" name="TextBox 67"/>
            <p:cNvSpPr txBox="1"/>
            <p:nvPr/>
          </p:nvSpPr>
          <p:spPr>
            <a:xfrm>
              <a:off x="3098874" y="6897959"/>
              <a:ext cx="401820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900" dirty="0" smtClean="0">
                  <a:latin typeface="Arial Narrow" pitchFamily="34" charset="0"/>
                </a:rPr>
                <a:t>HDTV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69" name="Cube 68"/>
            <p:cNvSpPr/>
            <p:nvPr/>
          </p:nvSpPr>
          <p:spPr>
            <a:xfrm>
              <a:off x="3064312" y="5334000"/>
              <a:ext cx="200910" cy="602729"/>
            </a:xfrm>
            <a:prstGeom prst="cube">
              <a:avLst>
                <a:gd name="adj" fmla="val 61667"/>
              </a:avLst>
            </a:prstGeom>
            <a:solidFill>
              <a:srgbClr val="9BBB59">
                <a:lumMod val="60000"/>
                <a:lumOff val="40000"/>
              </a:srgbClr>
            </a:solidFill>
            <a:ln w="635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265222" y="5538421"/>
              <a:ext cx="502275" cy="27699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900" dirty="0" smtClean="0">
                  <a:latin typeface="Arial Narrow" pitchFamily="34" charset="0"/>
                </a:rPr>
                <a:t>Games Console</a:t>
              </a:r>
              <a:endParaRPr lang="en-US" sz="900" dirty="0">
                <a:latin typeface="Arial Narrow" pitchFamily="34" charset="0"/>
              </a:endParaRPr>
            </a:p>
          </p:txBody>
        </p:sp>
        <p:grpSp>
          <p:nvGrpSpPr>
            <p:cNvPr id="71" name="Group 1001"/>
            <p:cNvGrpSpPr/>
            <p:nvPr/>
          </p:nvGrpSpPr>
          <p:grpSpPr>
            <a:xfrm>
              <a:off x="1993870" y="5992109"/>
              <a:ext cx="1528661" cy="890107"/>
              <a:chOff x="6451600" y="4653505"/>
              <a:chExt cx="1159565" cy="675190"/>
            </a:xfrm>
          </p:grpSpPr>
          <p:sp>
            <p:nvSpPr>
              <p:cNvPr id="75" name="Rounded Rectangle 74"/>
              <p:cNvSpPr/>
              <p:nvPr/>
            </p:nvSpPr>
            <p:spPr>
              <a:xfrm>
                <a:off x="6451600" y="4653505"/>
                <a:ext cx="1159565" cy="675190"/>
              </a:xfrm>
              <a:prstGeom prst="roundRect">
                <a:avLst>
                  <a:gd name="adj" fmla="val 2969"/>
                </a:avLst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7537775" y="5314017"/>
                <a:ext cx="14678" cy="14678"/>
              </a:xfrm>
              <a:prstGeom prst="ellipse">
                <a:avLst/>
              </a:prstGeom>
              <a:solidFill>
                <a:srgbClr val="66FF3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6466278" y="4668183"/>
                <a:ext cx="1127273" cy="634091"/>
              </a:xfrm>
              <a:prstGeom prst="roundRect">
                <a:avLst>
                  <a:gd name="adj" fmla="val 2969"/>
                </a:avLst>
              </a:prstGeom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2" name="Rounded Rectangle 71"/>
            <p:cNvSpPr/>
            <p:nvPr/>
          </p:nvSpPr>
          <p:spPr>
            <a:xfrm>
              <a:off x="12011803" y="2524529"/>
              <a:ext cx="1406369" cy="2310463"/>
            </a:xfrm>
            <a:prstGeom prst="roundRect">
              <a:avLst/>
            </a:prstGeom>
            <a:solidFill>
              <a:sysClr val="window" lastClr="FFFFFF">
                <a:lumMod val="95000"/>
                <a:alpha val="60000"/>
              </a:sysClr>
            </a:solidFill>
            <a:ln w="12700" cap="flat" cmpd="sng" algn="ctr">
              <a:solidFill>
                <a:srgbClr val="9BBB59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2112258" y="2593661"/>
              <a:ext cx="1205459" cy="83099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itchFamily="34" charset="0"/>
                </a:rPr>
                <a:t>Worldwide Content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itchFamily="34" charset="0"/>
                </a:rPr>
                <a:t>Providers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026" name="Freeform 1025"/>
            <p:cNvSpPr/>
            <p:nvPr/>
          </p:nvSpPr>
          <p:spPr>
            <a:xfrm rot="16200000">
              <a:off x="4576162" y="999104"/>
              <a:ext cx="1160017" cy="5410204"/>
            </a:xfrm>
            <a:custGeom>
              <a:avLst/>
              <a:gdLst>
                <a:gd name="connsiteX0" fmla="*/ 746449 w 1203649"/>
                <a:gd name="connsiteY0" fmla="*/ 0 h 2659225"/>
                <a:gd name="connsiteX1" fmla="*/ 0 w 1203649"/>
                <a:gd name="connsiteY1" fmla="*/ 1147666 h 2659225"/>
                <a:gd name="connsiteX2" fmla="*/ 1203649 w 1203649"/>
                <a:gd name="connsiteY2" fmla="*/ 2015413 h 2659225"/>
                <a:gd name="connsiteX3" fmla="*/ 615820 w 1203649"/>
                <a:gd name="connsiteY3" fmla="*/ 2659225 h 2659225"/>
                <a:gd name="connsiteX4" fmla="*/ 625151 w 1203649"/>
                <a:gd name="connsiteY4" fmla="*/ 2649894 h 2659225"/>
                <a:gd name="connsiteX0" fmla="*/ 822649 w 1279849"/>
                <a:gd name="connsiteY0" fmla="*/ 0 h 2659225"/>
                <a:gd name="connsiteX1" fmla="*/ 76200 w 1279849"/>
                <a:gd name="connsiteY1" fmla="*/ 1147666 h 2659225"/>
                <a:gd name="connsiteX2" fmla="*/ 1279849 w 1279849"/>
                <a:gd name="connsiteY2" fmla="*/ 2015413 h 2659225"/>
                <a:gd name="connsiteX3" fmla="*/ 692020 w 1279849"/>
                <a:gd name="connsiteY3" fmla="*/ 2659225 h 2659225"/>
                <a:gd name="connsiteX4" fmla="*/ 701351 w 1279849"/>
                <a:gd name="connsiteY4" fmla="*/ 2649894 h 2659225"/>
                <a:gd name="connsiteX0" fmla="*/ 822649 w 1382486"/>
                <a:gd name="connsiteY0" fmla="*/ 0 h 2659225"/>
                <a:gd name="connsiteX1" fmla="*/ 76200 w 1382486"/>
                <a:gd name="connsiteY1" fmla="*/ 1147666 h 2659225"/>
                <a:gd name="connsiteX2" fmla="*/ 1279849 w 1382486"/>
                <a:gd name="connsiteY2" fmla="*/ 2015413 h 2659225"/>
                <a:gd name="connsiteX3" fmla="*/ 692020 w 1382486"/>
                <a:gd name="connsiteY3" fmla="*/ 2659225 h 2659225"/>
                <a:gd name="connsiteX4" fmla="*/ 701351 w 1382486"/>
                <a:gd name="connsiteY4" fmla="*/ 2649894 h 2659225"/>
                <a:gd name="connsiteX0" fmla="*/ 772107 w 1392594"/>
                <a:gd name="connsiteY0" fmla="*/ 0 h 2506825"/>
                <a:gd name="connsiteX1" fmla="*/ 86308 w 1392594"/>
                <a:gd name="connsiteY1" fmla="*/ 995266 h 2506825"/>
                <a:gd name="connsiteX2" fmla="*/ 1289957 w 1392594"/>
                <a:gd name="connsiteY2" fmla="*/ 1863013 h 2506825"/>
                <a:gd name="connsiteX3" fmla="*/ 702128 w 1392594"/>
                <a:gd name="connsiteY3" fmla="*/ 2506825 h 2506825"/>
                <a:gd name="connsiteX4" fmla="*/ 711459 w 1392594"/>
                <a:gd name="connsiteY4" fmla="*/ 2497494 h 2506825"/>
                <a:gd name="connsiteX0" fmla="*/ 314908 w 859195"/>
                <a:gd name="connsiteY0" fmla="*/ 0 h 2506825"/>
                <a:gd name="connsiteX1" fmla="*/ 86308 w 859195"/>
                <a:gd name="connsiteY1" fmla="*/ 685800 h 2506825"/>
                <a:gd name="connsiteX2" fmla="*/ 832758 w 859195"/>
                <a:gd name="connsiteY2" fmla="*/ 1863013 h 2506825"/>
                <a:gd name="connsiteX3" fmla="*/ 244929 w 859195"/>
                <a:gd name="connsiteY3" fmla="*/ 2506825 h 2506825"/>
                <a:gd name="connsiteX4" fmla="*/ 254260 w 859195"/>
                <a:gd name="connsiteY4" fmla="*/ 2497494 h 2506825"/>
                <a:gd name="connsiteX0" fmla="*/ 520700 w 2299737"/>
                <a:gd name="connsiteY0" fmla="*/ 0 h 2506825"/>
                <a:gd name="connsiteX1" fmla="*/ 292100 w 2299737"/>
                <a:gd name="connsiteY1" fmla="*/ 685800 h 2506825"/>
                <a:gd name="connsiteX2" fmla="*/ 2273300 w 2299737"/>
                <a:gd name="connsiteY2" fmla="*/ 1371600 h 2506825"/>
                <a:gd name="connsiteX3" fmla="*/ 450721 w 2299737"/>
                <a:gd name="connsiteY3" fmla="*/ 2506825 h 2506825"/>
                <a:gd name="connsiteX4" fmla="*/ 460052 w 2299737"/>
                <a:gd name="connsiteY4" fmla="*/ 2497494 h 2506825"/>
                <a:gd name="connsiteX0" fmla="*/ 520700 w 2299737"/>
                <a:gd name="connsiteY0" fmla="*/ 0 h 2514600"/>
                <a:gd name="connsiteX1" fmla="*/ 292100 w 2299737"/>
                <a:gd name="connsiteY1" fmla="*/ 685800 h 2514600"/>
                <a:gd name="connsiteX2" fmla="*/ 2273300 w 2299737"/>
                <a:gd name="connsiteY2" fmla="*/ 1371600 h 2514600"/>
                <a:gd name="connsiteX3" fmla="*/ 450721 w 2299737"/>
                <a:gd name="connsiteY3" fmla="*/ 2506825 h 2514600"/>
                <a:gd name="connsiteX4" fmla="*/ 1511300 w 2299737"/>
                <a:gd name="connsiteY4" fmla="*/ 2514600 h 2514600"/>
                <a:gd name="connsiteX0" fmla="*/ 520700 w 2463800"/>
                <a:gd name="connsiteY0" fmla="*/ 0 h 2514600"/>
                <a:gd name="connsiteX1" fmla="*/ 292100 w 2463800"/>
                <a:gd name="connsiteY1" fmla="*/ 685800 h 2514600"/>
                <a:gd name="connsiteX2" fmla="*/ 2273300 w 2463800"/>
                <a:gd name="connsiteY2" fmla="*/ 1371600 h 2514600"/>
                <a:gd name="connsiteX3" fmla="*/ 1435100 w 2463800"/>
                <a:gd name="connsiteY3" fmla="*/ 2133599 h 2514600"/>
                <a:gd name="connsiteX4" fmla="*/ 1511300 w 2463800"/>
                <a:gd name="connsiteY4" fmla="*/ 2514600 h 2514600"/>
                <a:gd name="connsiteX0" fmla="*/ 520700 w 2463800"/>
                <a:gd name="connsiteY0" fmla="*/ 0 h 2438399"/>
                <a:gd name="connsiteX1" fmla="*/ 292100 w 2463800"/>
                <a:gd name="connsiteY1" fmla="*/ 685800 h 2438399"/>
                <a:gd name="connsiteX2" fmla="*/ 2273300 w 2463800"/>
                <a:gd name="connsiteY2" fmla="*/ 1371600 h 2438399"/>
                <a:gd name="connsiteX3" fmla="*/ 1435100 w 2463800"/>
                <a:gd name="connsiteY3" fmla="*/ 2133599 h 2438399"/>
                <a:gd name="connsiteX4" fmla="*/ 1816099 w 2463800"/>
                <a:gd name="connsiteY4" fmla="*/ 2438399 h 2438399"/>
                <a:gd name="connsiteX0" fmla="*/ 520700 w 2527300"/>
                <a:gd name="connsiteY0" fmla="*/ 0 h 2438399"/>
                <a:gd name="connsiteX1" fmla="*/ 292100 w 2527300"/>
                <a:gd name="connsiteY1" fmla="*/ 685800 h 2438399"/>
                <a:gd name="connsiteX2" fmla="*/ 2273300 w 2527300"/>
                <a:gd name="connsiteY2" fmla="*/ 1371600 h 2438399"/>
                <a:gd name="connsiteX3" fmla="*/ 1816099 w 2527300"/>
                <a:gd name="connsiteY3" fmla="*/ 1828800 h 2438399"/>
                <a:gd name="connsiteX4" fmla="*/ 1816099 w 2527300"/>
                <a:gd name="connsiteY4" fmla="*/ 2438399 h 2438399"/>
                <a:gd name="connsiteX0" fmla="*/ 520700 w 2527300"/>
                <a:gd name="connsiteY0" fmla="*/ 0 h 2438399"/>
                <a:gd name="connsiteX1" fmla="*/ 292100 w 2527300"/>
                <a:gd name="connsiteY1" fmla="*/ 685800 h 2438399"/>
                <a:gd name="connsiteX2" fmla="*/ 2273300 w 2527300"/>
                <a:gd name="connsiteY2" fmla="*/ 1371600 h 2438399"/>
                <a:gd name="connsiteX3" fmla="*/ 1816099 w 2527300"/>
                <a:gd name="connsiteY3" fmla="*/ 1828800 h 2438399"/>
                <a:gd name="connsiteX4" fmla="*/ 1816099 w 2527300"/>
                <a:gd name="connsiteY4" fmla="*/ 2438399 h 2438399"/>
                <a:gd name="connsiteX0" fmla="*/ 520700 w 2527300"/>
                <a:gd name="connsiteY0" fmla="*/ 0 h 2209800"/>
                <a:gd name="connsiteX1" fmla="*/ 292100 w 2527300"/>
                <a:gd name="connsiteY1" fmla="*/ 685800 h 2209800"/>
                <a:gd name="connsiteX2" fmla="*/ 2273300 w 2527300"/>
                <a:gd name="connsiteY2" fmla="*/ 1371600 h 2209800"/>
                <a:gd name="connsiteX3" fmla="*/ 1816099 w 2527300"/>
                <a:gd name="connsiteY3" fmla="*/ 1828800 h 2209800"/>
                <a:gd name="connsiteX4" fmla="*/ 1739899 w 2527300"/>
                <a:gd name="connsiteY4" fmla="*/ 2209800 h 2209800"/>
                <a:gd name="connsiteX0" fmla="*/ 520700 w 2540000"/>
                <a:gd name="connsiteY0" fmla="*/ 0 h 2209800"/>
                <a:gd name="connsiteX1" fmla="*/ 292100 w 2540000"/>
                <a:gd name="connsiteY1" fmla="*/ 685800 h 2209800"/>
                <a:gd name="connsiteX2" fmla="*/ 2273300 w 2540000"/>
                <a:gd name="connsiteY2" fmla="*/ 1371600 h 2209800"/>
                <a:gd name="connsiteX3" fmla="*/ 1892299 w 2540000"/>
                <a:gd name="connsiteY3" fmla="*/ 1752600 h 2209800"/>
                <a:gd name="connsiteX4" fmla="*/ 1739899 w 2540000"/>
                <a:gd name="connsiteY4" fmla="*/ 2209800 h 2209800"/>
                <a:gd name="connsiteX0" fmla="*/ 520700 w 2540000"/>
                <a:gd name="connsiteY0" fmla="*/ 0 h 2209800"/>
                <a:gd name="connsiteX1" fmla="*/ 292100 w 2540000"/>
                <a:gd name="connsiteY1" fmla="*/ 685800 h 2209800"/>
                <a:gd name="connsiteX2" fmla="*/ 2273300 w 2540000"/>
                <a:gd name="connsiteY2" fmla="*/ 1371600 h 2209800"/>
                <a:gd name="connsiteX3" fmla="*/ 1892299 w 2540000"/>
                <a:gd name="connsiteY3" fmla="*/ 1752600 h 2209800"/>
                <a:gd name="connsiteX4" fmla="*/ 1816099 w 2540000"/>
                <a:gd name="connsiteY4" fmla="*/ 2209800 h 2209800"/>
                <a:gd name="connsiteX0" fmla="*/ 294217 w 1816099"/>
                <a:gd name="connsiteY0" fmla="*/ 0 h 2209800"/>
                <a:gd name="connsiteX1" fmla="*/ 65617 w 1816099"/>
                <a:gd name="connsiteY1" fmla="*/ 685800 h 2209800"/>
                <a:gd name="connsiteX2" fmla="*/ 687917 w 1816099"/>
                <a:gd name="connsiteY2" fmla="*/ 1524000 h 2209800"/>
                <a:gd name="connsiteX3" fmla="*/ 1665816 w 1816099"/>
                <a:gd name="connsiteY3" fmla="*/ 1752600 h 2209800"/>
                <a:gd name="connsiteX4" fmla="*/ 1589616 w 1816099"/>
                <a:gd name="connsiteY4" fmla="*/ 2209800 h 2209800"/>
                <a:gd name="connsiteX0" fmla="*/ 366183 w 1661582"/>
                <a:gd name="connsiteY0" fmla="*/ 0 h 2209800"/>
                <a:gd name="connsiteX1" fmla="*/ 137583 w 1661582"/>
                <a:gd name="connsiteY1" fmla="*/ 685800 h 2209800"/>
                <a:gd name="connsiteX2" fmla="*/ 759883 w 1661582"/>
                <a:gd name="connsiteY2" fmla="*/ 1524000 h 2209800"/>
                <a:gd name="connsiteX3" fmla="*/ 150283 w 1661582"/>
                <a:gd name="connsiteY3" fmla="*/ 1828800 h 2209800"/>
                <a:gd name="connsiteX4" fmla="*/ 1661582 w 1661582"/>
                <a:gd name="connsiteY4" fmla="*/ 2209800 h 2209800"/>
                <a:gd name="connsiteX0" fmla="*/ 330200 w 726017"/>
                <a:gd name="connsiteY0" fmla="*/ 0 h 2209800"/>
                <a:gd name="connsiteX1" fmla="*/ 101600 w 726017"/>
                <a:gd name="connsiteY1" fmla="*/ 685800 h 2209800"/>
                <a:gd name="connsiteX2" fmla="*/ 723900 w 726017"/>
                <a:gd name="connsiteY2" fmla="*/ 1524000 h 2209800"/>
                <a:gd name="connsiteX3" fmla="*/ 114300 w 726017"/>
                <a:gd name="connsiteY3" fmla="*/ 1828800 h 2209800"/>
                <a:gd name="connsiteX4" fmla="*/ 38100 w 726017"/>
                <a:gd name="connsiteY4" fmla="*/ 2209800 h 2209800"/>
                <a:gd name="connsiteX0" fmla="*/ 294217 w 702734"/>
                <a:gd name="connsiteY0" fmla="*/ 0 h 2209800"/>
                <a:gd name="connsiteX1" fmla="*/ 65617 w 702734"/>
                <a:gd name="connsiteY1" fmla="*/ 685800 h 2209800"/>
                <a:gd name="connsiteX2" fmla="*/ 687917 w 702734"/>
                <a:gd name="connsiteY2" fmla="*/ 1524000 h 2209800"/>
                <a:gd name="connsiteX3" fmla="*/ 154517 w 702734"/>
                <a:gd name="connsiteY3" fmla="*/ 1828800 h 2209800"/>
                <a:gd name="connsiteX4" fmla="*/ 2117 w 702734"/>
                <a:gd name="connsiteY4" fmla="*/ 2209800 h 2209800"/>
                <a:gd name="connsiteX0" fmla="*/ 294217 w 702734"/>
                <a:gd name="connsiteY0" fmla="*/ 0 h 2209800"/>
                <a:gd name="connsiteX1" fmla="*/ 65617 w 702734"/>
                <a:gd name="connsiteY1" fmla="*/ 685800 h 2209800"/>
                <a:gd name="connsiteX2" fmla="*/ 687917 w 702734"/>
                <a:gd name="connsiteY2" fmla="*/ 1524000 h 2209800"/>
                <a:gd name="connsiteX3" fmla="*/ 154517 w 702734"/>
                <a:gd name="connsiteY3" fmla="*/ 1828800 h 2209800"/>
                <a:gd name="connsiteX4" fmla="*/ 78316 w 702734"/>
                <a:gd name="connsiteY4" fmla="*/ 2209800 h 2209800"/>
                <a:gd name="connsiteX0" fmla="*/ 433918 w 865718"/>
                <a:gd name="connsiteY0" fmla="*/ 0 h 2209800"/>
                <a:gd name="connsiteX1" fmla="*/ 65617 w 865718"/>
                <a:gd name="connsiteY1" fmla="*/ 609600 h 2209800"/>
                <a:gd name="connsiteX2" fmla="*/ 827618 w 865718"/>
                <a:gd name="connsiteY2" fmla="*/ 1524000 h 2209800"/>
                <a:gd name="connsiteX3" fmla="*/ 294218 w 865718"/>
                <a:gd name="connsiteY3" fmla="*/ 1828800 h 2209800"/>
                <a:gd name="connsiteX4" fmla="*/ 218017 w 865718"/>
                <a:gd name="connsiteY4" fmla="*/ 2209800 h 2209800"/>
                <a:gd name="connsiteX0" fmla="*/ 508000 w 850901"/>
                <a:gd name="connsiteY0" fmla="*/ 0 h 2209800"/>
                <a:gd name="connsiteX1" fmla="*/ 50800 w 850901"/>
                <a:gd name="connsiteY1" fmla="*/ 609600 h 2209800"/>
                <a:gd name="connsiteX2" fmla="*/ 812801 w 850901"/>
                <a:gd name="connsiteY2" fmla="*/ 1524000 h 2209800"/>
                <a:gd name="connsiteX3" fmla="*/ 279401 w 850901"/>
                <a:gd name="connsiteY3" fmla="*/ 1828800 h 2209800"/>
                <a:gd name="connsiteX4" fmla="*/ 203200 w 850901"/>
                <a:gd name="connsiteY4" fmla="*/ 2209800 h 2209800"/>
                <a:gd name="connsiteX0" fmla="*/ 355600 w 673101"/>
                <a:gd name="connsiteY0" fmla="*/ 0 h 2209800"/>
                <a:gd name="connsiteX1" fmla="*/ 50800 w 673101"/>
                <a:gd name="connsiteY1" fmla="*/ 654756 h 2209800"/>
                <a:gd name="connsiteX2" fmla="*/ 660401 w 673101"/>
                <a:gd name="connsiteY2" fmla="*/ 1524000 h 2209800"/>
                <a:gd name="connsiteX3" fmla="*/ 127001 w 673101"/>
                <a:gd name="connsiteY3" fmla="*/ 1828800 h 2209800"/>
                <a:gd name="connsiteX4" fmla="*/ 50800 w 673101"/>
                <a:gd name="connsiteY4" fmla="*/ 2209800 h 2209800"/>
                <a:gd name="connsiteX0" fmla="*/ 342900 w 584200"/>
                <a:gd name="connsiteY0" fmla="*/ 0 h 2209800"/>
                <a:gd name="connsiteX1" fmla="*/ 38100 w 584200"/>
                <a:gd name="connsiteY1" fmla="*/ 654756 h 2209800"/>
                <a:gd name="connsiteX2" fmla="*/ 571500 w 584200"/>
                <a:gd name="connsiteY2" fmla="*/ 1391356 h 2209800"/>
                <a:gd name="connsiteX3" fmla="*/ 114301 w 584200"/>
                <a:gd name="connsiteY3" fmla="*/ 1828800 h 2209800"/>
                <a:gd name="connsiteX4" fmla="*/ 38100 w 584200"/>
                <a:gd name="connsiteY4" fmla="*/ 2209800 h 2209800"/>
                <a:gd name="connsiteX0" fmla="*/ 393700 w 622300"/>
                <a:gd name="connsiteY0" fmla="*/ 0 h 2209800"/>
                <a:gd name="connsiteX1" fmla="*/ 88900 w 622300"/>
                <a:gd name="connsiteY1" fmla="*/ 654756 h 2209800"/>
                <a:gd name="connsiteX2" fmla="*/ 622300 w 622300"/>
                <a:gd name="connsiteY2" fmla="*/ 1391356 h 2209800"/>
                <a:gd name="connsiteX3" fmla="*/ 88900 w 622300"/>
                <a:gd name="connsiteY3" fmla="*/ 1800578 h 2209800"/>
                <a:gd name="connsiteX4" fmla="*/ 88900 w 622300"/>
                <a:gd name="connsiteY4" fmla="*/ 2209800 h 2209800"/>
                <a:gd name="connsiteX0" fmla="*/ 342900 w 584200"/>
                <a:gd name="connsiteY0" fmla="*/ 0 h 2209800"/>
                <a:gd name="connsiteX1" fmla="*/ 38100 w 584200"/>
                <a:gd name="connsiteY1" fmla="*/ 654756 h 2209800"/>
                <a:gd name="connsiteX2" fmla="*/ 571500 w 584200"/>
                <a:gd name="connsiteY2" fmla="*/ 1391356 h 2209800"/>
                <a:gd name="connsiteX3" fmla="*/ 114300 w 584200"/>
                <a:gd name="connsiteY3" fmla="*/ 1800578 h 2209800"/>
                <a:gd name="connsiteX4" fmla="*/ 38100 w 584200"/>
                <a:gd name="connsiteY4" fmla="*/ 2209800 h 2209800"/>
                <a:gd name="connsiteX0" fmla="*/ 406400 w 571500"/>
                <a:gd name="connsiteY0" fmla="*/ 0 h 2209800"/>
                <a:gd name="connsiteX1" fmla="*/ 25400 w 571500"/>
                <a:gd name="connsiteY1" fmla="*/ 654756 h 2209800"/>
                <a:gd name="connsiteX2" fmla="*/ 558800 w 571500"/>
                <a:gd name="connsiteY2" fmla="*/ 1391356 h 2209800"/>
                <a:gd name="connsiteX3" fmla="*/ 101600 w 571500"/>
                <a:gd name="connsiteY3" fmla="*/ 1800578 h 2209800"/>
                <a:gd name="connsiteX4" fmla="*/ 25400 w 571500"/>
                <a:gd name="connsiteY4" fmla="*/ 2209800 h 2209800"/>
                <a:gd name="connsiteX0" fmla="*/ 393700 w 546100"/>
                <a:gd name="connsiteY0" fmla="*/ 0 h 2209800"/>
                <a:gd name="connsiteX1" fmla="*/ 88900 w 546100"/>
                <a:gd name="connsiteY1" fmla="*/ 631371 h 2209800"/>
                <a:gd name="connsiteX2" fmla="*/ 546100 w 546100"/>
                <a:gd name="connsiteY2" fmla="*/ 1391356 h 2209800"/>
                <a:gd name="connsiteX3" fmla="*/ 88900 w 546100"/>
                <a:gd name="connsiteY3" fmla="*/ 1800578 h 2209800"/>
                <a:gd name="connsiteX4" fmla="*/ 12700 w 546100"/>
                <a:gd name="connsiteY4" fmla="*/ 2209800 h 2209800"/>
                <a:gd name="connsiteX0" fmla="*/ 495300 w 675217"/>
                <a:gd name="connsiteY0" fmla="*/ 0 h 2209800"/>
                <a:gd name="connsiteX1" fmla="*/ 25400 w 675217"/>
                <a:gd name="connsiteY1" fmla="*/ 789214 h 2209800"/>
                <a:gd name="connsiteX2" fmla="*/ 647700 w 675217"/>
                <a:gd name="connsiteY2" fmla="*/ 1391356 h 2209800"/>
                <a:gd name="connsiteX3" fmla="*/ 190500 w 675217"/>
                <a:gd name="connsiteY3" fmla="*/ 1800578 h 2209800"/>
                <a:gd name="connsiteX4" fmla="*/ 114300 w 675217"/>
                <a:gd name="connsiteY4" fmla="*/ 2209800 h 2209800"/>
                <a:gd name="connsiteX0" fmla="*/ 1030817 w 1030817"/>
                <a:gd name="connsiteY0" fmla="*/ 0 h 2209800"/>
                <a:gd name="connsiteX1" fmla="*/ 560917 w 1030817"/>
                <a:gd name="connsiteY1" fmla="*/ 789214 h 2209800"/>
                <a:gd name="connsiteX2" fmla="*/ 27517 w 1030817"/>
                <a:gd name="connsiteY2" fmla="*/ 1104900 h 2209800"/>
                <a:gd name="connsiteX3" fmla="*/ 726017 w 1030817"/>
                <a:gd name="connsiteY3" fmla="*/ 1800578 h 2209800"/>
                <a:gd name="connsiteX4" fmla="*/ 649817 w 1030817"/>
                <a:gd name="connsiteY4" fmla="*/ 2209800 h 2209800"/>
                <a:gd name="connsiteX0" fmla="*/ 1030816 w 1030816"/>
                <a:gd name="connsiteY0" fmla="*/ 0 h 2209800"/>
                <a:gd name="connsiteX1" fmla="*/ 560917 w 1030816"/>
                <a:gd name="connsiteY1" fmla="*/ 631371 h 2209800"/>
                <a:gd name="connsiteX2" fmla="*/ 27516 w 1030816"/>
                <a:gd name="connsiteY2" fmla="*/ 1104900 h 2209800"/>
                <a:gd name="connsiteX3" fmla="*/ 726016 w 1030816"/>
                <a:gd name="connsiteY3" fmla="*/ 1800578 h 2209800"/>
                <a:gd name="connsiteX4" fmla="*/ 649816 w 1030816"/>
                <a:gd name="connsiteY4" fmla="*/ 2209800 h 2209800"/>
                <a:gd name="connsiteX0" fmla="*/ 1564217 w 1564217"/>
                <a:gd name="connsiteY0" fmla="*/ 0 h 2209800"/>
                <a:gd name="connsiteX1" fmla="*/ 1094318 w 1564217"/>
                <a:gd name="connsiteY1" fmla="*/ 631371 h 2209800"/>
                <a:gd name="connsiteX2" fmla="*/ 560917 w 1564217"/>
                <a:gd name="connsiteY2" fmla="*/ 1104900 h 2209800"/>
                <a:gd name="connsiteX3" fmla="*/ 103717 w 1564217"/>
                <a:gd name="connsiteY3" fmla="*/ 1657350 h 2209800"/>
                <a:gd name="connsiteX4" fmla="*/ 1183217 w 1564217"/>
                <a:gd name="connsiteY4" fmla="*/ 2209800 h 2209800"/>
                <a:gd name="connsiteX0" fmla="*/ 1841499 w 1841499"/>
                <a:gd name="connsiteY0" fmla="*/ 0 h 2209800"/>
                <a:gd name="connsiteX1" fmla="*/ 1371600 w 1841499"/>
                <a:gd name="connsiteY1" fmla="*/ 631371 h 2209800"/>
                <a:gd name="connsiteX2" fmla="*/ 838199 w 1841499"/>
                <a:gd name="connsiteY2" fmla="*/ 1104900 h 2209800"/>
                <a:gd name="connsiteX3" fmla="*/ 380999 w 1841499"/>
                <a:gd name="connsiteY3" fmla="*/ 1657350 h 2209800"/>
                <a:gd name="connsiteX4" fmla="*/ 0 w 1841499"/>
                <a:gd name="connsiteY4" fmla="*/ 2209800 h 2209800"/>
                <a:gd name="connsiteX0" fmla="*/ 1904999 w 1904999"/>
                <a:gd name="connsiteY0" fmla="*/ 0 h 2209800"/>
                <a:gd name="connsiteX1" fmla="*/ 1435100 w 1904999"/>
                <a:gd name="connsiteY1" fmla="*/ 631371 h 2209800"/>
                <a:gd name="connsiteX2" fmla="*/ 901699 w 1904999"/>
                <a:gd name="connsiteY2" fmla="*/ 1104900 h 2209800"/>
                <a:gd name="connsiteX3" fmla="*/ 139700 w 1904999"/>
                <a:gd name="connsiteY3" fmla="*/ 1736271 h 2209800"/>
                <a:gd name="connsiteX4" fmla="*/ 63500 w 1904999"/>
                <a:gd name="connsiteY4" fmla="*/ 2209800 h 2209800"/>
                <a:gd name="connsiteX0" fmla="*/ 1879599 w 1879599"/>
                <a:gd name="connsiteY0" fmla="*/ 0 h 2209800"/>
                <a:gd name="connsiteX1" fmla="*/ 1409700 w 1879599"/>
                <a:gd name="connsiteY1" fmla="*/ 631371 h 2209800"/>
                <a:gd name="connsiteX2" fmla="*/ 723900 w 1879599"/>
                <a:gd name="connsiteY2" fmla="*/ 1420586 h 2209800"/>
                <a:gd name="connsiteX3" fmla="*/ 114300 w 1879599"/>
                <a:gd name="connsiteY3" fmla="*/ 1736271 h 2209800"/>
                <a:gd name="connsiteX4" fmla="*/ 38100 w 1879599"/>
                <a:gd name="connsiteY4" fmla="*/ 2209800 h 2209800"/>
                <a:gd name="connsiteX0" fmla="*/ 1841499 w 1841499"/>
                <a:gd name="connsiteY0" fmla="*/ 0 h 2209800"/>
                <a:gd name="connsiteX1" fmla="*/ 1371600 w 1841499"/>
                <a:gd name="connsiteY1" fmla="*/ 631371 h 2209800"/>
                <a:gd name="connsiteX2" fmla="*/ 419100 w 1841499"/>
                <a:gd name="connsiteY2" fmla="*/ 1104900 h 2209800"/>
                <a:gd name="connsiteX3" fmla="*/ 76200 w 1841499"/>
                <a:gd name="connsiteY3" fmla="*/ 1736271 h 2209800"/>
                <a:gd name="connsiteX4" fmla="*/ 0 w 1841499"/>
                <a:gd name="connsiteY4" fmla="*/ 2209800 h 2209800"/>
                <a:gd name="connsiteX0" fmla="*/ 3251199 w 3251199"/>
                <a:gd name="connsiteY0" fmla="*/ 0 h 2209800"/>
                <a:gd name="connsiteX1" fmla="*/ 2781300 w 3251199"/>
                <a:gd name="connsiteY1" fmla="*/ 631371 h 2209800"/>
                <a:gd name="connsiteX2" fmla="*/ 1828800 w 3251199"/>
                <a:gd name="connsiteY2" fmla="*/ 1104900 h 2209800"/>
                <a:gd name="connsiteX3" fmla="*/ 1485900 w 3251199"/>
                <a:gd name="connsiteY3" fmla="*/ 1736271 h 2209800"/>
                <a:gd name="connsiteX4" fmla="*/ 0 w 3251199"/>
                <a:gd name="connsiteY4" fmla="*/ 2209800 h 2209800"/>
                <a:gd name="connsiteX0" fmla="*/ 3403599 w 3403599"/>
                <a:gd name="connsiteY0" fmla="*/ 0 h 2209800"/>
                <a:gd name="connsiteX1" fmla="*/ 2933700 w 3403599"/>
                <a:gd name="connsiteY1" fmla="*/ 631371 h 2209800"/>
                <a:gd name="connsiteX2" fmla="*/ 1981200 w 3403599"/>
                <a:gd name="connsiteY2" fmla="*/ 1104900 h 2209800"/>
                <a:gd name="connsiteX3" fmla="*/ 304800 w 3403599"/>
                <a:gd name="connsiteY3" fmla="*/ 1736271 h 2209800"/>
                <a:gd name="connsiteX4" fmla="*/ 152400 w 3403599"/>
                <a:gd name="connsiteY4" fmla="*/ 2209800 h 2209800"/>
                <a:gd name="connsiteX0" fmla="*/ 3308349 w 3308349"/>
                <a:gd name="connsiteY0" fmla="*/ 0 h 2209800"/>
                <a:gd name="connsiteX1" fmla="*/ 2838450 w 3308349"/>
                <a:gd name="connsiteY1" fmla="*/ 631371 h 2209800"/>
                <a:gd name="connsiteX2" fmla="*/ 1885950 w 3308349"/>
                <a:gd name="connsiteY2" fmla="*/ 1104900 h 2209800"/>
                <a:gd name="connsiteX3" fmla="*/ 209550 w 3308349"/>
                <a:gd name="connsiteY3" fmla="*/ 1736271 h 2209800"/>
                <a:gd name="connsiteX4" fmla="*/ 57150 w 3308349"/>
                <a:gd name="connsiteY4" fmla="*/ 2209800 h 2209800"/>
                <a:gd name="connsiteX0" fmla="*/ 3308349 w 3308349"/>
                <a:gd name="connsiteY0" fmla="*/ 0 h 2209800"/>
                <a:gd name="connsiteX1" fmla="*/ 2838450 w 3308349"/>
                <a:gd name="connsiteY1" fmla="*/ 631371 h 2209800"/>
                <a:gd name="connsiteX2" fmla="*/ 1581150 w 3308349"/>
                <a:gd name="connsiteY2" fmla="*/ 1183821 h 2209800"/>
                <a:gd name="connsiteX3" fmla="*/ 209550 w 3308349"/>
                <a:gd name="connsiteY3" fmla="*/ 1736271 h 2209800"/>
                <a:gd name="connsiteX4" fmla="*/ 57150 w 3308349"/>
                <a:gd name="connsiteY4" fmla="*/ 2209800 h 2209800"/>
                <a:gd name="connsiteX0" fmla="*/ 3333750 w 3333750"/>
                <a:gd name="connsiteY0" fmla="*/ 0 h 2209800"/>
                <a:gd name="connsiteX1" fmla="*/ 2838450 w 3333750"/>
                <a:gd name="connsiteY1" fmla="*/ 631371 h 2209800"/>
                <a:gd name="connsiteX2" fmla="*/ 1581150 w 3333750"/>
                <a:gd name="connsiteY2" fmla="*/ 1183821 h 2209800"/>
                <a:gd name="connsiteX3" fmla="*/ 209550 w 3333750"/>
                <a:gd name="connsiteY3" fmla="*/ 1736271 h 2209800"/>
                <a:gd name="connsiteX4" fmla="*/ 57150 w 3333750"/>
                <a:gd name="connsiteY4" fmla="*/ 2209800 h 2209800"/>
                <a:gd name="connsiteX0" fmla="*/ 3333750 w 3333750"/>
                <a:gd name="connsiteY0" fmla="*/ 0 h 2209800"/>
                <a:gd name="connsiteX1" fmla="*/ 2724149 w 3333750"/>
                <a:gd name="connsiteY1" fmla="*/ 710293 h 2209800"/>
                <a:gd name="connsiteX2" fmla="*/ 1581150 w 3333750"/>
                <a:gd name="connsiteY2" fmla="*/ 1183821 h 2209800"/>
                <a:gd name="connsiteX3" fmla="*/ 209550 w 3333750"/>
                <a:gd name="connsiteY3" fmla="*/ 1736271 h 2209800"/>
                <a:gd name="connsiteX4" fmla="*/ 57150 w 3333750"/>
                <a:gd name="connsiteY4" fmla="*/ 2209800 h 2209800"/>
                <a:gd name="connsiteX0" fmla="*/ 3333750 w 3333750"/>
                <a:gd name="connsiteY0" fmla="*/ 0 h 2209800"/>
                <a:gd name="connsiteX1" fmla="*/ 2133600 w 3333750"/>
                <a:gd name="connsiteY1" fmla="*/ 868136 h 2209800"/>
                <a:gd name="connsiteX2" fmla="*/ 1581150 w 3333750"/>
                <a:gd name="connsiteY2" fmla="*/ 1183821 h 2209800"/>
                <a:gd name="connsiteX3" fmla="*/ 209550 w 3333750"/>
                <a:gd name="connsiteY3" fmla="*/ 1736271 h 2209800"/>
                <a:gd name="connsiteX4" fmla="*/ 57150 w 3333750"/>
                <a:gd name="connsiteY4" fmla="*/ 2209800 h 2209800"/>
                <a:gd name="connsiteX0" fmla="*/ 3333750 w 3333750"/>
                <a:gd name="connsiteY0" fmla="*/ 1091746 h 3301546"/>
                <a:gd name="connsiteX1" fmla="*/ 2133600 w 3333750"/>
                <a:gd name="connsiteY1" fmla="*/ 1959882 h 3301546"/>
                <a:gd name="connsiteX2" fmla="*/ 685800 w 3333750"/>
                <a:gd name="connsiteY2" fmla="*/ 144689 h 3301546"/>
                <a:gd name="connsiteX3" fmla="*/ 209550 w 3333750"/>
                <a:gd name="connsiteY3" fmla="*/ 2828017 h 3301546"/>
                <a:gd name="connsiteX4" fmla="*/ 57150 w 3333750"/>
                <a:gd name="connsiteY4" fmla="*/ 3301546 h 3301546"/>
                <a:gd name="connsiteX0" fmla="*/ 3467100 w 3467100"/>
                <a:gd name="connsiteY0" fmla="*/ 1196975 h 3406775"/>
                <a:gd name="connsiteX1" fmla="*/ 2266950 w 3467100"/>
                <a:gd name="connsiteY1" fmla="*/ 2065111 h 3406775"/>
                <a:gd name="connsiteX2" fmla="*/ 819150 w 3467100"/>
                <a:gd name="connsiteY2" fmla="*/ 249918 h 3406775"/>
                <a:gd name="connsiteX3" fmla="*/ 209550 w 3467100"/>
                <a:gd name="connsiteY3" fmla="*/ 565604 h 3406775"/>
                <a:gd name="connsiteX4" fmla="*/ 190500 w 3467100"/>
                <a:gd name="connsiteY4" fmla="*/ 3406775 h 3406775"/>
                <a:gd name="connsiteX0" fmla="*/ 3467100 w 3467100"/>
                <a:gd name="connsiteY0" fmla="*/ 1196975 h 3406775"/>
                <a:gd name="connsiteX1" fmla="*/ 2266950 w 3467100"/>
                <a:gd name="connsiteY1" fmla="*/ 2065111 h 3406775"/>
                <a:gd name="connsiteX2" fmla="*/ 819150 w 3467100"/>
                <a:gd name="connsiteY2" fmla="*/ 249918 h 3406775"/>
                <a:gd name="connsiteX3" fmla="*/ 209550 w 3467100"/>
                <a:gd name="connsiteY3" fmla="*/ 565604 h 3406775"/>
                <a:gd name="connsiteX4" fmla="*/ 190500 w 3467100"/>
                <a:gd name="connsiteY4" fmla="*/ 3406775 h 3406775"/>
                <a:gd name="connsiteX0" fmla="*/ 3467100 w 3467100"/>
                <a:gd name="connsiteY0" fmla="*/ 973364 h 3183164"/>
                <a:gd name="connsiteX1" fmla="*/ 2266950 w 3467100"/>
                <a:gd name="connsiteY1" fmla="*/ 1841500 h 3183164"/>
                <a:gd name="connsiteX2" fmla="*/ 819150 w 3467100"/>
                <a:gd name="connsiteY2" fmla="*/ 26307 h 3183164"/>
                <a:gd name="connsiteX3" fmla="*/ 209550 w 3467100"/>
                <a:gd name="connsiteY3" fmla="*/ 341993 h 3183164"/>
                <a:gd name="connsiteX4" fmla="*/ 190500 w 3467100"/>
                <a:gd name="connsiteY4" fmla="*/ 3183164 h 3183164"/>
                <a:gd name="connsiteX0" fmla="*/ 3467100 w 3467100"/>
                <a:gd name="connsiteY0" fmla="*/ 973364 h 3183164"/>
                <a:gd name="connsiteX1" fmla="*/ 2266950 w 3467100"/>
                <a:gd name="connsiteY1" fmla="*/ 1841500 h 3183164"/>
                <a:gd name="connsiteX2" fmla="*/ 819150 w 3467100"/>
                <a:gd name="connsiteY2" fmla="*/ 26307 h 3183164"/>
                <a:gd name="connsiteX3" fmla="*/ 209550 w 3467100"/>
                <a:gd name="connsiteY3" fmla="*/ 341993 h 3183164"/>
                <a:gd name="connsiteX4" fmla="*/ 190500 w 3467100"/>
                <a:gd name="connsiteY4" fmla="*/ 3183164 h 3183164"/>
                <a:gd name="connsiteX0" fmla="*/ 3467100 w 3467100"/>
                <a:gd name="connsiteY0" fmla="*/ 993094 h 3202894"/>
                <a:gd name="connsiteX1" fmla="*/ 2266950 w 3467100"/>
                <a:gd name="connsiteY1" fmla="*/ 1861230 h 3202894"/>
                <a:gd name="connsiteX2" fmla="*/ 819150 w 3467100"/>
                <a:gd name="connsiteY2" fmla="*/ 46037 h 3202894"/>
                <a:gd name="connsiteX3" fmla="*/ 209550 w 3467100"/>
                <a:gd name="connsiteY3" fmla="*/ 361723 h 3202894"/>
                <a:gd name="connsiteX4" fmla="*/ 190500 w 3467100"/>
                <a:gd name="connsiteY4" fmla="*/ 3202894 h 3202894"/>
                <a:gd name="connsiteX0" fmla="*/ 3467100 w 3467100"/>
                <a:gd name="connsiteY0" fmla="*/ 993094 h 3202894"/>
                <a:gd name="connsiteX1" fmla="*/ 2266950 w 3467100"/>
                <a:gd name="connsiteY1" fmla="*/ 1861230 h 3202894"/>
                <a:gd name="connsiteX2" fmla="*/ 819150 w 3467100"/>
                <a:gd name="connsiteY2" fmla="*/ 46037 h 3202894"/>
                <a:gd name="connsiteX3" fmla="*/ 209550 w 3467100"/>
                <a:gd name="connsiteY3" fmla="*/ 361723 h 3202894"/>
                <a:gd name="connsiteX4" fmla="*/ 190500 w 3467100"/>
                <a:gd name="connsiteY4" fmla="*/ 3202894 h 3202894"/>
                <a:gd name="connsiteX0" fmla="*/ 3314700 w 3314700"/>
                <a:gd name="connsiteY0" fmla="*/ 993094 h 3202894"/>
                <a:gd name="connsiteX1" fmla="*/ 2114550 w 3314700"/>
                <a:gd name="connsiteY1" fmla="*/ 1861230 h 3202894"/>
                <a:gd name="connsiteX2" fmla="*/ 666750 w 3314700"/>
                <a:gd name="connsiteY2" fmla="*/ 46037 h 3202894"/>
                <a:gd name="connsiteX3" fmla="*/ 209550 w 3314700"/>
                <a:gd name="connsiteY3" fmla="*/ 282802 h 3202894"/>
                <a:gd name="connsiteX4" fmla="*/ 38100 w 3314700"/>
                <a:gd name="connsiteY4" fmla="*/ 3202894 h 3202894"/>
                <a:gd name="connsiteX0" fmla="*/ 3314700 w 3314700"/>
                <a:gd name="connsiteY0" fmla="*/ 993094 h 2019073"/>
                <a:gd name="connsiteX1" fmla="*/ 2114550 w 3314700"/>
                <a:gd name="connsiteY1" fmla="*/ 1861230 h 2019073"/>
                <a:gd name="connsiteX2" fmla="*/ 666750 w 3314700"/>
                <a:gd name="connsiteY2" fmla="*/ 46037 h 2019073"/>
                <a:gd name="connsiteX3" fmla="*/ 209550 w 3314700"/>
                <a:gd name="connsiteY3" fmla="*/ 282802 h 2019073"/>
                <a:gd name="connsiteX4" fmla="*/ 133350 w 3314700"/>
                <a:gd name="connsiteY4" fmla="*/ 598487 h 2019073"/>
                <a:gd name="connsiteX0" fmla="*/ 3181350 w 3181350"/>
                <a:gd name="connsiteY0" fmla="*/ 1223283 h 2249262"/>
                <a:gd name="connsiteX1" fmla="*/ 1981200 w 3181350"/>
                <a:gd name="connsiteY1" fmla="*/ 2091419 h 2249262"/>
                <a:gd name="connsiteX2" fmla="*/ 533400 w 3181350"/>
                <a:gd name="connsiteY2" fmla="*/ 276226 h 2249262"/>
                <a:gd name="connsiteX3" fmla="*/ 381000 w 3181350"/>
                <a:gd name="connsiteY3" fmla="*/ 276226 h 2249262"/>
                <a:gd name="connsiteX4" fmla="*/ 0 w 3181350"/>
                <a:gd name="connsiteY4" fmla="*/ 828676 h 2249262"/>
                <a:gd name="connsiteX0" fmla="*/ 3181350 w 3181350"/>
                <a:gd name="connsiteY0" fmla="*/ 1223283 h 2209801"/>
                <a:gd name="connsiteX1" fmla="*/ 1981200 w 3181350"/>
                <a:gd name="connsiteY1" fmla="*/ 2091419 h 2209801"/>
                <a:gd name="connsiteX2" fmla="*/ 1600200 w 3181350"/>
                <a:gd name="connsiteY2" fmla="*/ 512991 h 2209801"/>
                <a:gd name="connsiteX3" fmla="*/ 381000 w 3181350"/>
                <a:gd name="connsiteY3" fmla="*/ 276226 h 2209801"/>
                <a:gd name="connsiteX4" fmla="*/ 0 w 3181350"/>
                <a:gd name="connsiteY4" fmla="*/ 828676 h 2209801"/>
                <a:gd name="connsiteX0" fmla="*/ 3181350 w 3181350"/>
                <a:gd name="connsiteY0" fmla="*/ 1223282 h 2209800"/>
                <a:gd name="connsiteX1" fmla="*/ 1981200 w 3181350"/>
                <a:gd name="connsiteY1" fmla="*/ 2091418 h 2209800"/>
                <a:gd name="connsiteX2" fmla="*/ 1600200 w 3181350"/>
                <a:gd name="connsiteY2" fmla="*/ 512990 h 2209800"/>
                <a:gd name="connsiteX3" fmla="*/ 381000 w 3181350"/>
                <a:gd name="connsiteY3" fmla="*/ 276226 h 2209800"/>
                <a:gd name="connsiteX4" fmla="*/ 0 w 3181350"/>
                <a:gd name="connsiteY4" fmla="*/ 828675 h 2209800"/>
                <a:gd name="connsiteX0" fmla="*/ 3181350 w 3181350"/>
                <a:gd name="connsiteY0" fmla="*/ 1223282 h 2209800"/>
                <a:gd name="connsiteX1" fmla="*/ 1981200 w 3181350"/>
                <a:gd name="connsiteY1" fmla="*/ 2091418 h 2209800"/>
                <a:gd name="connsiteX2" fmla="*/ 1600200 w 3181350"/>
                <a:gd name="connsiteY2" fmla="*/ 512990 h 2209800"/>
                <a:gd name="connsiteX3" fmla="*/ 381000 w 3181350"/>
                <a:gd name="connsiteY3" fmla="*/ 276226 h 2209800"/>
                <a:gd name="connsiteX4" fmla="*/ 0 w 3181350"/>
                <a:gd name="connsiteY4" fmla="*/ 828675 h 2209800"/>
                <a:gd name="connsiteX0" fmla="*/ 3181350 w 3181350"/>
                <a:gd name="connsiteY0" fmla="*/ 1012825 h 1999343"/>
                <a:gd name="connsiteX1" fmla="*/ 1981200 w 3181350"/>
                <a:gd name="connsiteY1" fmla="*/ 1880961 h 1999343"/>
                <a:gd name="connsiteX2" fmla="*/ 1600200 w 3181350"/>
                <a:gd name="connsiteY2" fmla="*/ 302533 h 1999343"/>
                <a:gd name="connsiteX3" fmla="*/ 381000 w 3181350"/>
                <a:gd name="connsiteY3" fmla="*/ 65769 h 1999343"/>
                <a:gd name="connsiteX4" fmla="*/ 0 w 3181350"/>
                <a:gd name="connsiteY4" fmla="*/ 618218 h 1999343"/>
                <a:gd name="connsiteX0" fmla="*/ 3181350 w 3181350"/>
                <a:gd name="connsiteY0" fmla="*/ 1091749 h 2078267"/>
                <a:gd name="connsiteX1" fmla="*/ 1981200 w 3181350"/>
                <a:gd name="connsiteY1" fmla="*/ 1959885 h 2078267"/>
                <a:gd name="connsiteX2" fmla="*/ 1600200 w 3181350"/>
                <a:gd name="connsiteY2" fmla="*/ 381457 h 2078267"/>
                <a:gd name="connsiteX3" fmla="*/ 457200 w 3181350"/>
                <a:gd name="connsiteY3" fmla="*/ 65770 h 2078267"/>
                <a:gd name="connsiteX4" fmla="*/ 0 w 3181350"/>
                <a:gd name="connsiteY4" fmla="*/ 697142 h 2078267"/>
                <a:gd name="connsiteX0" fmla="*/ 3181350 w 3181350"/>
                <a:gd name="connsiteY0" fmla="*/ 1012827 h 1999345"/>
                <a:gd name="connsiteX1" fmla="*/ 1981200 w 3181350"/>
                <a:gd name="connsiteY1" fmla="*/ 1880963 h 1999345"/>
                <a:gd name="connsiteX2" fmla="*/ 1600200 w 3181350"/>
                <a:gd name="connsiteY2" fmla="*/ 302535 h 1999345"/>
                <a:gd name="connsiteX3" fmla="*/ 457200 w 3181350"/>
                <a:gd name="connsiteY3" fmla="*/ 65769 h 1999345"/>
                <a:gd name="connsiteX4" fmla="*/ 0 w 3181350"/>
                <a:gd name="connsiteY4" fmla="*/ 618220 h 1999345"/>
                <a:gd name="connsiteX0" fmla="*/ 3181350 w 3181350"/>
                <a:gd name="connsiteY0" fmla="*/ 1012827 h 1999345"/>
                <a:gd name="connsiteX1" fmla="*/ 1981200 w 3181350"/>
                <a:gd name="connsiteY1" fmla="*/ 1880963 h 1999345"/>
                <a:gd name="connsiteX2" fmla="*/ 1828800 w 3181350"/>
                <a:gd name="connsiteY2" fmla="*/ 1723120 h 1999345"/>
                <a:gd name="connsiteX3" fmla="*/ 457200 w 3181350"/>
                <a:gd name="connsiteY3" fmla="*/ 65769 h 1999345"/>
                <a:gd name="connsiteX4" fmla="*/ 0 w 3181350"/>
                <a:gd name="connsiteY4" fmla="*/ 618220 h 1999345"/>
                <a:gd name="connsiteX0" fmla="*/ 3181350 w 3181350"/>
                <a:gd name="connsiteY0" fmla="*/ 1012827 h 1841502"/>
                <a:gd name="connsiteX1" fmla="*/ 2438400 w 3181350"/>
                <a:gd name="connsiteY1" fmla="*/ 1723120 h 1841502"/>
                <a:gd name="connsiteX2" fmla="*/ 1828800 w 3181350"/>
                <a:gd name="connsiteY2" fmla="*/ 1723120 h 1841502"/>
                <a:gd name="connsiteX3" fmla="*/ 457200 w 3181350"/>
                <a:gd name="connsiteY3" fmla="*/ 65769 h 1841502"/>
                <a:gd name="connsiteX4" fmla="*/ 0 w 3181350"/>
                <a:gd name="connsiteY4" fmla="*/ 618220 h 1841502"/>
                <a:gd name="connsiteX0" fmla="*/ 3181350 w 3181350"/>
                <a:gd name="connsiteY0" fmla="*/ 1012827 h 1841502"/>
                <a:gd name="connsiteX1" fmla="*/ 2438400 w 3181350"/>
                <a:gd name="connsiteY1" fmla="*/ 1723120 h 1841502"/>
                <a:gd name="connsiteX2" fmla="*/ 1828800 w 3181350"/>
                <a:gd name="connsiteY2" fmla="*/ 1723120 h 1841502"/>
                <a:gd name="connsiteX3" fmla="*/ 457200 w 3181350"/>
                <a:gd name="connsiteY3" fmla="*/ 65769 h 1841502"/>
                <a:gd name="connsiteX4" fmla="*/ 0 w 3181350"/>
                <a:gd name="connsiteY4" fmla="*/ 618220 h 1841502"/>
                <a:gd name="connsiteX0" fmla="*/ 3181350 w 3181350"/>
                <a:gd name="connsiteY0" fmla="*/ 1012827 h 1841502"/>
                <a:gd name="connsiteX1" fmla="*/ 2438400 w 3181350"/>
                <a:gd name="connsiteY1" fmla="*/ 1723120 h 1841502"/>
                <a:gd name="connsiteX2" fmla="*/ 1828800 w 3181350"/>
                <a:gd name="connsiteY2" fmla="*/ 1723120 h 1841502"/>
                <a:gd name="connsiteX3" fmla="*/ 457200 w 3181350"/>
                <a:gd name="connsiteY3" fmla="*/ 65769 h 1841502"/>
                <a:gd name="connsiteX4" fmla="*/ 0 w 3181350"/>
                <a:gd name="connsiteY4" fmla="*/ 618220 h 1841502"/>
                <a:gd name="connsiteX0" fmla="*/ 3181350 w 3181350"/>
                <a:gd name="connsiteY0" fmla="*/ 1012827 h 1907270"/>
                <a:gd name="connsiteX1" fmla="*/ 2438400 w 3181350"/>
                <a:gd name="connsiteY1" fmla="*/ 1723120 h 1907270"/>
                <a:gd name="connsiteX2" fmla="*/ 1905000 w 3181350"/>
                <a:gd name="connsiteY2" fmla="*/ 1802041 h 1907270"/>
                <a:gd name="connsiteX3" fmla="*/ 457200 w 3181350"/>
                <a:gd name="connsiteY3" fmla="*/ 65769 h 1907270"/>
                <a:gd name="connsiteX4" fmla="*/ 0 w 3181350"/>
                <a:gd name="connsiteY4" fmla="*/ 618220 h 1907270"/>
                <a:gd name="connsiteX0" fmla="*/ 3213100 w 3213100"/>
                <a:gd name="connsiteY0" fmla="*/ 1012827 h 1907270"/>
                <a:gd name="connsiteX1" fmla="*/ 2470150 w 3213100"/>
                <a:gd name="connsiteY1" fmla="*/ 1723120 h 1907270"/>
                <a:gd name="connsiteX2" fmla="*/ 1936750 w 3213100"/>
                <a:gd name="connsiteY2" fmla="*/ 1802041 h 1907270"/>
                <a:gd name="connsiteX3" fmla="*/ 488950 w 3213100"/>
                <a:gd name="connsiteY3" fmla="*/ 65769 h 1907270"/>
                <a:gd name="connsiteX4" fmla="*/ 31750 w 3213100"/>
                <a:gd name="connsiteY4" fmla="*/ 618220 h 1907270"/>
                <a:gd name="connsiteX0" fmla="*/ 3213100 w 3213100"/>
                <a:gd name="connsiteY0" fmla="*/ 947058 h 1841501"/>
                <a:gd name="connsiteX1" fmla="*/ 2470150 w 3213100"/>
                <a:gd name="connsiteY1" fmla="*/ 1657351 h 1841501"/>
                <a:gd name="connsiteX2" fmla="*/ 1936750 w 3213100"/>
                <a:gd name="connsiteY2" fmla="*/ 1736272 h 1841501"/>
                <a:gd name="connsiteX3" fmla="*/ 488950 w 3213100"/>
                <a:gd name="connsiteY3" fmla="*/ 0 h 1841501"/>
                <a:gd name="connsiteX4" fmla="*/ 31750 w 3213100"/>
                <a:gd name="connsiteY4" fmla="*/ 552451 h 1841501"/>
                <a:gd name="connsiteX0" fmla="*/ 3213100 w 3213100"/>
                <a:gd name="connsiteY0" fmla="*/ 947058 h 1841501"/>
                <a:gd name="connsiteX1" fmla="*/ 2698750 w 3213100"/>
                <a:gd name="connsiteY1" fmla="*/ 1578428 h 1841501"/>
                <a:gd name="connsiteX2" fmla="*/ 1936750 w 3213100"/>
                <a:gd name="connsiteY2" fmla="*/ 1736272 h 1841501"/>
                <a:gd name="connsiteX3" fmla="*/ 488950 w 3213100"/>
                <a:gd name="connsiteY3" fmla="*/ 0 h 1841501"/>
                <a:gd name="connsiteX4" fmla="*/ 31750 w 3213100"/>
                <a:gd name="connsiteY4" fmla="*/ 552451 h 1841501"/>
                <a:gd name="connsiteX0" fmla="*/ 3213100 w 3213100"/>
                <a:gd name="connsiteY0" fmla="*/ 947058 h 1679546"/>
                <a:gd name="connsiteX1" fmla="*/ 2698750 w 3213100"/>
                <a:gd name="connsiteY1" fmla="*/ 1578428 h 1679546"/>
                <a:gd name="connsiteX2" fmla="*/ 1308101 w 3213100"/>
                <a:gd name="connsiteY2" fmla="*/ 1553767 h 1679546"/>
                <a:gd name="connsiteX3" fmla="*/ 488950 w 3213100"/>
                <a:gd name="connsiteY3" fmla="*/ 0 h 1679546"/>
                <a:gd name="connsiteX4" fmla="*/ 31750 w 3213100"/>
                <a:gd name="connsiteY4" fmla="*/ 552451 h 1679546"/>
                <a:gd name="connsiteX0" fmla="*/ 2698750 w 2698750"/>
                <a:gd name="connsiteY0" fmla="*/ 1578428 h 1679546"/>
                <a:gd name="connsiteX1" fmla="*/ 1308101 w 2698750"/>
                <a:gd name="connsiteY1" fmla="*/ 1553767 h 1679546"/>
                <a:gd name="connsiteX2" fmla="*/ 488950 w 2698750"/>
                <a:gd name="connsiteY2" fmla="*/ 0 h 1679546"/>
                <a:gd name="connsiteX3" fmla="*/ 31750 w 2698750"/>
                <a:gd name="connsiteY3" fmla="*/ 552451 h 1679546"/>
                <a:gd name="connsiteX0" fmla="*/ 1612900 w 1612900"/>
                <a:gd name="connsiteY0" fmla="*/ 2244332 h 2345450"/>
                <a:gd name="connsiteX1" fmla="*/ 1308101 w 1612900"/>
                <a:gd name="connsiteY1" fmla="*/ 1553767 h 2345450"/>
                <a:gd name="connsiteX2" fmla="*/ 488950 w 1612900"/>
                <a:gd name="connsiteY2" fmla="*/ 0 h 2345450"/>
                <a:gd name="connsiteX3" fmla="*/ 31750 w 1612900"/>
                <a:gd name="connsiteY3" fmla="*/ 552451 h 2345450"/>
                <a:gd name="connsiteX0" fmla="*/ 1612900 w 1612900"/>
                <a:gd name="connsiteY0" fmla="*/ 2244332 h 2244332"/>
                <a:gd name="connsiteX1" fmla="*/ 1308101 w 1612900"/>
                <a:gd name="connsiteY1" fmla="*/ 1553767 h 2244332"/>
                <a:gd name="connsiteX2" fmla="*/ 488950 w 1612900"/>
                <a:gd name="connsiteY2" fmla="*/ 0 h 2244332"/>
                <a:gd name="connsiteX3" fmla="*/ 31750 w 1612900"/>
                <a:gd name="connsiteY3" fmla="*/ 552451 h 2244332"/>
                <a:gd name="connsiteX0" fmla="*/ 1612900 w 1612900"/>
                <a:gd name="connsiteY0" fmla="*/ 2244332 h 2244332"/>
                <a:gd name="connsiteX1" fmla="*/ 1079498 w 1612900"/>
                <a:gd name="connsiteY1" fmla="*/ 575472 h 2244332"/>
                <a:gd name="connsiteX2" fmla="*/ 488950 w 1612900"/>
                <a:gd name="connsiteY2" fmla="*/ 0 h 2244332"/>
                <a:gd name="connsiteX3" fmla="*/ 31750 w 1612900"/>
                <a:gd name="connsiteY3" fmla="*/ 552451 h 2244332"/>
                <a:gd name="connsiteX0" fmla="*/ 1308100 w 1333498"/>
                <a:gd name="connsiteY0" fmla="*/ 2359426 h 2359426"/>
                <a:gd name="connsiteX1" fmla="*/ 1079498 w 1333498"/>
                <a:gd name="connsiteY1" fmla="*/ 575472 h 2359426"/>
                <a:gd name="connsiteX2" fmla="*/ 488950 w 1333498"/>
                <a:gd name="connsiteY2" fmla="*/ 0 h 2359426"/>
                <a:gd name="connsiteX3" fmla="*/ 31750 w 1333498"/>
                <a:gd name="connsiteY3" fmla="*/ 552451 h 2359426"/>
                <a:gd name="connsiteX0" fmla="*/ 1308100 w 1308100"/>
                <a:gd name="connsiteY0" fmla="*/ 2359426 h 2359426"/>
                <a:gd name="connsiteX1" fmla="*/ 1079498 w 1308100"/>
                <a:gd name="connsiteY1" fmla="*/ 575472 h 2359426"/>
                <a:gd name="connsiteX2" fmla="*/ 488950 w 1308100"/>
                <a:gd name="connsiteY2" fmla="*/ 0 h 2359426"/>
                <a:gd name="connsiteX3" fmla="*/ 31750 w 1308100"/>
                <a:gd name="connsiteY3" fmla="*/ 552451 h 2359426"/>
                <a:gd name="connsiteX0" fmla="*/ 1308100 w 1308100"/>
                <a:gd name="connsiteY0" fmla="*/ 2359426 h 2359426"/>
                <a:gd name="connsiteX1" fmla="*/ 1079498 w 1308100"/>
                <a:gd name="connsiteY1" fmla="*/ 575472 h 2359426"/>
                <a:gd name="connsiteX2" fmla="*/ 488950 w 1308100"/>
                <a:gd name="connsiteY2" fmla="*/ 0 h 2359426"/>
                <a:gd name="connsiteX3" fmla="*/ 31750 w 1308100"/>
                <a:gd name="connsiteY3" fmla="*/ 552451 h 2359426"/>
                <a:gd name="connsiteX0" fmla="*/ 1308100 w 1308100"/>
                <a:gd name="connsiteY0" fmla="*/ 2359426 h 2359426"/>
                <a:gd name="connsiteX1" fmla="*/ 1079498 w 1308100"/>
                <a:gd name="connsiteY1" fmla="*/ 575472 h 2359426"/>
                <a:gd name="connsiteX2" fmla="*/ 488950 w 1308100"/>
                <a:gd name="connsiteY2" fmla="*/ 0 h 2359426"/>
                <a:gd name="connsiteX3" fmla="*/ 31750 w 1308100"/>
                <a:gd name="connsiteY3" fmla="*/ 552451 h 2359426"/>
                <a:gd name="connsiteX0" fmla="*/ 1308100 w 1333492"/>
                <a:gd name="connsiteY0" fmla="*/ 2359426 h 2359426"/>
                <a:gd name="connsiteX1" fmla="*/ 1231898 w 1333492"/>
                <a:gd name="connsiteY1" fmla="*/ 345284 h 2359426"/>
                <a:gd name="connsiteX2" fmla="*/ 488950 w 1333492"/>
                <a:gd name="connsiteY2" fmla="*/ 0 h 2359426"/>
                <a:gd name="connsiteX3" fmla="*/ 31750 w 1333492"/>
                <a:gd name="connsiteY3" fmla="*/ 552451 h 2359426"/>
                <a:gd name="connsiteX0" fmla="*/ 1308100 w 1333492"/>
                <a:gd name="connsiteY0" fmla="*/ 2359426 h 2359426"/>
                <a:gd name="connsiteX1" fmla="*/ 1231898 w 1333492"/>
                <a:gd name="connsiteY1" fmla="*/ 345284 h 2359426"/>
                <a:gd name="connsiteX2" fmla="*/ 488950 w 1333492"/>
                <a:gd name="connsiteY2" fmla="*/ 0 h 2359426"/>
                <a:gd name="connsiteX3" fmla="*/ 31750 w 1333492"/>
                <a:gd name="connsiteY3" fmla="*/ 552451 h 2359426"/>
                <a:gd name="connsiteX0" fmla="*/ 1308100 w 1326562"/>
                <a:gd name="connsiteY0" fmla="*/ 2359426 h 2359426"/>
                <a:gd name="connsiteX1" fmla="*/ 1231898 w 1326562"/>
                <a:gd name="connsiteY1" fmla="*/ 345284 h 2359426"/>
                <a:gd name="connsiteX2" fmla="*/ 488950 w 1326562"/>
                <a:gd name="connsiteY2" fmla="*/ 0 h 2359426"/>
                <a:gd name="connsiteX3" fmla="*/ 31750 w 1326562"/>
                <a:gd name="connsiteY3" fmla="*/ 552451 h 2359426"/>
                <a:gd name="connsiteX0" fmla="*/ 1308100 w 1326562"/>
                <a:gd name="connsiteY0" fmla="*/ 2359426 h 2359426"/>
                <a:gd name="connsiteX1" fmla="*/ 1231898 w 1326562"/>
                <a:gd name="connsiteY1" fmla="*/ 345284 h 2359426"/>
                <a:gd name="connsiteX2" fmla="*/ 488950 w 1326562"/>
                <a:gd name="connsiteY2" fmla="*/ 0 h 2359426"/>
                <a:gd name="connsiteX3" fmla="*/ 31750 w 1326562"/>
                <a:gd name="connsiteY3" fmla="*/ 552451 h 2359426"/>
                <a:gd name="connsiteX0" fmla="*/ 1308100 w 1326562"/>
                <a:gd name="connsiteY0" fmla="*/ 2359426 h 2359426"/>
                <a:gd name="connsiteX1" fmla="*/ 1231898 w 1326562"/>
                <a:gd name="connsiteY1" fmla="*/ 345284 h 2359426"/>
                <a:gd name="connsiteX2" fmla="*/ 488950 w 1326562"/>
                <a:gd name="connsiteY2" fmla="*/ 0 h 2359426"/>
                <a:gd name="connsiteX3" fmla="*/ 31750 w 1326562"/>
                <a:gd name="connsiteY3" fmla="*/ 552451 h 2359426"/>
                <a:gd name="connsiteX0" fmla="*/ 1470355 w 1488817"/>
                <a:gd name="connsiteY0" fmla="*/ 2532066 h 2532066"/>
                <a:gd name="connsiteX1" fmla="*/ 1394153 w 1488817"/>
                <a:gd name="connsiteY1" fmla="*/ 517924 h 2532066"/>
                <a:gd name="connsiteX2" fmla="*/ 488950 w 1488817"/>
                <a:gd name="connsiteY2" fmla="*/ 0 h 2532066"/>
                <a:gd name="connsiteX3" fmla="*/ 194005 w 1488817"/>
                <a:gd name="connsiteY3" fmla="*/ 725091 h 2532066"/>
                <a:gd name="connsiteX0" fmla="*/ 1553119 w 1571581"/>
                <a:gd name="connsiteY0" fmla="*/ 2532066 h 2532066"/>
                <a:gd name="connsiteX1" fmla="*/ 1476917 w 1571581"/>
                <a:gd name="connsiteY1" fmla="*/ 517924 h 2532066"/>
                <a:gd name="connsiteX2" fmla="*/ 571714 w 1571581"/>
                <a:gd name="connsiteY2" fmla="*/ 0 h 2532066"/>
                <a:gd name="connsiteX3" fmla="*/ 0 w 1571581"/>
                <a:gd name="connsiteY3" fmla="*/ 690564 h 2532066"/>
                <a:gd name="connsiteX0" fmla="*/ 1553118 w 1571580"/>
                <a:gd name="connsiteY0" fmla="*/ 2532066 h 2532066"/>
                <a:gd name="connsiteX1" fmla="*/ 1476916 w 1571580"/>
                <a:gd name="connsiteY1" fmla="*/ 517924 h 2532066"/>
                <a:gd name="connsiteX2" fmla="*/ 571713 w 1571580"/>
                <a:gd name="connsiteY2" fmla="*/ 0 h 2532066"/>
                <a:gd name="connsiteX3" fmla="*/ 0 w 1571580"/>
                <a:gd name="connsiteY3" fmla="*/ 863205 h 2532066"/>
                <a:gd name="connsiteX0" fmla="*/ 1200073 w 1571580"/>
                <a:gd name="connsiteY0" fmla="*/ 4624484 h 4624484"/>
                <a:gd name="connsiteX1" fmla="*/ 1476916 w 1571580"/>
                <a:gd name="connsiteY1" fmla="*/ 517924 h 4624484"/>
                <a:gd name="connsiteX2" fmla="*/ 571713 w 1571580"/>
                <a:gd name="connsiteY2" fmla="*/ 0 h 4624484"/>
                <a:gd name="connsiteX3" fmla="*/ 0 w 1571580"/>
                <a:gd name="connsiteY3" fmla="*/ 863205 h 4624484"/>
                <a:gd name="connsiteX0" fmla="*/ 1200073 w 1200073"/>
                <a:gd name="connsiteY0" fmla="*/ 4624484 h 4858638"/>
                <a:gd name="connsiteX1" fmla="*/ 518978 w 1200073"/>
                <a:gd name="connsiteY1" fmla="*/ 4449975 h 4858638"/>
                <a:gd name="connsiteX2" fmla="*/ 571713 w 1200073"/>
                <a:gd name="connsiteY2" fmla="*/ 0 h 4858638"/>
                <a:gd name="connsiteX3" fmla="*/ 0 w 1200073"/>
                <a:gd name="connsiteY3" fmla="*/ 863205 h 4858638"/>
                <a:gd name="connsiteX0" fmla="*/ 1200073 w 1647738"/>
                <a:gd name="connsiteY0" fmla="*/ 3964479 h 4198633"/>
                <a:gd name="connsiteX1" fmla="*/ 518978 w 1647738"/>
                <a:gd name="connsiteY1" fmla="*/ 3789970 h 4198633"/>
                <a:gd name="connsiteX2" fmla="*/ 1076238 w 1647738"/>
                <a:gd name="connsiteY2" fmla="*/ 1259592 h 4198633"/>
                <a:gd name="connsiteX3" fmla="*/ 0 w 1647738"/>
                <a:gd name="connsiteY3" fmla="*/ 203200 h 4198633"/>
                <a:gd name="connsiteX0" fmla="*/ 1200073 w 1479675"/>
                <a:gd name="connsiteY0" fmla="*/ 3964479 h 4198633"/>
                <a:gd name="connsiteX1" fmla="*/ 518978 w 1479675"/>
                <a:gd name="connsiteY1" fmla="*/ 3789970 h 4198633"/>
                <a:gd name="connsiteX2" fmla="*/ 1076238 w 1479675"/>
                <a:gd name="connsiteY2" fmla="*/ 1259592 h 4198633"/>
                <a:gd name="connsiteX3" fmla="*/ 0 w 1479675"/>
                <a:gd name="connsiteY3" fmla="*/ 203200 h 4198633"/>
                <a:gd name="connsiteX0" fmla="*/ 1200073 w 1479675"/>
                <a:gd name="connsiteY0" fmla="*/ 3964479 h 4198633"/>
                <a:gd name="connsiteX1" fmla="*/ 518978 w 1479675"/>
                <a:gd name="connsiteY1" fmla="*/ 3789970 h 4198633"/>
                <a:gd name="connsiteX2" fmla="*/ 1076238 w 1479675"/>
                <a:gd name="connsiteY2" fmla="*/ 1259592 h 4198633"/>
                <a:gd name="connsiteX3" fmla="*/ 0 w 1479675"/>
                <a:gd name="connsiteY3" fmla="*/ 203200 h 4198633"/>
                <a:gd name="connsiteX0" fmla="*/ 928766 w 1208368"/>
                <a:gd name="connsiteY0" fmla="*/ 3007522 h 3241676"/>
                <a:gd name="connsiteX1" fmla="*/ 247671 w 1208368"/>
                <a:gd name="connsiteY1" fmla="*/ 2833013 h 3241676"/>
                <a:gd name="connsiteX2" fmla="*/ 804931 w 1208368"/>
                <a:gd name="connsiteY2" fmla="*/ 302635 h 3241676"/>
                <a:gd name="connsiteX3" fmla="*/ 0 w 1208368"/>
                <a:gd name="connsiteY3" fmla="*/ 215381 h 3241676"/>
                <a:gd name="connsiteX0" fmla="*/ 928766 w 1208368"/>
                <a:gd name="connsiteY0" fmla="*/ 3007522 h 3241676"/>
                <a:gd name="connsiteX1" fmla="*/ 247671 w 1208368"/>
                <a:gd name="connsiteY1" fmla="*/ 2833013 h 3241676"/>
                <a:gd name="connsiteX2" fmla="*/ 804931 w 1208368"/>
                <a:gd name="connsiteY2" fmla="*/ 302635 h 3241676"/>
                <a:gd name="connsiteX3" fmla="*/ 0 w 1208368"/>
                <a:gd name="connsiteY3" fmla="*/ 215381 h 3241676"/>
                <a:gd name="connsiteX0" fmla="*/ 883564 w 1163166"/>
                <a:gd name="connsiteY0" fmla="*/ 3141158 h 3375312"/>
                <a:gd name="connsiteX1" fmla="*/ 202469 w 1163166"/>
                <a:gd name="connsiteY1" fmla="*/ 2966649 h 3375312"/>
                <a:gd name="connsiteX2" fmla="*/ 759729 w 1163166"/>
                <a:gd name="connsiteY2" fmla="*/ 436271 h 3375312"/>
                <a:gd name="connsiteX3" fmla="*/ 78634 w 1163166"/>
                <a:gd name="connsiteY3" fmla="*/ 0 h 3375312"/>
                <a:gd name="connsiteX0" fmla="*/ 883564 w 977413"/>
                <a:gd name="connsiteY0" fmla="*/ 3141158 h 3375312"/>
                <a:gd name="connsiteX1" fmla="*/ 202469 w 977413"/>
                <a:gd name="connsiteY1" fmla="*/ 2966649 h 3375312"/>
                <a:gd name="connsiteX2" fmla="*/ 573976 w 977413"/>
                <a:gd name="connsiteY2" fmla="*/ 698035 h 3375312"/>
                <a:gd name="connsiteX3" fmla="*/ 78634 w 977413"/>
                <a:gd name="connsiteY3" fmla="*/ 0 h 3375312"/>
                <a:gd name="connsiteX0" fmla="*/ 883564 w 883564"/>
                <a:gd name="connsiteY0" fmla="*/ 3141158 h 3375312"/>
                <a:gd name="connsiteX1" fmla="*/ 202469 w 883564"/>
                <a:gd name="connsiteY1" fmla="*/ 2966649 h 3375312"/>
                <a:gd name="connsiteX2" fmla="*/ 573976 w 883564"/>
                <a:gd name="connsiteY2" fmla="*/ 698035 h 3375312"/>
                <a:gd name="connsiteX3" fmla="*/ 78634 w 883564"/>
                <a:gd name="connsiteY3" fmla="*/ 0 h 3375312"/>
                <a:gd name="connsiteX0" fmla="*/ 945481 w 945481"/>
                <a:gd name="connsiteY0" fmla="*/ 3141158 h 3200805"/>
                <a:gd name="connsiteX1" fmla="*/ 202469 w 945481"/>
                <a:gd name="connsiteY1" fmla="*/ 2792142 h 3200805"/>
                <a:gd name="connsiteX2" fmla="*/ 635893 w 945481"/>
                <a:gd name="connsiteY2" fmla="*/ 698035 h 3200805"/>
                <a:gd name="connsiteX3" fmla="*/ 140551 w 945481"/>
                <a:gd name="connsiteY3" fmla="*/ 0 h 3200805"/>
                <a:gd name="connsiteX0" fmla="*/ 945481 w 945481"/>
                <a:gd name="connsiteY0" fmla="*/ 3141158 h 3200805"/>
                <a:gd name="connsiteX1" fmla="*/ 202469 w 945481"/>
                <a:gd name="connsiteY1" fmla="*/ 2792142 h 3200805"/>
                <a:gd name="connsiteX2" fmla="*/ 635893 w 945481"/>
                <a:gd name="connsiteY2" fmla="*/ 698035 h 3200805"/>
                <a:gd name="connsiteX3" fmla="*/ 140551 w 945481"/>
                <a:gd name="connsiteY3" fmla="*/ 0 h 3200805"/>
                <a:gd name="connsiteX0" fmla="*/ 945481 w 945481"/>
                <a:gd name="connsiteY0" fmla="*/ 3141158 h 3200805"/>
                <a:gd name="connsiteX1" fmla="*/ 202469 w 945481"/>
                <a:gd name="connsiteY1" fmla="*/ 2792142 h 3200805"/>
                <a:gd name="connsiteX2" fmla="*/ 635895 w 945481"/>
                <a:gd name="connsiteY2" fmla="*/ 610782 h 3200805"/>
                <a:gd name="connsiteX3" fmla="*/ 140551 w 945481"/>
                <a:gd name="connsiteY3" fmla="*/ 0 h 3200805"/>
                <a:gd name="connsiteX0" fmla="*/ 945481 w 945481"/>
                <a:gd name="connsiteY0" fmla="*/ 3141158 h 3200805"/>
                <a:gd name="connsiteX1" fmla="*/ 202469 w 945481"/>
                <a:gd name="connsiteY1" fmla="*/ 2792142 h 3200805"/>
                <a:gd name="connsiteX2" fmla="*/ 635895 w 945481"/>
                <a:gd name="connsiteY2" fmla="*/ 610782 h 3200805"/>
                <a:gd name="connsiteX3" fmla="*/ 140551 w 945481"/>
                <a:gd name="connsiteY3" fmla="*/ 0 h 3200805"/>
                <a:gd name="connsiteX0" fmla="*/ 945481 w 945481"/>
                <a:gd name="connsiteY0" fmla="*/ 2835767 h 2895414"/>
                <a:gd name="connsiteX1" fmla="*/ 202469 w 945481"/>
                <a:gd name="connsiteY1" fmla="*/ 2486751 h 2895414"/>
                <a:gd name="connsiteX2" fmla="*/ 635895 w 945481"/>
                <a:gd name="connsiteY2" fmla="*/ 305391 h 2895414"/>
                <a:gd name="connsiteX3" fmla="*/ 78633 w 945481"/>
                <a:gd name="connsiteY3" fmla="*/ 0 h 2895414"/>
                <a:gd name="connsiteX0" fmla="*/ 945481 w 945481"/>
                <a:gd name="connsiteY0" fmla="*/ 2835767 h 2895414"/>
                <a:gd name="connsiteX1" fmla="*/ 202469 w 945481"/>
                <a:gd name="connsiteY1" fmla="*/ 2486751 h 2895414"/>
                <a:gd name="connsiteX2" fmla="*/ 326305 w 945481"/>
                <a:gd name="connsiteY2" fmla="*/ 436271 h 2895414"/>
                <a:gd name="connsiteX3" fmla="*/ 78633 w 945481"/>
                <a:gd name="connsiteY3" fmla="*/ 0 h 2895414"/>
                <a:gd name="connsiteX0" fmla="*/ 945481 w 945481"/>
                <a:gd name="connsiteY0" fmla="*/ 2923023 h 2982670"/>
                <a:gd name="connsiteX1" fmla="*/ 202469 w 945481"/>
                <a:gd name="connsiteY1" fmla="*/ 2574007 h 2982670"/>
                <a:gd name="connsiteX2" fmla="*/ 326305 w 945481"/>
                <a:gd name="connsiteY2" fmla="*/ 523527 h 2982670"/>
                <a:gd name="connsiteX3" fmla="*/ 140552 w 945481"/>
                <a:gd name="connsiteY3" fmla="*/ 0 h 2982670"/>
                <a:gd name="connsiteX0" fmla="*/ 1069314 w 1069314"/>
                <a:gd name="connsiteY0" fmla="*/ 2923023 h 2923023"/>
                <a:gd name="connsiteX1" fmla="*/ 202469 w 1069314"/>
                <a:gd name="connsiteY1" fmla="*/ 2486753 h 2923023"/>
                <a:gd name="connsiteX2" fmla="*/ 450138 w 1069314"/>
                <a:gd name="connsiteY2" fmla="*/ 523527 h 2923023"/>
                <a:gd name="connsiteX3" fmla="*/ 264385 w 1069314"/>
                <a:gd name="connsiteY3" fmla="*/ 0 h 2923023"/>
                <a:gd name="connsiteX0" fmla="*/ 1069314 w 1069314"/>
                <a:gd name="connsiteY0" fmla="*/ 2923023 h 2923023"/>
                <a:gd name="connsiteX1" fmla="*/ 202469 w 1069314"/>
                <a:gd name="connsiteY1" fmla="*/ 2486753 h 2923023"/>
                <a:gd name="connsiteX2" fmla="*/ 388221 w 1069314"/>
                <a:gd name="connsiteY2" fmla="*/ 523527 h 2923023"/>
                <a:gd name="connsiteX3" fmla="*/ 264385 w 1069314"/>
                <a:gd name="connsiteY3" fmla="*/ 0 h 2923023"/>
                <a:gd name="connsiteX0" fmla="*/ 1069314 w 1069314"/>
                <a:gd name="connsiteY0" fmla="*/ 2923023 h 2923023"/>
                <a:gd name="connsiteX1" fmla="*/ 202469 w 1069314"/>
                <a:gd name="connsiteY1" fmla="*/ 2486753 h 2923023"/>
                <a:gd name="connsiteX2" fmla="*/ 388221 w 1069314"/>
                <a:gd name="connsiteY2" fmla="*/ 523527 h 2923023"/>
                <a:gd name="connsiteX3" fmla="*/ 264385 w 1069314"/>
                <a:gd name="connsiteY3" fmla="*/ 0 h 2923023"/>
                <a:gd name="connsiteX0" fmla="*/ 945479 w 945479"/>
                <a:gd name="connsiteY0" fmla="*/ 2923023 h 2923023"/>
                <a:gd name="connsiteX1" fmla="*/ 202469 w 945479"/>
                <a:gd name="connsiteY1" fmla="*/ 2443124 h 2923023"/>
                <a:gd name="connsiteX2" fmla="*/ 264386 w 945479"/>
                <a:gd name="connsiteY2" fmla="*/ 523527 h 2923023"/>
                <a:gd name="connsiteX3" fmla="*/ 140550 w 945479"/>
                <a:gd name="connsiteY3" fmla="*/ 0 h 2923023"/>
                <a:gd name="connsiteX0" fmla="*/ 945479 w 945479"/>
                <a:gd name="connsiteY0" fmla="*/ 2923023 h 2923023"/>
                <a:gd name="connsiteX1" fmla="*/ 202469 w 945479"/>
                <a:gd name="connsiteY1" fmla="*/ 2443124 h 2923023"/>
                <a:gd name="connsiteX2" fmla="*/ 264386 w 945479"/>
                <a:gd name="connsiteY2" fmla="*/ 523527 h 2923023"/>
                <a:gd name="connsiteX3" fmla="*/ 140550 w 945479"/>
                <a:gd name="connsiteY3" fmla="*/ 0 h 2923023"/>
                <a:gd name="connsiteX0" fmla="*/ 945479 w 945479"/>
                <a:gd name="connsiteY0" fmla="*/ 2399496 h 2399496"/>
                <a:gd name="connsiteX1" fmla="*/ 202469 w 945479"/>
                <a:gd name="connsiteY1" fmla="*/ 1919597 h 2399496"/>
                <a:gd name="connsiteX2" fmla="*/ 264386 w 945479"/>
                <a:gd name="connsiteY2" fmla="*/ 0 h 2399496"/>
                <a:gd name="connsiteX0" fmla="*/ 945479 w 945479"/>
                <a:gd name="connsiteY0" fmla="*/ 2704886 h 2704886"/>
                <a:gd name="connsiteX1" fmla="*/ 202469 w 945479"/>
                <a:gd name="connsiteY1" fmla="*/ 2224987 h 2704886"/>
                <a:gd name="connsiteX2" fmla="*/ 78632 w 945479"/>
                <a:gd name="connsiteY2" fmla="*/ 0 h 2704886"/>
                <a:gd name="connsiteX0" fmla="*/ 945479 w 945479"/>
                <a:gd name="connsiteY0" fmla="*/ 2704886 h 2704886"/>
                <a:gd name="connsiteX1" fmla="*/ 202469 w 945479"/>
                <a:gd name="connsiteY1" fmla="*/ 2224987 h 2704886"/>
                <a:gd name="connsiteX2" fmla="*/ 78632 w 945479"/>
                <a:gd name="connsiteY2" fmla="*/ 0 h 2704886"/>
                <a:gd name="connsiteX0" fmla="*/ 945479 w 945479"/>
                <a:gd name="connsiteY0" fmla="*/ 2704886 h 2704886"/>
                <a:gd name="connsiteX1" fmla="*/ 202469 w 945479"/>
                <a:gd name="connsiteY1" fmla="*/ 2224987 h 2704886"/>
                <a:gd name="connsiteX2" fmla="*/ 78632 w 945479"/>
                <a:gd name="connsiteY2" fmla="*/ 0 h 2704886"/>
                <a:gd name="connsiteX0" fmla="*/ 945479 w 945479"/>
                <a:gd name="connsiteY0" fmla="*/ 2704886 h 2704886"/>
                <a:gd name="connsiteX1" fmla="*/ 202469 w 945479"/>
                <a:gd name="connsiteY1" fmla="*/ 2224987 h 2704886"/>
                <a:gd name="connsiteX2" fmla="*/ 78632 w 945479"/>
                <a:gd name="connsiteY2" fmla="*/ 0 h 2704886"/>
                <a:gd name="connsiteX0" fmla="*/ 1007401 w 1007401"/>
                <a:gd name="connsiteY0" fmla="*/ 2835770 h 2835770"/>
                <a:gd name="connsiteX1" fmla="*/ 202469 w 1007401"/>
                <a:gd name="connsiteY1" fmla="*/ 2224987 h 2835770"/>
                <a:gd name="connsiteX2" fmla="*/ 78632 w 1007401"/>
                <a:gd name="connsiteY2" fmla="*/ 0 h 2835770"/>
                <a:gd name="connsiteX0" fmla="*/ 945484 w 945484"/>
                <a:gd name="connsiteY0" fmla="*/ 2835770 h 2835770"/>
                <a:gd name="connsiteX1" fmla="*/ 202469 w 945484"/>
                <a:gd name="connsiteY1" fmla="*/ 2574005 h 2835770"/>
                <a:gd name="connsiteX2" fmla="*/ 16715 w 945484"/>
                <a:gd name="connsiteY2" fmla="*/ 0 h 2835770"/>
                <a:gd name="connsiteX0" fmla="*/ 928769 w 928769"/>
                <a:gd name="connsiteY0" fmla="*/ 2835770 h 2835770"/>
                <a:gd name="connsiteX1" fmla="*/ 185754 w 928769"/>
                <a:gd name="connsiteY1" fmla="*/ 2574005 h 2835770"/>
                <a:gd name="connsiteX2" fmla="*/ 102807 w 928769"/>
                <a:gd name="connsiteY2" fmla="*/ 754833 h 2835770"/>
                <a:gd name="connsiteX3" fmla="*/ 0 w 928769"/>
                <a:gd name="connsiteY3" fmla="*/ 0 h 2835770"/>
                <a:gd name="connsiteX0" fmla="*/ 928769 w 928769"/>
                <a:gd name="connsiteY0" fmla="*/ 2872127 h 2872127"/>
                <a:gd name="connsiteX1" fmla="*/ 185754 w 928769"/>
                <a:gd name="connsiteY1" fmla="*/ 2610362 h 2872127"/>
                <a:gd name="connsiteX2" fmla="*/ 185753 w 928769"/>
                <a:gd name="connsiteY2" fmla="*/ 429001 h 2872127"/>
                <a:gd name="connsiteX3" fmla="*/ 0 w 928769"/>
                <a:gd name="connsiteY3" fmla="*/ 36357 h 2872127"/>
                <a:gd name="connsiteX0" fmla="*/ 880675 w 880675"/>
                <a:gd name="connsiteY0" fmla="*/ 3097534 h 3097534"/>
                <a:gd name="connsiteX1" fmla="*/ 137660 w 880675"/>
                <a:gd name="connsiteY1" fmla="*/ 2835769 h 3097534"/>
                <a:gd name="connsiteX2" fmla="*/ 137659 w 880675"/>
                <a:gd name="connsiteY2" fmla="*/ 654408 h 3097534"/>
                <a:gd name="connsiteX3" fmla="*/ 13823 w 880675"/>
                <a:gd name="connsiteY3" fmla="*/ 0 h 3097534"/>
                <a:gd name="connsiteX0" fmla="*/ 880675 w 880675"/>
                <a:gd name="connsiteY0" fmla="*/ 3097534 h 3097534"/>
                <a:gd name="connsiteX1" fmla="*/ 137660 w 880675"/>
                <a:gd name="connsiteY1" fmla="*/ 2835769 h 3097534"/>
                <a:gd name="connsiteX2" fmla="*/ 137659 w 880675"/>
                <a:gd name="connsiteY2" fmla="*/ 654408 h 3097534"/>
                <a:gd name="connsiteX3" fmla="*/ 13823 w 880675"/>
                <a:gd name="connsiteY3" fmla="*/ 0 h 3097534"/>
                <a:gd name="connsiteX0" fmla="*/ 880675 w 880675"/>
                <a:gd name="connsiteY0" fmla="*/ 3177517 h 3177517"/>
                <a:gd name="connsiteX1" fmla="*/ 137660 w 880675"/>
                <a:gd name="connsiteY1" fmla="*/ 2915752 h 3177517"/>
                <a:gd name="connsiteX2" fmla="*/ 137658 w 880675"/>
                <a:gd name="connsiteY2" fmla="*/ 472628 h 3177517"/>
                <a:gd name="connsiteX3" fmla="*/ 13823 w 880675"/>
                <a:gd name="connsiteY3" fmla="*/ 79983 h 3177517"/>
                <a:gd name="connsiteX0" fmla="*/ 880675 w 880675"/>
                <a:gd name="connsiteY0" fmla="*/ 3097534 h 3097534"/>
                <a:gd name="connsiteX1" fmla="*/ 137660 w 880675"/>
                <a:gd name="connsiteY1" fmla="*/ 2835769 h 3097534"/>
                <a:gd name="connsiteX2" fmla="*/ 137658 w 880675"/>
                <a:gd name="connsiteY2" fmla="*/ 392645 h 3097534"/>
                <a:gd name="connsiteX3" fmla="*/ 13823 w 880675"/>
                <a:gd name="connsiteY3" fmla="*/ 0 h 3097534"/>
                <a:gd name="connsiteX0" fmla="*/ 880675 w 880675"/>
                <a:gd name="connsiteY0" fmla="*/ 3097534 h 3097534"/>
                <a:gd name="connsiteX1" fmla="*/ 137660 w 880675"/>
                <a:gd name="connsiteY1" fmla="*/ 2835769 h 3097534"/>
                <a:gd name="connsiteX2" fmla="*/ 137658 w 880675"/>
                <a:gd name="connsiteY2" fmla="*/ 392645 h 3097534"/>
                <a:gd name="connsiteX3" fmla="*/ 13823 w 880675"/>
                <a:gd name="connsiteY3" fmla="*/ 0 h 3097534"/>
                <a:gd name="connsiteX0" fmla="*/ 942595 w 942595"/>
                <a:gd name="connsiteY0" fmla="*/ 3097534 h 3097534"/>
                <a:gd name="connsiteX1" fmla="*/ 137660 w 942595"/>
                <a:gd name="connsiteY1" fmla="*/ 2574006 h 3097534"/>
                <a:gd name="connsiteX2" fmla="*/ 199578 w 942595"/>
                <a:gd name="connsiteY2" fmla="*/ 392645 h 3097534"/>
                <a:gd name="connsiteX3" fmla="*/ 75743 w 942595"/>
                <a:gd name="connsiteY3" fmla="*/ 0 h 3097534"/>
                <a:gd name="connsiteX0" fmla="*/ 942595 w 942595"/>
                <a:gd name="connsiteY0" fmla="*/ 3097534 h 3097534"/>
                <a:gd name="connsiteX1" fmla="*/ 137660 w 942595"/>
                <a:gd name="connsiteY1" fmla="*/ 2574006 h 3097534"/>
                <a:gd name="connsiteX2" fmla="*/ 199578 w 942595"/>
                <a:gd name="connsiteY2" fmla="*/ 392645 h 3097534"/>
                <a:gd name="connsiteX3" fmla="*/ 75743 w 942595"/>
                <a:gd name="connsiteY3" fmla="*/ 0 h 309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595" h="3097534">
                  <a:moveTo>
                    <a:pt x="942595" y="3097534"/>
                  </a:moveTo>
                  <a:cubicBezTo>
                    <a:pt x="244377" y="3060025"/>
                    <a:pt x="241833" y="2998787"/>
                    <a:pt x="137660" y="2574006"/>
                  </a:cubicBezTo>
                  <a:cubicBezTo>
                    <a:pt x="0" y="2227183"/>
                    <a:pt x="102223" y="826584"/>
                    <a:pt x="199578" y="392645"/>
                  </a:cubicBezTo>
                  <a:cubicBezTo>
                    <a:pt x="208145" y="243517"/>
                    <a:pt x="196852" y="112634"/>
                    <a:pt x="75743" y="0"/>
                  </a:cubicBezTo>
                </a:path>
              </a:pathLst>
            </a:custGeom>
            <a:noFill/>
            <a:ln w="15875" cap="flat" cmpd="sng" algn="ctr">
              <a:solidFill>
                <a:srgbClr val="FF0000"/>
              </a:solidFill>
              <a:prstDash val="solid"/>
              <a:headEnd type="triangle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7" name="Freeform 1026"/>
            <p:cNvSpPr/>
            <p:nvPr/>
          </p:nvSpPr>
          <p:spPr>
            <a:xfrm>
              <a:off x="1841470" y="3124202"/>
              <a:ext cx="5333999" cy="1171130"/>
            </a:xfrm>
            <a:custGeom>
              <a:avLst/>
              <a:gdLst>
                <a:gd name="connsiteX0" fmla="*/ 0 w 3601617"/>
                <a:gd name="connsiteY0" fmla="*/ 1399592 h 1567543"/>
                <a:gd name="connsiteX1" fmla="*/ 1203649 w 3601617"/>
                <a:gd name="connsiteY1" fmla="*/ 9331 h 1567543"/>
                <a:gd name="connsiteX2" fmla="*/ 2519266 w 3601617"/>
                <a:gd name="connsiteY2" fmla="*/ 1567543 h 1567543"/>
                <a:gd name="connsiteX3" fmla="*/ 3601617 w 3601617"/>
                <a:gd name="connsiteY3" fmla="*/ 0 h 1567543"/>
                <a:gd name="connsiteX0" fmla="*/ 0 w 3601617"/>
                <a:gd name="connsiteY0" fmla="*/ 1399592 h 1567543"/>
                <a:gd name="connsiteX1" fmla="*/ 1203649 w 3601617"/>
                <a:gd name="connsiteY1" fmla="*/ 9331 h 1567543"/>
                <a:gd name="connsiteX2" fmla="*/ 2461727 w 3601617"/>
                <a:gd name="connsiteY2" fmla="*/ 1567543 h 1567543"/>
                <a:gd name="connsiteX3" fmla="*/ 3601617 w 3601617"/>
                <a:gd name="connsiteY3" fmla="*/ 0 h 1567543"/>
                <a:gd name="connsiteX0" fmla="*/ 0 w 3601617"/>
                <a:gd name="connsiteY0" fmla="*/ 1399592 h 1567543"/>
                <a:gd name="connsiteX1" fmla="*/ 1203649 w 3601617"/>
                <a:gd name="connsiteY1" fmla="*/ 9331 h 1567543"/>
                <a:gd name="connsiteX2" fmla="*/ 2461727 w 3601617"/>
                <a:gd name="connsiteY2" fmla="*/ 1567543 h 1567543"/>
                <a:gd name="connsiteX3" fmla="*/ 3601617 w 3601617"/>
                <a:gd name="connsiteY3" fmla="*/ 0 h 1567543"/>
                <a:gd name="connsiteX0" fmla="*/ 0 w 3601617"/>
                <a:gd name="connsiteY0" fmla="*/ 1399592 h 1567543"/>
                <a:gd name="connsiteX1" fmla="*/ 1203649 w 3601617"/>
                <a:gd name="connsiteY1" fmla="*/ 9331 h 1567543"/>
                <a:gd name="connsiteX2" fmla="*/ 2461727 w 3601617"/>
                <a:gd name="connsiteY2" fmla="*/ 1567543 h 1567543"/>
                <a:gd name="connsiteX3" fmla="*/ 3601617 w 3601617"/>
                <a:gd name="connsiteY3" fmla="*/ 0 h 1567543"/>
                <a:gd name="connsiteX0" fmla="*/ 0 w 3601617"/>
                <a:gd name="connsiteY0" fmla="*/ 1399592 h 1567543"/>
                <a:gd name="connsiteX1" fmla="*/ 1203649 w 3601617"/>
                <a:gd name="connsiteY1" fmla="*/ 9331 h 1567543"/>
                <a:gd name="connsiteX2" fmla="*/ 2461727 w 3601617"/>
                <a:gd name="connsiteY2" fmla="*/ 1567543 h 1567543"/>
                <a:gd name="connsiteX3" fmla="*/ 3601617 w 3601617"/>
                <a:gd name="connsiteY3" fmla="*/ 0 h 1567543"/>
                <a:gd name="connsiteX0" fmla="*/ 0 w 3601617"/>
                <a:gd name="connsiteY0" fmla="*/ 1399592 h 1567543"/>
                <a:gd name="connsiteX1" fmla="*/ 1203649 w 3601617"/>
                <a:gd name="connsiteY1" fmla="*/ 9331 h 1567543"/>
                <a:gd name="connsiteX2" fmla="*/ 2461727 w 3601617"/>
                <a:gd name="connsiteY2" fmla="*/ 1567543 h 1567543"/>
                <a:gd name="connsiteX3" fmla="*/ 3601617 w 3601617"/>
                <a:gd name="connsiteY3" fmla="*/ 0 h 1567543"/>
                <a:gd name="connsiteX0" fmla="*/ 0 w 3601617"/>
                <a:gd name="connsiteY0" fmla="*/ 1399592 h 1567543"/>
                <a:gd name="connsiteX1" fmla="*/ 1203649 w 3601617"/>
                <a:gd name="connsiteY1" fmla="*/ 9331 h 1567543"/>
                <a:gd name="connsiteX2" fmla="*/ 2461727 w 3601617"/>
                <a:gd name="connsiteY2" fmla="*/ 1567543 h 1567543"/>
                <a:gd name="connsiteX3" fmla="*/ 3601617 w 3601617"/>
                <a:gd name="connsiteY3" fmla="*/ 0 h 1567543"/>
                <a:gd name="connsiteX0" fmla="*/ 0 w 3601617"/>
                <a:gd name="connsiteY0" fmla="*/ 1399592 h 1649963"/>
                <a:gd name="connsiteX1" fmla="*/ 1203649 w 3601617"/>
                <a:gd name="connsiteY1" fmla="*/ 9331 h 1649963"/>
                <a:gd name="connsiteX2" fmla="*/ 2461727 w 3601617"/>
                <a:gd name="connsiteY2" fmla="*/ 1567543 h 1649963"/>
                <a:gd name="connsiteX3" fmla="*/ 3601617 w 3601617"/>
                <a:gd name="connsiteY3" fmla="*/ 0 h 1649963"/>
                <a:gd name="connsiteX0" fmla="*/ 0 w 3601617"/>
                <a:gd name="connsiteY0" fmla="*/ 1399592 h 1649963"/>
                <a:gd name="connsiteX1" fmla="*/ 1203649 w 3601617"/>
                <a:gd name="connsiteY1" fmla="*/ 9331 h 1649963"/>
                <a:gd name="connsiteX2" fmla="*/ 2461727 w 3601617"/>
                <a:gd name="connsiteY2" fmla="*/ 1567543 h 1649963"/>
                <a:gd name="connsiteX3" fmla="*/ 3601617 w 3601617"/>
                <a:gd name="connsiteY3" fmla="*/ 0 h 1649963"/>
                <a:gd name="connsiteX0" fmla="*/ 0 w 3601617"/>
                <a:gd name="connsiteY0" fmla="*/ 1399592 h 1649963"/>
                <a:gd name="connsiteX1" fmla="*/ 1203649 w 3601617"/>
                <a:gd name="connsiteY1" fmla="*/ 9331 h 1649963"/>
                <a:gd name="connsiteX2" fmla="*/ 2461727 w 3601617"/>
                <a:gd name="connsiteY2" fmla="*/ 1567543 h 1649963"/>
                <a:gd name="connsiteX3" fmla="*/ 3601617 w 3601617"/>
                <a:gd name="connsiteY3" fmla="*/ 0 h 1649963"/>
                <a:gd name="connsiteX0" fmla="*/ 0 w 3601617"/>
                <a:gd name="connsiteY0" fmla="*/ 1735494 h 1985865"/>
                <a:gd name="connsiteX1" fmla="*/ 1203649 w 3601617"/>
                <a:gd name="connsiteY1" fmla="*/ 345233 h 1985865"/>
                <a:gd name="connsiteX2" fmla="*/ 2461727 w 3601617"/>
                <a:gd name="connsiteY2" fmla="*/ 1903445 h 1985865"/>
                <a:gd name="connsiteX3" fmla="*/ 3601617 w 3601617"/>
                <a:gd name="connsiteY3" fmla="*/ 335902 h 1985865"/>
                <a:gd name="connsiteX0" fmla="*/ 0 w 3654490"/>
                <a:gd name="connsiteY0" fmla="*/ 1431212 h 1666032"/>
                <a:gd name="connsiteX1" fmla="*/ 1256522 w 3654490"/>
                <a:gd name="connsiteY1" fmla="*/ 25400 h 1666032"/>
                <a:gd name="connsiteX2" fmla="*/ 2514600 w 3654490"/>
                <a:gd name="connsiteY2" fmla="*/ 1583612 h 1666032"/>
                <a:gd name="connsiteX3" fmla="*/ 3654490 w 3654490"/>
                <a:gd name="connsiteY3" fmla="*/ 16069 h 1666032"/>
                <a:gd name="connsiteX0" fmla="*/ 0 w 3654490"/>
                <a:gd name="connsiteY0" fmla="*/ 1431212 h 1666032"/>
                <a:gd name="connsiteX1" fmla="*/ 1256522 w 3654490"/>
                <a:gd name="connsiteY1" fmla="*/ 25400 h 1666032"/>
                <a:gd name="connsiteX2" fmla="*/ 2514600 w 3654490"/>
                <a:gd name="connsiteY2" fmla="*/ 1583612 h 1666032"/>
                <a:gd name="connsiteX3" fmla="*/ 3654490 w 3654490"/>
                <a:gd name="connsiteY3" fmla="*/ 16069 h 1666032"/>
                <a:gd name="connsiteX0" fmla="*/ 0 w 3654490"/>
                <a:gd name="connsiteY0" fmla="*/ 1431212 h 1666032"/>
                <a:gd name="connsiteX1" fmla="*/ 1256522 w 3654490"/>
                <a:gd name="connsiteY1" fmla="*/ 25400 h 1666032"/>
                <a:gd name="connsiteX2" fmla="*/ 2514600 w 3654490"/>
                <a:gd name="connsiteY2" fmla="*/ 1583612 h 1666032"/>
                <a:gd name="connsiteX3" fmla="*/ 3654490 w 3654490"/>
                <a:gd name="connsiteY3" fmla="*/ 16069 h 1666032"/>
                <a:gd name="connsiteX0" fmla="*/ 0 w 3654490"/>
                <a:gd name="connsiteY0" fmla="*/ 1415143 h 1602965"/>
                <a:gd name="connsiteX1" fmla="*/ 685800 w 3654490"/>
                <a:gd name="connsiteY1" fmla="*/ 212531 h 1602965"/>
                <a:gd name="connsiteX2" fmla="*/ 2514600 w 3654490"/>
                <a:gd name="connsiteY2" fmla="*/ 1567543 h 1602965"/>
                <a:gd name="connsiteX3" fmla="*/ 3654490 w 3654490"/>
                <a:gd name="connsiteY3" fmla="*/ 0 h 1602965"/>
                <a:gd name="connsiteX0" fmla="*/ 266700 w 3921190"/>
                <a:gd name="connsiteY0" fmla="*/ 1415143 h 1602965"/>
                <a:gd name="connsiteX1" fmla="*/ 419100 w 3921190"/>
                <a:gd name="connsiteY1" fmla="*/ 212531 h 1602965"/>
                <a:gd name="connsiteX2" fmla="*/ 2781300 w 3921190"/>
                <a:gd name="connsiteY2" fmla="*/ 1567543 h 1602965"/>
                <a:gd name="connsiteX3" fmla="*/ 3921190 w 3921190"/>
                <a:gd name="connsiteY3" fmla="*/ 0 h 1602965"/>
                <a:gd name="connsiteX0" fmla="*/ 317241 w 3971731"/>
                <a:gd name="connsiteY0" fmla="*/ 1415143 h 1602965"/>
                <a:gd name="connsiteX1" fmla="*/ 469641 w 3971731"/>
                <a:gd name="connsiteY1" fmla="*/ 212531 h 1602965"/>
                <a:gd name="connsiteX2" fmla="*/ 2831841 w 3971731"/>
                <a:gd name="connsiteY2" fmla="*/ 1567543 h 1602965"/>
                <a:gd name="connsiteX3" fmla="*/ 3971731 w 3971731"/>
                <a:gd name="connsiteY3" fmla="*/ 0 h 1602965"/>
                <a:gd name="connsiteX0" fmla="*/ 317241 w 3971731"/>
                <a:gd name="connsiteY0" fmla="*/ 1415143 h 1590265"/>
                <a:gd name="connsiteX1" fmla="*/ 774442 w 3971731"/>
                <a:gd name="connsiteY1" fmla="*/ 136331 h 1590265"/>
                <a:gd name="connsiteX2" fmla="*/ 2831841 w 3971731"/>
                <a:gd name="connsiteY2" fmla="*/ 1567543 h 1590265"/>
                <a:gd name="connsiteX3" fmla="*/ 3971731 w 3971731"/>
                <a:gd name="connsiteY3" fmla="*/ 0 h 1590265"/>
                <a:gd name="connsiteX0" fmla="*/ 317241 w 3971731"/>
                <a:gd name="connsiteY0" fmla="*/ 1415143 h 1987853"/>
                <a:gd name="connsiteX1" fmla="*/ 774442 w 3971731"/>
                <a:gd name="connsiteY1" fmla="*/ 136331 h 1987853"/>
                <a:gd name="connsiteX2" fmla="*/ 2831842 w 3971731"/>
                <a:gd name="connsiteY2" fmla="*/ 1965131 h 1987853"/>
                <a:gd name="connsiteX3" fmla="*/ 3971731 w 3971731"/>
                <a:gd name="connsiteY3" fmla="*/ 0 h 1987853"/>
                <a:gd name="connsiteX0" fmla="*/ 317241 w 3289042"/>
                <a:gd name="connsiteY0" fmla="*/ 1370477 h 2098265"/>
                <a:gd name="connsiteX1" fmla="*/ 774442 w 3289042"/>
                <a:gd name="connsiteY1" fmla="*/ 91665 h 2098265"/>
                <a:gd name="connsiteX2" fmla="*/ 2831842 w 3289042"/>
                <a:gd name="connsiteY2" fmla="*/ 1920465 h 2098265"/>
                <a:gd name="connsiteX3" fmla="*/ 3289042 w 3289042"/>
                <a:gd name="connsiteY3" fmla="*/ 1158465 h 2098265"/>
                <a:gd name="connsiteX0" fmla="*/ 317241 w 3289042"/>
                <a:gd name="connsiteY0" fmla="*/ 1294277 h 1604779"/>
                <a:gd name="connsiteX1" fmla="*/ 774442 w 3289042"/>
                <a:gd name="connsiteY1" fmla="*/ 15465 h 1604779"/>
                <a:gd name="connsiteX2" fmla="*/ 2603242 w 3289042"/>
                <a:gd name="connsiteY2" fmla="*/ 1387065 h 1604779"/>
                <a:gd name="connsiteX3" fmla="*/ 3289042 w 3289042"/>
                <a:gd name="connsiteY3" fmla="*/ 1082265 h 1604779"/>
                <a:gd name="connsiteX0" fmla="*/ 317241 w 3289042"/>
                <a:gd name="connsiteY0" fmla="*/ 1370477 h 1680979"/>
                <a:gd name="connsiteX1" fmla="*/ 850642 w 3289042"/>
                <a:gd name="connsiteY1" fmla="*/ 15465 h 1680979"/>
                <a:gd name="connsiteX2" fmla="*/ 2603242 w 3289042"/>
                <a:gd name="connsiteY2" fmla="*/ 1463265 h 1680979"/>
                <a:gd name="connsiteX3" fmla="*/ 3289042 w 3289042"/>
                <a:gd name="connsiteY3" fmla="*/ 1158465 h 1680979"/>
                <a:gd name="connsiteX0" fmla="*/ 317241 w 3289042"/>
                <a:gd name="connsiteY0" fmla="*/ 1408577 h 1920465"/>
                <a:gd name="connsiteX1" fmla="*/ 850642 w 3289042"/>
                <a:gd name="connsiteY1" fmla="*/ 53565 h 1920465"/>
                <a:gd name="connsiteX2" fmla="*/ 2679442 w 3289042"/>
                <a:gd name="connsiteY2" fmla="*/ 1729965 h 1920465"/>
                <a:gd name="connsiteX3" fmla="*/ 3289042 w 3289042"/>
                <a:gd name="connsiteY3" fmla="*/ 1196565 h 1920465"/>
                <a:gd name="connsiteX0" fmla="*/ 317241 w 3289042"/>
                <a:gd name="connsiteY0" fmla="*/ 1408577 h 1814718"/>
                <a:gd name="connsiteX1" fmla="*/ 850642 w 3289042"/>
                <a:gd name="connsiteY1" fmla="*/ 53565 h 1814718"/>
                <a:gd name="connsiteX2" fmla="*/ 2679442 w 3289042"/>
                <a:gd name="connsiteY2" fmla="*/ 1729965 h 1814718"/>
                <a:gd name="connsiteX3" fmla="*/ 3289042 w 3289042"/>
                <a:gd name="connsiteY3" fmla="*/ 1196565 h 1814718"/>
                <a:gd name="connsiteX0" fmla="*/ 317241 w 3289042"/>
                <a:gd name="connsiteY0" fmla="*/ 1408577 h 1814718"/>
                <a:gd name="connsiteX1" fmla="*/ 850642 w 3289042"/>
                <a:gd name="connsiteY1" fmla="*/ 53565 h 1814718"/>
                <a:gd name="connsiteX2" fmla="*/ 2679442 w 3289042"/>
                <a:gd name="connsiteY2" fmla="*/ 1729965 h 1814718"/>
                <a:gd name="connsiteX3" fmla="*/ 3289042 w 3289042"/>
                <a:gd name="connsiteY3" fmla="*/ 1196565 h 1814718"/>
                <a:gd name="connsiteX0" fmla="*/ 317241 w 3289042"/>
                <a:gd name="connsiteY0" fmla="*/ 1408577 h 1729965"/>
                <a:gd name="connsiteX1" fmla="*/ 850642 w 3289042"/>
                <a:gd name="connsiteY1" fmla="*/ 53565 h 1729965"/>
                <a:gd name="connsiteX2" fmla="*/ 2679442 w 3289042"/>
                <a:gd name="connsiteY2" fmla="*/ 1729965 h 1729965"/>
                <a:gd name="connsiteX3" fmla="*/ 3289042 w 3289042"/>
                <a:gd name="connsiteY3" fmla="*/ 1196565 h 1729965"/>
                <a:gd name="connsiteX0" fmla="*/ 317241 w 3289042"/>
                <a:gd name="connsiteY0" fmla="*/ 1408577 h 1729965"/>
                <a:gd name="connsiteX1" fmla="*/ 850642 w 3289042"/>
                <a:gd name="connsiteY1" fmla="*/ 53565 h 1729965"/>
                <a:gd name="connsiteX2" fmla="*/ 2679442 w 3289042"/>
                <a:gd name="connsiteY2" fmla="*/ 1729965 h 1729965"/>
                <a:gd name="connsiteX3" fmla="*/ 3289042 w 3289042"/>
                <a:gd name="connsiteY3" fmla="*/ 1196565 h 1729965"/>
                <a:gd name="connsiteX0" fmla="*/ 317241 w 3365242"/>
                <a:gd name="connsiteY0" fmla="*/ 1408577 h 1729965"/>
                <a:gd name="connsiteX1" fmla="*/ 850642 w 3365242"/>
                <a:gd name="connsiteY1" fmla="*/ 53565 h 1729965"/>
                <a:gd name="connsiteX2" fmla="*/ 2679442 w 3365242"/>
                <a:gd name="connsiteY2" fmla="*/ 1729965 h 1729965"/>
                <a:gd name="connsiteX3" fmla="*/ 3365242 w 3365242"/>
                <a:gd name="connsiteY3" fmla="*/ 1196566 h 1729965"/>
                <a:gd name="connsiteX0" fmla="*/ 317241 w 3365242"/>
                <a:gd name="connsiteY0" fmla="*/ 1408577 h 1729965"/>
                <a:gd name="connsiteX1" fmla="*/ 850642 w 3365242"/>
                <a:gd name="connsiteY1" fmla="*/ 53565 h 1729965"/>
                <a:gd name="connsiteX2" fmla="*/ 2679442 w 3365242"/>
                <a:gd name="connsiteY2" fmla="*/ 1729965 h 1729965"/>
                <a:gd name="connsiteX3" fmla="*/ 3365242 w 3365242"/>
                <a:gd name="connsiteY3" fmla="*/ 1196566 h 1729965"/>
                <a:gd name="connsiteX0" fmla="*/ 317241 w 3365242"/>
                <a:gd name="connsiteY0" fmla="*/ 1332376 h 1653764"/>
                <a:gd name="connsiteX1" fmla="*/ 850642 w 3365242"/>
                <a:gd name="connsiteY1" fmla="*/ 53565 h 1653764"/>
                <a:gd name="connsiteX2" fmla="*/ 2679442 w 3365242"/>
                <a:gd name="connsiteY2" fmla="*/ 1653764 h 1653764"/>
                <a:gd name="connsiteX3" fmla="*/ 3365242 w 3365242"/>
                <a:gd name="connsiteY3" fmla="*/ 1120365 h 1653764"/>
                <a:gd name="connsiteX0" fmla="*/ 317241 w 3365242"/>
                <a:gd name="connsiteY0" fmla="*/ 1345076 h 1742664"/>
                <a:gd name="connsiteX1" fmla="*/ 850642 w 3365242"/>
                <a:gd name="connsiteY1" fmla="*/ 66265 h 1742664"/>
                <a:gd name="connsiteX2" fmla="*/ 2831842 w 3365242"/>
                <a:gd name="connsiteY2" fmla="*/ 1742664 h 1742664"/>
                <a:gd name="connsiteX3" fmla="*/ 3365242 w 3365242"/>
                <a:gd name="connsiteY3" fmla="*/ 1133065 h 1742664"/>
                <a:gd name="connsiteX0" fmla="*/ 317241 w 3365242"/>
                <a:gd name="connsiteY0" fmla="*/ 1345076 h 1742664"/>
                <a:gd name="connsiteX1" fmla="*/ 850642 w 3365242"/>
                <a:gd name="connsiteY1" fmla="*/ 66265 h 1742664"/>
                <a:gd name="connsiteX2" fmla="*/ 2831842 w 3365242"/>
                <a:gd name="connsiteY2" fmla="*/ 1742664 h 1742664"/>
                <a:gd name="connsiteX3" fmla="*/ 3365242 w 3365242"/>
                <a:gd name="connsiteY3" fmla="*/ 1133065 h 1742664"/>
                <a:gd name="connsiteX0" fmla="*/ 317241 w 3365242"/>
                <a:gd name="connsiteY0" fmla="*/ 1345076 h 1742664"/>
                <a:gd name="connsiteX1" fmla="*/ 850642 w 3365242"/>
                <a:gd name="connsiteY1" fmla="*/ 66265 h 1742664"/>
                <a:gd name="connsiteX2" fmla="*/ 2831842 w 3365242"/>
                <a:gd name="connsiteY2" fmla="*/ 1742664 h 1742664"/>
                <a:gd name="connsiteX3" fmla="*/ 3365242 w 3365242"/>
                <a:gd name="connsiteY3" fmla="*/ 1133065 h 1742664"/>
                <a:gd name="connsiteX0" fmla="*/ 317241 w 3365242"/>
                <a:gd name="connsiteY0" fmla="*/ 1345076 h 1878736"/>
                <a:gd name="connsiteX1" fmla="*/ 850642 w 3365242"/>
                <a:gd name="connsiteY1" fmla="*/ 66265 h 1878736"/>
                <a:gd name="connsiteX2" fmla="*/ 2831842 w 3365242"/>
                <a:gd name="connsiteY2" fmla="*/ 1742664 h 1878736"/>
                <a:gd name="connsiteX3" fmla="*/ 3365242 w 3365242"/>
                <a:gd name="connsiteY3" fmla="*/ 1133065 h 1878736"/>
                <a:gd name="connsiteX0" fmla="*/ 317241 w 3365242"/>
                <a:gd name="connsiteY0" fmla="*/ 1345076 h 1878736"/>
                <a:gd name="connsiteX1" fmla="*/ 850642 w 3365242"/>
                <a:gd name="connsiteY1" fmla="*/ 66265 h 1878736"/>
                <a:gd name="connsiteX2" fmla="*/ 2831842 w 3365242"/>
                <a:gd name="connsiteY2" fmla="*/ 1742664 h 1878736"/>
                <a:gd name="connsiteX3" fmla="*/ 3365242 w 3365242"/>
                <a:gd name="connsiteY3" fmla="*/ 1133065 h 1878736"/>
                <a:gd name="connsiteX0" fmla="*/ 317241 w 3365242"/>
                <a:gd name="connsiteY0" fmla="*/ 1345076 h 1768323"/>
                <a:gd name="connsiteX1" fmla="*/ 850642 w 3365242"/>
                <a:gd name="connsiteY1" fmla="*/ 66265 h 1768323"/>
                <a:gd name="connsiteX2" fmla="*/ 2831842 w 3365242"/>
                <a:gd name="connsiteY2" fmla="*/ 1742664 h 1768323"/>
                <a:gd name="connsiteX3" fmla="*/ 3365242 w 3365242"/>
                <a:gd name="connsiteY3" fmla="*/ 1133065 h 1768323"/>
                <a:gd name="connsiteX0" fmla="*/ 800878 w 3848879"/>
                <a:gd name="connsiteY0" fmla="*/ 1345076 h 1768323"/>
                <a:gd name="connsiteX1" fmla="*/ 1334279 w 3848879"/>
                <a:gd name="connsiteY1" fmla="*/ 66265 h 1768323"/>
                <a:gd name="connsiteX2" fmla="*/ 3315479 w 3848879"/>
                <a:gd name="connsiteY2" fmla="*/ 1742664 h 1768323"/>
                <a:gd name="connsiteX3" fmla="*/ 3848879 w 3848879"/>
                <a:gd name="connsiteY3" fmla="*/ 1133065 h 1768323"/>
                <a:gd name="connsiteX0" fmla="*/ 800878 w 3848879"/>
                <a:gd name="connsiteY0" fmla="*/ 1268876 h 1692123"/>
                <a:gd name="connsiteX1" fmla="*/ 1486680 w 3848879"/>
                <a:gd name="connsiteY1" fmla="*/ 66265 h 1692123"/>
                <a:gd name="connsiteX2" fmla="*/ 3315479 w 3848879"/>
                <a:gd name="connsiteY2" fmla="*/ 1666464 h 1692123"/>
                <a:gd name="connsiteX3" fmla="*/ 3848879 w 3848879"/>
                <a:gd name="connsiteY3" fmla="*/ 1056865 h 1692123"/>
                <a:gd name="connsiteX0" fmla="*/ 800878 w 3848879"/>
                <a:gd name="connsiteY0" fmla="*/ 1202611 h 1625858"/>
                <a:gd name="connsiteX1" fmla="*/ 1486680 w 3848879"/>
                <a:gd name="connsiteY1" fmla="*/ 0 h 1625858"/>
                <a:gd name="connsiteX2" fmla="*/ 3315479 w 3848879"/>
                <a:gd name="connsiteY2" fmla="*/ 1600199 h 1625858"/>
                <a:gd name="connsiteX3" fmla="*/ 3848879 w 3848879"/>
                <a:gd name="connsiteY3" fmla="*/ 990600 h 1625858"/>
                <a:gd name="connsiteX0" fmla="*/ 800878 w 3848879"/>
                <a:gd name="connsiteY0" fmla="*/ 1413154 h 1836401"/>
                <a:gd name="connsiteX1" fmla="*/ 1486680 w 3848879"/>
                <a:gd name="connsiteY1" fmla="*/ 210543 h 1836401"/>
                <a:gd name="connsiteX2" fmla="*/ 3315479 w 3848879"/>
                <a:gd name="connsiteY2" fmla="*/ 1810742 h 1836401"/>
                <a:gd name="connsiteX3" fmla="*/ 3848879 w 3848879"/>
                <a:gd name="connsiteY3" fmla="*/ 1201143 h 1836401"/>
                <a:gd name="connsiteX0" fmla="*/ 800878 w 3848879"/>
                <a:gd name="connsiteY0" fmla="*/ 1489354 h 1912601"/>
                <a:gd name="connsiteX1" fmla="*/ 1410480 w 3848879"/>
                <a:gd name="connsiteY1" fmla="*/ 210543 h 1912601"/>
                <a:gd name="connsiteX2" fmla="*/ 3315479 w 3848879"/>
                <a:gd name="connsiteY2" fmla="*/ 1886942 h 1912601"/>
                <a:gd name="connsiteX3" fmla="*/ 3848879 w 3848879"/>
                <a:gd name="connsiteY3" fmla="*/ 1277343 h 1912601"/>
                <a:gd name="connsiteX0" fmla="*/ 800878 w 3848879"/>
                <a:gd name="connsiteY0" fmla="*/ 1489354 h 1912602"/>
                <a:gd name="connsiteX1" fmla="*/ 1410480 w 3848879"/>
                <a:gd name="connsiteY1" fmla="*/ 210543 h 1912602"/>
                <a:gd name="connsiteX2" fmla="*/ 3239280 w 3848879"/>
                <a:gd name="connsiteY2" fmla="*/ 1886943 h 1912602"/>
                <a:gd name="connsiteX3" fmla="*/ 3848879 w 3848879"/>
                <a:gd name="connsiteY3" fmla="*/ 1277343 h 1912602"/>
                <a:gd name="connsiteX0" fmla="*/ 800878 w 3848879"/>
                <a:gd name="connsiteY0" fmla="*/ 1489354 h 1912601"/>
                <a:gd name="connsiteX1" fmla="*/ 1410480 w 3848879"/>
                <a:gd name="connsiteY1" fmla="*/ 210543 h 1912601"/>
                <a:gd name="connsiteX2" fmla="*/ 2858280 w 3848879"/>
                <a:gd name="connsiteY2" fmla="*/ 1886942 h 1912601"/>
                <a:gd name="connsiteX3" fmla="*/ 3848879 w 3848879"/>
                <a:gd name="connsiteY3" fmla="*/ 1277343 h 1912601"/>
                <a:gd name="connsiteX0" fmla="*/ 800878 w 3544080"/>
                <a:gd name="connsiteY0" fmla="*/ 1489354 h 1912601"/>
                <a:gd name="connsiteX1" fmla="*/ 1410480 w 3544080"/>
                <a:gd name="connsiteY1" fmla="*/ 210543 h 1912601"/>
                <a:gd name="connsiteX2" fmla="*/ 2858280 w 3544080"/>
                <a:gd name="connsiteY2" fmla="*/ 1886942 h 1912601"/>
                <a:gd name="connsiteX3" fmla="*/ 3544080 w 3544080"/>
                <a:gd name="connsiteY3" fmla="*/ 1277343 h 1912601"/>
                <a:gd name="connsiteX0" fmla="*/ 800878 w 3544080"/>
                <a:gd name="connsiteY0" fmla="*/ 1349654 h 1772901"/>
                <a:gd name="connsiteX1" fmla="*/ 1410480 w 3544080"/>
                <a:gd name="connsiteY1" fmla="*/ 70843 h 1772901"/>
                <a:gd name="connsiteX2" fmla="*/ 2858280 w 3544080"/>
                <a:gd name="connsiteY2" fmla="*/ 1747242 h 1772901"/>
                <a:gd name="connsiteX3" fmla="*/ 3544080 w 3544080"/>
                <a:gd name="connsiteY3" fmla="*/ 1137643 h 1772901"/>
                <a:gd name="connsiteX0" fmla="*/ 800878 w 3544080"/>
                <a:gd name="connsiteY0" fmla="*/ 1349654 h 1772902"/>
                <a:gd name="connsiteX1" fmla="*/ 1410480 w 3544080"/>
                <a:gd name="connsiteY1" fmla="*/ 70843 h 1772902"/>
                <a:gd name="connsiteX2" fmla="*/ 3010680 w 3544080"/>
                <a:gd name="connsiteY2" fmla="*/ 1747243 h 1772902"/>
                <a:gd name="connsiteX3" fmla="*/ 3544080 w 3544080"/>
                <a:gd name="connsiteY3" fmla="*/ 1137643 h 1772902"/>
                <a:gd name="connsiteX0" fmla="*/ 800878 w 3544080"/>
                <a:gd name="connsiteY0" fmla="*/ 1349654 h 1749576"/>
                <a:gd name="connsiteX1" fmla="*/ 1410480 w 3544080"/>
                <a:gd name="connsiteY1" fmla="*/ 70843 h 1749576"/>
                <a:gd name="connsiteX2" fmla="*/ 3010680 w 3544080"/>
                <a:gd name="connsiteY2" fmla="*/ 1747243 h 1749576"/>
                <a:gd name="connsiteX3" fmla="*/ 3544080 w 3544080"/>
                <a:gd name="connsiteY3" fmla="*/ 1137643 h 1749576"/>
                <a:gd name="connsiteX0" fmla="*/ 2655078 w 5398280"/>
                <a:gd name="connsiteY0" fmla="*/ 1349654 h 1749576"/>
                <a:gd name="connsiteX1" fmla="*/ 101600 w 5398280"/>
                <a:gd name="connsiteY1" fmla="*/ 1066800 h 1749576"/>
                <a:gd name="connsiteX2" fmla="*/ 3264680 w 5398280"/>
                <a:gd name="connsiteY2" fmla="*/ 70843 h 1749576"/>
                <a:gd name="connsiteX3" fmla="*/ 4864880 w 5398280"/>
                <a:gd name="connsiteY3" fmla="*/ 1747243 h 1749576"/>
                <a:gd name="connsiteX4" fmla="*/ 5398280 w 5398280"/>
                <a:gd name="connsiteY4" fmla="*/ 1137643 h 1749576"/>
                <a:gd name="connsiteX0" fmla="*/ 971680 w 5734960"/>
                <a:gd name="connsiteY0" fmla="*/ 1371600 h 1749576"/>
                <a:gd name="connsiteX1" fmla="*/ 438280 w 5734960"/>
                <a:gd name="connsiteY1" fmla="*/ 1066800 h 1749576"/>
                <a:gd name="connsiteX2" fmla="*/ 3601360 w 5734960"/>
                <a:gd name="connsiteY2" fmla="*/ 70843 h 1749576"/>
                <a:gd name="connsiteX3" fmla="*/ 5201560 w 5734960"/>
                <a:gd name="connsiteY3" fmla="*/ 1747243 h 1749576"/>
                <a:gd name="connsiteX4" fmla="*/ 5734960 w 5734960"/>
                <a:gd name="connsiteY4" fmla="*/ 1137643 h 1749576"/>
                <a:gd name="connsiteX0" fmla="*/ 1124080 w 5887360"/>
                <a:gd name="connsiteY0" fmla="*/ 1371600 h 1749576"/>
                <a:gd name="connsiteX1" fmla="*/ 438280 w 5887360"/>
                <a:gd name="connsiteY1" fmla="*/ 762000 h 1749576"/>
                <a:gd name="connsiteX2" fmla="*/ 3753760 w 5887360"/>
                <a:gd name="connsiteY2" fmla="*/ 70843 h 1749576"/>
                <a:gd name="connsiteX3" fmla="*/ 5353960 w 5887360"/>
                <a:gd name="connsiteY3" fmla="*/ 1747243 h 1749576"/>
                <a:gd name="connsiteX4" fmla="*/ 5887360 w 5887360"/>
                <a:gd name="connsiteY4" fmla="*/ 1137643 h 1749576"/>
                <a:gd name="connsiteX0" fmla="*/ 711200 w 5474480"/>
                <a:gd name="connsiteY0" fmla="*/ 1137643 h 1515619"/>
                <a:gd name="connsiteX1" fmla="*/ 25400 w 5474480"/>
                <a:gd name="connsiteY1" fmla="*/ 528043 h 1515619"/>
                <a:gd name="connsiteX2" fmla="*/ 863600 w 5474480"/>
                <a:gd name="connsiteY2" fmla="*/ 70843 h 1515619"/>
                <a:gd name="connsiteX3" fmla="*/ 4941080 w 5474480"/>
                <a:gd name="connsiteY3" fmla="*/ 1513286 h 1515619"/>
                <a:gd name="connsiteX4" fmla="*/ 5474480 w 5474480"/>
                <a:gd name="connsiteY4" fmla="*/ 903686 h 1515619"/>
                <a:gd name="connsiteX0" fmla="*/ 863600 w 5626880"/>
                <a:gd name="connsiteY0" fmla="*/ 1137643 h 1515619"/>
                <a:gd name="connsiteX1" fmla="*/ 25400 w 5626880"/>
                <a:gd name="connsiteY1" fmla="*/ 680443 h 1515619"/>
                <a:gd name="connsiteX2" fmla="*/ 1016000 w 5626880"/>
                <a:gd name="connsiteY2" fmla="*/ 70843 h 1515619"/>
                <a:gd name="connsiteX3" fmla="*/ 5093480 w 5626880"/>
                <a:gd name="connsiteY3" fmla="*/ 1513286 h 1515619"/>
                <a:gd name="connsiteX4" fmla="*/ 5626880 w 5626880"/>
                <a:gd name="connsiteY4" fmla="*/ 903686 h 1515619"/>
                <a:gd name="connsiteX0" fmla="*/ 838200 w 5601480"/>
                <a:gd name="connsiteY0" fmla="*/ 1137643 h 1515619"/>
                <a:gd name="connsiteX1" fmla="*/ 0 w 5601480"/>
                <a:gd name="connsiteY1" fmla="*/ 680443 h 1515619"/>
                <a:gd name="connsiteX2" fmla="*/ 990600 w 5601480"/>
                <a:gd name="connsiteY2" fmla="*/ 70843 h 1515619"/>
                <a:gd name="connsiteX3" fmla="*/ 5068080 w 5601480"/>
                <a:gd name="connsiteY3" fmla="*/ 1513286 h 1515619"/>
                <a:gd name="connsiteX4" fmla="*/ 5601480 w 5601480"/>
                <a:gd name="connsiteY4" fmla="*/ 903686 h 1515619"/>
                <a:gd name="connsiteX0" fmla="*/ 838200 w 5601480"/>
                <a:gd name="connsiteY0" fmla="*/ 1137643 h 1228702"/>
                <a:gd name="connsiteX1" fmla="*/ 0 w 5601480"/>
                <a:gd name="connsiteY1" fmla="*/ 680443 h 1228702"/>
                <a:gd name="connsiteX2" fmla="*/ 990600 w 5601480"/>
                <a:gd name="connsiteY2" fmla="*/ 70843 h 1228702"/>
                <a:gd name="connsiteX3" fmla="*/ 2590800 w 5601480"/>
                <a:gd name="connsiteY3" fmla="*/ 147043 h 1228702"/>
                <a:gd name="connsiteX4" fmla="*/ 5601480 w 5601480"/>
                <a:gd name="connsiteY4" fmla="*/ 903686 h 1228702"/>
                <a:gd name="connsiteX0" fmla="*/ 838200 w 2590800"/>
                <a:gd name="connsiteY0" fmla="*/ 1137643 h 1169970"/>
                <a:gd name="connsiteX1" fmla="*/ 0 w 2590800"/>
                <a:gd name="connsiteY1" fmla="*/ 680443 h 1169970"/>
                <a:gd name="connsiteX2" fmla="*/ 990600 w 2590800"/>
                <a:gd name="connsiteY2" fmla="*/ 70843 h 1169970"/>
                <a:gd name="connsiteX3" fmla="*/ 2590800 w 2590800"/>
                <a:gd name="connsiteY3" fmla="*/ 147043 h 1169970"/>
                <a:gd name="connsiteX0" fmla="*/ 838200 w 3276600"/>
                <a:gd name="connsiteY0" fmla="*/ 1143000 h 1175327"/>
                <a:gd name="connsiteX1" fmla="*/ 0 w 3276600"/>
                <a:gd name="connsiteY1" fmla="*/ 685800 h 1175327"/>
                <a:gd name="connsiteX2" fmla="*/ 990600 w 3276600"/>
                <a:gd name="connsiteY2" fmla="*/ 76200 h 1175327"/>
                <a:gd name="connsiteX3" fmla="*/ 3276600 w 3276600"/>
                <a:gd name="connsiteY3" fmla="*/ 0 h 1175327"/>
                <a:gd name="connsiteX0" fmla="*/ 838200 w 3276600"/>
                <a:gd name="connsiteY0" fmla="*/ 1143000 h 1175327"/>
                <a:gd name="connsiteX1" fmla="*/ 0 w 3276600"/>
                <a:gd name="connsiteY1" fmla="*/ 685800 h 1175327"/>
                <a:gd name="connsiteX2" fmla="*/ 990600 w 3276600"/>
                <a:gd name="connsiteY2" fmla="*/ 76200 h 1175327"/>
                <a:gd name="connsiteX3" fmla="*/ 3276600 w 3276600"/>
                <a:gd name="connsiteY3" fmla="*/ 0 h 1175327"/>
                <a:gd name="connsiteX0" fmla="*/ 762000 w 3200400"/>
                <a:gd name="connsiteY0" fmla="*/ 1143000 h 1143000"/>
                <a:gd name="connsiteX1" fmla="*/ 0 w 3200400"/>
                <a:gd name="connsiteY1" fmla="*/ 609601 h 1143000"/>
                <a:gd name="connsiteX2" fmla="*/ 914400 w 3200400"/>
                <a:gd name="connsiteY2" fmla="*/ 76200 h 1143000"/>
                <a:gd name="connsiteX3" fmla="*/ 3200400 w 3200400"/>
                <a:gd name="connsiteY3" fmla="*/ 0 h 1143000"/>
                <a:gd name="connsiteX0" fmla="*/ 762000 w 3200400"/>
                <a:gd name="connsiteY0" fmla="*/ 1143000 h 1143000"/>
                <a:gd name="connsiteX1" fmla="*/ 0 w 3200400"/>
                <a:gd name="connsiteY1" fmla="*/ 609601 h 1143000"/>
                <a:gd name="connsiteX2" fmla="*/ 762000 w 3200400"/>
                <a:gd name="connsiteY2" fmla="*/ 76201 h 1143000"/>
                <a:gd name="connsiteX3" fmla="*/ 3200400 w 3200400"/>
                <a:gd name="connsiteY3" fmla="*/ 0 h 1143000"/>
                <a:gd name="connsiteX0" fmla="*/ 762000 w 3200400"/>
                <a:gd name="connsiteY0" fmla="*/ 1143000 h 1143000"/>
                <a:gd name="connsiteX1" fmla="*/ 0 w 3200400"/>
                <a:gd name="connsiteY1" fmla="*/ 609601 h 1143000"/>
                <a:gd name="connsiteX2" fmla="*/ 1066800 w 3200400"/>
                <a:gd name="connsiteY2" fmla="*/ 152401 h 1143000"/>
                <a:gd name="connsiteX3" fmla="*/ 3200400 w 3200400"/>
                <a:gd name="connsiteY3" fmla="*/ 0 h 1143000"/>
                <a:gd name="connsiteX0" fmla="*/ 685800 w 3124200"/>
                <a:gd name="connsiteY0" fmla="*/ 1143000 h 1143000"/>
                <a:gd name="connsiteX1" fmla="*/ 0 w 3124200"/>
                <a:gd name="connsiteY1" fmla="*/ 609601 h 1143000"/>
                <a:gd name="connsiteX2" fmla="*/ 990600 w 3124200"/>
                <a:gd name="connsiteY2" fmla="*/ 152401 h 1143000"/>
                <a:gd name="connsiteX3" fmla="*/ 3124200 w 3124200"/>
                <a:gd name="connsiteY3" fmla="*/ 0 h 1143000"/>
                <a:gd name="connsiteX0" fmla="*/ 685800 w 3124200"/>
                <a:gd name="connsiteY0" fmla="*/ 1143000 h 1143000"/>
                <a:gd name="connsiteX1" fmla="*/ 0 w 3124200"/>
                <a:gd name="connsiteY1" fmla="*/ 609601 h 1143000"/>
                <a:gd name="connsiteX2" fmla="*/ 1143000 w 3124200"/>
                <a:gd name="connsiteY2" fmla="*/ 152401 h 1143000"/>
                <a:gd name="connsiteX3" fmla="*/ 3124200 w 3124200"/>
                <a:gd name="connsiteY3" fmla="*/ 0 h 1143000"/>
                <a:gd name="connsiteX0" fmla="*/ 685800 w 3124200"/>
                <a:gd name="connsiteY0" fmla="*/ 1143000 h 1175328"/>
                <a:gd name="connsiteX1" fmla="*/ 0 w 3124200"/>
                <a:gd name="connsiteY1" fmla="*/ 685801 h 1175328"/>
                <a:gd name="connsiteX2" fmla="*/ 1143000 w 3124200"/>
                <a:gd name="connsiteY2" fmla="*/ 152401 h 1175328"/>
                <a:gd name="connsiteX3" fmla="*/ 3124200 w 3124200"/>
                <a:gd name="connsiteY3" fmla="*/ 0 h 1175328"/>
                <a:gd name="connsiteX0" fmla="*/ 685800 w 3124200"/>
                <a:gd name="connsiteY0" fmla="*/ 1143000 h 1175328"/>
                <a:gd name="connsiteX1" fmla="*/ 0 w 3124200"/>
                <a:gd name="connsiteY1" fmla="*/ 685801 h 1175328"/>
                <a:gd name="connsiteX2" fmla="*/ 1143000 w 3124200"/>
                <a:gd name="connsiteY2" fmla="*/ 152401 h 1175328"/>
                <a:gd name="connsiteX3" fmla="*/ 3124200 w 3124200"/>
                <a:gd name="connsiteY3" fmla="*/ 0 h 1175328"/>
                <a:gd name="connsiteX0" fmla="*/ 914400 w 3124200"/>
                <a:gd name="connsiteY0" fmla="*/ 1143001 h 1175328"/>
                <a:gd name="connsiteX1" fmla="*/ 0 w 3124200"/>
                <a:gd name="connsiteY1" fmla="*/ 685801 h 1175328"/>
                <a:gd name="connsiteX2" fmla="*/ 1143000 w 3124200"/>
                <a:gd name="connsiteY2" fmla="*/ 152401 h 1175328"/>
                <a:gd name="connsiteX3" fmla="*/ 3124200 w 3124200"/>
                <a:gd name="connsiteY3" fmla="*/ 0 h 1175328"/>
                <a:gd name="connsiteX0" fmla="*/ 914400 w 5199155"/>
                <a:gd name="connsiteY0" fmla="*/ 1061443 h 1093770"/>
                <a:gd name="connsiteX1" fmla="*/ 0 w 5199155"/>
                <a:gd name="connsiteY1" fmla="*/ 604243 h 1093770"/>
                <a:gd name="connsiteX2" fmla="*/ 1143000 w 5199155"/>
                <a:gd name="connsiteY2" fmla="*/ 70843 h 1093770"/>
                <a:gd name="connsiteX3" fmla="*/ 5199155 w 5199155"/>
                <a:gd name="connsiteY3" fmla="*/ 611663 h 1093770"/>
                <a:gd name="connsiteX0" fmla="*/ 914400 w 5199155"/>
                <a:gd name="connsiteY0" fmla="*/ 1061443 h 1166922"/>
                <a:gd name="connsiteX1" fmla="*/ 0 w 5199155"/>
                <a:gd name="connsiteY1" fmla="*/ 604243 h 1166922"/>
                <a:gd name="connsiteX2" fmla="*/ 1143000 w 5199155"/>
                <a:gd name="connsiteY2" fmla="*/ 70843 h 1166922"/>
                <a:gd name="connsiteX3" fmla="*/ 5199155 w 5199155"/>
                <a:gd name="connsiteY3" fmla="*/ 611663 h 1166922"/>
                <a:gd name="connsiteX0" fmla="*/ 914400 w 5293893"/>
                <a:gd name="connsiteY0" fmla="*/ 752764 h 1023611"/>
                <a:gd name="connsiteX1" fmla="*/ 0 w 5293893"/>
                <a:gd name="connsiteY1" fmla="*/ 295564 h 1023611"/>
                <a:gd name="connsiteX2" fmla="*/ 4679239 w 5293893"/>
                <a:gd name="connsiteY2" fmla="*/ 938436 h 1023611"/>
                <a:gd name="connsiteX3" fmla="*/ 5199155 w 5293893"/>
                <a:gd name="connsiteY3" fmla="*/ 302984 h 1023611"/>
                <a:gd name="connsiteX0" fmla="*/ 0 w 4379493"/>
                <a:gd name="connsiteY0" fmla="*/ 449780 h 893905"/>
                <a:gd name="connsiteX1" fmla="*/ 991956 w 4379493"/>
                <a:gd name="connsiteY1" fmla="*/ 404378 h 893905"/>
                <a:gd name="connsiteX2" fmla="*/ 3764839 w 4379493"/>
                <a:gd name="connsiteY2" fmla="*/ 635452 h 893905"/>
                <a:gd name="connsiteX3" fmla="*/ 4284755 w 4379493"/>
                <a:gd name="connsiteY3" fmla="*/ 0 h 893905"/>
                <a:gd name="connsiteX0" fmla="*/ 0 w 4379493"/>
                <a:gd name="connsiteY0" fmla="*/ 449780 h 893905"/>
                <a:gd name="connsiteX1" fmla="*/ 991956 w 4379493"/>
                <a:gd name="connsiteY1" fmla="*/ 404378 h 893905"/>
                <a:gd name="connsiteX2" fmla="*/ 3764839 w 4379493"/>
                <a:gd name="connsiteY2" fmla="*/ 635452 h 893905"/>
                <a:gd name="connsiteX3" fmla="*/ 4284755 w 4379493"/>
                <a:gd name="connsiteY3" fmla="*/ 0 h 893905"/>
                <a:gd name="connsiteX0" fmla="*/ 0 w 3734148"/>
                <a:gd name="connsiteY0" fmla="*/ 750989 h 1038871"/>
                <a:gd name="connsiteX1" fmla="*/ 346611 w 3734148"/>
                <a:gd name="connsiteY1" fmla="*/ 404378 h 1038871"/>
                <a:gd name="connsiteX2" fmla="*/ 3119494 w 3734148"/>
                <a:gd name="connsiteY2" fmla="*/ 635452 h 1038871"/>
                <a:gd name="connsiteX3" fmla="*/ 3639410 w 3734148"/>
                <a:gd name="connsiteY3" fmla="*/ 0 h 1038871"/>
                <a:gd name="connsiteX0" fmla="*/ 0 w 3734148"/>
                <a:gd name="connsiteY0" fmla="*/ 750989 h 893905"/>
                <a:gd name="connsiteX1" fmla="*/ 346611 w 3734148"/>
                <a:gd name="connsiteY1" fmla="*/ 404378 h 893905"/>
                <a:gd name="connsiteX2" fmla="*/ 3119494 w 3734148"/>
                <a:gd name="connsiteY2" fmla="*/ 635452 h 893905"/>
                <a:gd name="connsiteX3" fmla="*/ 3639410 w 3734148"/>
                <a:gd name="connsiteY3" fmla="*/ 0 h 893905"/>
                <a:gd name="connsiteX0" fmla="*/ 0 w 3445306"/>
                <a:gd name="connsiteY0" fmla="*/ 808757 h 893905"/>
                <a:gd name="connsiteX1" fmla="*/ 57769 w 3445306"/>
                <a:gd name="connsiteY1" fmla="*/ 404378 h 893905"/>
                <a:gd name="connsiteX2" fmla="*/ 2830652 w 3445306"/>
                <a:gd name="connsiteY2" fmla="*/ 635452 h 893905"/>
                <a:gd name="connsiteX3" fmla="*/ 3350568 w 3445306"/>
                <a:gd name="connsiteY3" fmla="*/ 0 h 893905"/>
                <a:gd name="connsiteX0" fmla="*/ 0 w 3445306"/>
                <a:gd name="connsiteY0" fmla="*/ 873247 h 873247"/>
                <a:gd name="connsiteX1" fmla="*/ 346610 w 3445306"/>
                <a:gd name="connsiteY1" fmla="*/ 295564 h 873247"/>
                <a:gd name="connsiteX2" fmla="*/ 2830652 w 3445306"/>
                <a:gd name="connsiteY2" fmla="*/ 699942 h 873247"/>
                <a:gd name="connsiteX3" fmla="*/ 3350568 w 3445306"/>
                <a:gd name="connsiteY3" fmla="*/ 64490 h 873247"/>
                <a:gd name="connsiteX0" fmla="*/ 27450 w 3472756"/>
                <a:gd name="connsiteY0" fmla="*/ 873247 h 873247"/>
                <a:gd name="connsiteX1" fmla="*/ 374060 w 3472756"/>
                <a:gd name="connsiteY1" fmla="*/ 295564 h 873247"/>
                <a:gd name="connsiteX2" fmla="*/ 2858102 w 3472756"/>
                <a:gd name="connsiteY2" fmla="*/ 699942 h 873247"/>
                <a:gd name="connsiteX3" fmla="*/ 3378018 w 3472756"/>
                <a:gd name="connsiteY3" fmla="*/ 64490 h 873247"/>
                <a:gd name="connsiteX0" fmla="*/ 0 w 3445306"/>
                <a:gd name="connsiteY0" fmla="*/ 873247 h 873247"/>
                <a:gd name="connsiteX1" fmla="*/ 346610 w 3445306"/>
                <a:gd name="connsiteY1" fmla="*/ 295564 h 873247"/>
                <a:gd name="connsiteX2" fmla="*/ 2830652 w 3445306"/>
                <a:gd name="connsiteY2" fmla="*/ 699942 h 873247"/>
                <a:gd name="connsiteX3" fmla="*/ 3350568 w 3445306"/>
                <a:gd name="connsiteY3" fmla="*/ 64490 h 873247"/>
                <a:gd name="connsiteX0" fmla="*/ 0 w 3445306"/>
                <a:gd name="connsiteY0" fmla="*/ 815479 h 815479"/>
                <a:gd name="connsiteX1" fmla="*/ 462147 w 3445306"/>
                <a:gd name="connsiteY1" fmla="*/ 295564 h 815479"/>
                <a:gd name="connsiteX2" fmla="*/ 2830652 w 3445306"/>
                <a:gd name="connsiteY2" fmla="*/ 642174 h 815479"/>
                <a:gd name="connsiteX3" fmla="*/ 3350568 w 3445306"/>
                <a:gd name="connsiteY3" fmla="*/ 6722 h 815479"/>
                <a:gd name="connsiteX0" fmla="*/ 0 w 3445306"/>
                <a:gd name="connsiteY0" fmla="*/ 808757 h 808757"/>
                <a:gd name="connsiteX1" fmla="*/ 462147 w 3445306"/>
                <a:gd name="connsiteY1" fmla="*/ 288842 h 808757"/>
                <a:gd name="connsiteX2" fmla="*/ 2830652 w 3445306"/>
                <a:gd name="connsiteY2" fmla="*/ 635452 h 808757"/>
                <a:gd name="connsiteX3" fmla="*/ 3350568 w 3445306"/>
                <a:gd name="connsiteY3" fmla="*/ 0 h 808757"/>
                <a:gd name="connsiteX0" fmla="*/ 0 w 3734147"/>
                <a:gd name="connsiteY0" fmla="*/ 808757 h 808757"/>
                <a:gd name="connsiteX1" fmla="*/ 462147 w 3734147"/>
                <a:gd name="connsiteY1" fmla="*/ 288842 h 808757"/>
                <a:gd name="connsiteX2" fmla="*/ 3119493 w 3734147"/>
                <a:gd name="connsiteY2" fmla="*/ 693220 h 808757"/>
                <a:gd name="connsiteX3" fmla="*/ 3350568 w 3734147"/>
                <a:gd name="connsiteY3" fmla="*/ 0 h 808757"/>
                <a:gd name="connsiteX0" fmla="*/ 0 w 3552589"/>
                <a:gd name="connsiteY0" fmla="*/ 808757 h 808757"/>
                <a:gd name="connsiteX1" fmla="*/ 462147 w 3552589"/>
                <a:gd name="connsiteY1" fmla="*/ 288842 h 808757"/>
                <a:gd name="connsiteX2" fmla="*/ 3119493 w 3552589"/>
                <a:gd name="connsiteY2" fmla="*/ 693220 h 808757"/>
                <a:gd name="connsiteX3" fmla="*/ 3350568 w 3552589"/>
                <a:gd name="connsiteY3" fmla="*/ 0 h 808757"/>
                <a:gd name="connsiteX0" fmla="*/ 0 w 3552589"/>
                <a:gd name="connsiteY0" fmla="*/ 808757 h 808757"/>
                <a:gd name="connsiteX1" fmla="*/ 462147 w 3552589"/>
                <a:gd name="connsiteY1" fmla="*/ 288842 h 808757"/>
                <a:gd name="connsiteX2" fmla="*/ 3119493 w 3552589"/>
                <a:gd name="connsiteY2" fmla="*/ 693220 h 808757"/>
                <a:gd name="connsiteX3" fmla="*/ 3350568 w 3552589"/>
                <a:gd name="connsiteY3" fmla="*/ 0 h 808757"/>
                <a:gd name="connsiteX0" fmla="*/ 0 w 3552589"/>
                <a:gd name="connsiteY0" fmla="*/ 808757 h 808757"/>
                <a:gd name="connsiteX1" fmla="*/ 577683 w 3552589"/>
                <a:gd name="connsiteY1" fmla="*/ 346610 h 808757"/>
                <a:gd name="connsiteX2" fmla="*/ 3119493 w 3552589"/>
                <a:gd name="connsiteY2" fmla="*/ 693220 h 808757"/>
                <a:gd name="connsiteX3" fmla="*/ 3350568 w 3552589"/>
                <a:gd name="connsiteY3" fmla="*/ 0 h 808757"/>
                <a:gd name="connsiteX0" fmla="*/ 0 w 3552589"/>
                <a:gd name="connsiteY0" fmla="*/ 808757 h 887852"/>
                <a:gd name="connsiteX1" fmla="*/ 577683 w 3552589"/>
                <a:gd name="connsiteY1" fmla="*/ 346610 h 887852"/>
                <a:gd name="connsiteX2" fmla="*/ 3119493 w 3552589"/>
                <a:gd name="connsiteY2" fmla="*/ 693220 h 887852"/>
                <a:gd name="connsiteX3" fmla="*/ 3350568 w 3552589"/>
                <a:gd name="connsiteY3" fmla="*/ 0 h 887852"/>
                <a:gd name="connsiteX0" fmla="*/ 0 w 3350568"/>
                <a:gd name="connsiteY0" fmla="*/ 808757 h 887852"/>
                <a:gd name="connsiteX1" fmla="*/ 577683 w 3350568"/>
                <a:gd name="connsiteY1" fmla="*/ 346610 h 887852"/>
                <a:gd name="connsiteX2" fmla="*/ 3119493 w 3350568"/>
                <a:gd name="connsiteY2" fmla="*/ 693220 h 887852"/>
                <a:gd name="connsiteX3" fmla="*/ 3350568 w 3350568"/>
                <a:gd name="connsiteY3" fmla="*/ 0 h 887852"/>
                <a:gd name="connsiteX0" fmla="*/ 0 w 3350568"/>
                <a:gd name="connsiteY0" fmla="*/ 808757 h 887852"/>
                <a:gd name="connsiteX1" fmla="*/ 577683 w 3350568"/>
                <a:gd name="connsiteY1" fmla="*/ 346610 h 887852"/>
                <a:gd name="connsiteX2" fmla="*/ 3119493 w 3350568"/>
                <a:gd name="connsiteY2" fmla="*/ 693220 h 887852"/>
                <a:gd name="connsiteX3" fmla="*/ 3350568 w 3350568"/>
                <a:gd name="connsiteY3" fmla="*/ 0 h 887852"/>
                <a:gd name="connsiteX0" fmla="*/ 0 w 3350568"/>
                <a:gd name="connsiteY0" fmla="*/ 808757 h 887852"/>
                <a:gd name="connsiteX1" fmla="*/ 577683 w 3350568"/>
                <a:gd name="connsiteY1" fmla="*/ 346610 h 887852"/>
                <a:gd name="connsiteX2" fmla="*/ 3119493 w 3350568"/>
                <a:gd name="connsiteY2" fmla="*/ 693220 h 887852"/>
                <a:gd name="connsiteX3" fmla="*/ 3350568 w 3350568"/>
                <a:gd name="connsiteY3" fmla="*/ 0 h 887852"/>
                <a:gd name="connsiteX0" fmla="*/ 0 w 3350568"/>
                <a:gd name="connsiteY0" fmla="*/ 808757 h 887852"/>
                <a:gd name="connsiteX1" fmla="*/ 577683 w 3350568"/>
                <a:gd name="connsiteY1" fmla="*/ 346610 h 887852"/>
                <a:gd name="connsiteX2" fmla="*/ 3119493 w 3350568"/>
                <a:gd name="connsiteY2" fmla="*/ 693220 h 887852"/>
                <a:gd name="connsiteX3" fmla="*/ 3350568 w 3350568"/>
                <a:gd name="connsiteY3" fmla="*/ 0 h 887852"/>
                <a:gd name="connsiteX0" fmla="*/ 0 w 3350568"/>
                <a:gd name="connsiteY0" fmla="*/ 808757 h 887852"/>
                <a:gd name="connsiteX1" fmla="*/ 577683 w 3350568"/>
                <a:gd name="connsiteY1" fmla="*/ 346610 h 887852"/>
                <a:gd name="connsiteX2" fmla="*/ 3119493 w 3350568"/>
                <a:gd name="connsiteY2" fmla="*/ 693220 h 887852"/>
                <a:gd name="connsiteX3" fmla="*/ 3350568 w 3350568"/>
                <a:gd name="connsiteY3" fmla="*/ 0 h 88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0568" h="887852">
                  <a:moveTo>
                    <a:pt x="0" y="808757"/>
                  </a:moveTo>
                  <a:cubicBezTo>
                    <a:pt x="128364" y="395166"/>
                    <a:pt x="202994" y="378090"/>
                    <a:pt x="577683" y="346610"/>
                  </a:cubicBezTo>
                  <a:cubicBezTo>
                    <a:pt x="1026646" y="331636"/>
                    <a:pt x="2686397" y="887852"/>
                    <a:pt x="3119493" y="693220"/>
                  </a:cubicBezTo>
                  <a:cubicBezTo>
                    <a:pt x="3333895" y="552230"/>
                    <a:pt x="3337556" y="555259"/>
                    <a:pt x="3350568" y="0"/>
                  </a:cubicBezTo>
                </a:path>
              </a:pathLst>
            </a:custGeom>
            <a:noFill/>
            <a:ln w="38100" cap="flat" cmpd="sng" algn="ctr">
              <a:solidFill>
                <a:srgbClr val="00B050"/>
              </a:solidFill>
              <a:prstDash val="solid"/>
              <a:headEnd type="triangle"/>
              <a:tailEnd type="none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028" name="TextBox 1062"/>
            <p:cNvSpPr txBox="1"/>
            <p:nvPr/>
          </p:nvSpPr>
          <p:spPr>
            <a:xfrm>
              <a:off x="2603470" y="4267200"/>
              <a:ext cx="2211273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  <a:latin typeface="Arial Narrow" pitchFamily="34" charset="0"/>
                </a:rPr>
                <a:t>Selection, Content Requests,</a:t>
              </a:r>
            </a:p>
            <a:p>
              <a:r>
                <a:rPr lang="en-US" sz="1200" b="1" dirty="0" smtClean="0">
                  <a:solidFill>
                    <a:srgbClr val="FF0000"/>
                  </a:solidFill>
                  <a:latin typeface="Arial Narrow" pitchFamily="34" charset="0"/>
                </a:rPr>
                <a:t>Subscriber Identification, </a:t>
              </a:r>
            </a:p>
            <a:p>
              <a:r>
                <a:rPr lang="en-US" sz="1200" b="1" dirty="0" smtClean="0">
                  <a:solidFill>
                    <a:srgbClr val="FF0000"/>
                  </a:solidFill>
                  <a:latin typeface="Arial Narrow" pitchFamily="34" charset="0"/>
                </a:rPr>
                <a:t>Bandwidth Negotiation, etc.</a:t>
              </a:r>
              <a:endParaRPr lang="en-US" sz="1200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029" name="TextBox 1100"/>
            <p:cNvSpPr txBox="1"/>
            <p:nvPr/>
          </p:nvSpPr>
          <p:spPr>
            <a:xfrm>
              <a:off x="966223" y="2659559"/>
              <a:ext cx="2399247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18FF5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Content Delivery to clients</a:t>
              </a:r>
            </a:p>
            <a:p>
              <a:pPr algn="ctr"/>
              <a:r>
                <a:rPr lang="en-US" sz="1600" b="1" dirty="0" smtClean="0">
                  <a:solidFill>
                    <a:srgbClr val="18FF5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Linear Multi-Cast OR </a:t>
              </a:r>
            </a:p>
            <a:p>
              <a:pPr algn="ctr"/>
              <a:r>
                <a:rPr lang="en-US" sz="1600" b="1" dirty="0" smtClean="0">
                  <a:solidFill>
                    <a:srgbClr val="18FF5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On-Demand </a:t>
              </a:r>
              <a:r>
                <a:rPr lang="en-US" sz="1600" b="1" dirty="0" err="1" smtClean="0">
                  <a:solidFill>
                    <a:srgbClr val="18FF5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Uni</a:t>
              </a:r>
              <a:r>
                <a:rPr lang="en-US" sz="1600" b="1" dirty="0" smtClean="0">
                  <a:solidFill>
                    <a:srgbClr val="18FF5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-Cast</a:t>
              </a:r>
              <a:endParaRPr lang="en-US" sz="1400" dirty="0">
                <a:solidFill>
                  <a:srgbClr val="18FF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030" name="TextBox 1100"/>
            <p:cNvSpPr txBox="1"/>
            <p:nvPr/>
          </p:nvSpPr>
          <p:spPr>
            <a:xfrm>
              <a:off x="3441670" y="3352800"/>
              <a:ext cx="211076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18FF5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Network Bandwidth Adaptive </a:t>
              </a:r>
            </a:p>
            <a:p>
              <a:pPr algn="ctr"/>
              <a:r>
                <a:rPr lang="en-US" sz="1200" b="1" dirty="0" smtClean="0">
                  <a:solidFill>
                    <a:srgbClr val="18FF5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Data Feed</a:t>
              </a:r>
              <a:endParaRPr lang="en-US" sz="1200" dirty="0">
                <a:solidFill>
                  <a:srgbClr val="18FF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GenosTV™ Programming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1229444" y="4451967"/>
            <a:ext cx="3221986" cy="1168687"/>
            <a:chOff x="11213152" y="5244127"/>
            <a:chExt cx="3221986" cy="1168687"/>
          </a:xfrm>
        </p:grpSpPr>
        <p:grpSp>
          <p:nvGrpSpPr>
            <p:cNvPr id="4" name="Group 84"/>
            <p:cNvGrpSpPr/>
            <p:nvPr/>
          </p:nvGrpSpPr>
          <p:grpSpPr>
            <a:xfrm>
              <a:off x="11295473" y="5244127"/>
              <a:ext cx="3118708" cy="1168687"/>
              <a:chOff x="1042106" y="1697726"/>
              <a:chExt cx="12546188" cy="5008970"/>
            </a:xfrm>
          </p:grpSpPr>
          <p:sp>
            <p:nvSpPr>
              <p:cNvPr id="6" name="Cloud 5"/>
              <p:cNvSpPr/>
              <p:nvPr/>
            </p:nvSpPr>
            <p:spPr>
              <a:xfrm>
                <a:off x="5000625" y="3203274"/>
                <a:ext cx="4629150" cy="2088770"/>
              </a:xfrm>
              <a:prstGeom prst="cloud">
                <a:avLst/>
              </a:prstGeom>
              <a:gradFill flip="none" rotWithShape="1">
                <a:gsLst>
                  <a:gs pos="0">
                    <a:srgbClr val="FFCCFF"/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The Cloud</a:t>
                </a:r>
                <a:endParaRPr lang="en-US" sz="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" name="Group 1078"/>
              <p:cNvGrpSpPr/>
              <p:nvPr/>
            </p:nvGrpSpPr>
            <p:grpSpPr>
              <a:xfrm>
                <a:off x="1042106" y="1697726"/>
                <a:ext cx="2126765" cy="2075066"/>
                <a:chOff x="7620000" y="2743200"/>
                <a:chExt cx="950337" cy="946150"/>
              </a:xfrm>
            </p:grpSpPr>
            <p:sp>
              <p:nvSpPr>
                <p:cNvPr id="33" name="Freeform 46"/>
                <p:cNvSpPr>
                  <a:spLocks/>
                </p:cNvSpPr>
                <p:nvPr/>
              </p:nvSpPr>
              <p:spPr bwMode="auto">
                <a:xfrm>
                  <a:off x="7640933" y="2755760"/>
                  <a:ext cx="916845" cy="916844"/>
                </a:xfrm>
                <a:custGeom>
                  <a:avLst/>
                  <a:gdLst/>
                  <a:ahLst/>
                  <a:cxnLst>
                    <a:cxn ang="0">
                      <a:pos x="438" y="220"/>
                    </a:cxn>
                    <a:cxn ang="0">
                      <a:pos x="434" y="176"/>
                    </a:cxn>
                    <a:cxn ang="0">
                      <a:pos x="420" y="134"/>
                    </a:cxn>
                    <a:cxn ang="0">
                      <a:pos x="400" y="96"/>
                    </a:cxn>
                    <a:cxn ang="0">
                      <a:pos x="374" y="64"/>
                    </a:cxn>
                    <a:cxn ang="0">
                      <a:pos x="340" y="38"/>
                    </a:cxn>
                    <a:cxn ang="0">
                      <a:pos x="304" y="18"/>
                    </a:cxn>
                    <a:cxn ang="0">
                      <a:pos x="262" y="4"/>
                    </a:cxn>
                    <a:cxn ang="0">
                      <a:pos x="218" y="0"/>
                    </a:cxn>
                    <a:cxn ang="0">
                      <a:pos x="196" y="2"/>
                    </a:cxn>
                    <a:cxn ang="0">
                      <a:pos x="154" y="10"/>
                    </a:cxn>
                    <a:cxn ang="0">
                      <a:pos x="114" y="26"/>
                    </a:cxn>
                    <a:cxn ang="0">
                      <a:pos x="80" y="50"/>
                    </a:cxn>
                    <a:cxn ang="0">
                      <a:pos x="50" y="80"/>
                    </a:cxn>
                    <a:cxn ang="0">
                      <a:pos x="26" y="114"/>
                    </a:cxn>
                    <a:cxn ang="0">
                      <a:pos x="10" y="154"/>
                    </a:cxn>
                    <a:cxn ang="0">
                      <a:pos x="0" y="196"/>
                    </a:cxn>
                    <a:cxn ang="0">
                      <a:pos x="0" y="220"/>
                    </a:cxn>
                    <a:cxn ang="0">
                      <a:pos x="4" y="264"/>
                    </a:cxn>
                    <a:cxn ang="0">
                      <a:pos x="16" y="304"/>
                    </a:cxn>
                    <a:cxn ang="0">
                      <a:pos x="36" y="342"/>
                    </a:cxn>
                    <a:cxn ang="0">
                      <a:pos x="64" y="374"/>
                    </a:cxn>
                    <a:cxn ang="0">
                      <a:pos x="96" y="400"/>
                    </a:cxn>
                    <a:cxn ang="0">
                      <a:pos x="134" y="422"/>
                    </a:cxn>
                    <a:cxn ang="0">
                      <a:pos x="174" y="434"/>
                    </a:cxn>
                    <a:cxn ang="0">
                      <a:pos x="218" y="438"/>
                    </a:cxn>
                    <a:cxn ang="0">
                      <a:pos x="240" y="438"/>
                    </a:cxn>
                    <a:cxn ang="0">
                      <a:pos x="284" y="428"/>
                    </a:cxn>
                    <a:cxn ang="0">
                      <a:pos x="322" y="412"/>
                    </a:cxn>
                    <a:cxn ang="0">
                      <a:pos x="358" y="388"/>
                    </a:cxn>
                    <a:cxn ang="0">
                      <a:pos x="388" y="358"/>
                    </a:cxn>
                    <a:cxn ang="0">
                      <a:pos x="412" y="324"/>
                    </a:cxn>
                    <a:cxn ang="0">
                      <a:pos x="428" y="284"/>
                    </a:cxn>
                    <a:cxn ang="0">
                      <a:pos x="436" y="242"/>
                    </a:cxn>
                    <a:cxn ang="0">
                      <a:pos x="438" y="220"/>
                    </a:cxn>
                  </a:cxnLst>
                  <a:rect l="0" t="0" r="r" b="b"/>
                  <a:pathLst>
                    <a:path w="438" h="438">
                      <a:moveTo>
                        <a:pt x="438" y="220"/>
                      </a:moveTo>
                      <a:lnTo>
                        <a:pt x="438" y="220"/>
                      </a:lnTo>
                      <a:lnTo>
                        <a:pt x="436" y="196"/>
                      </a:lnTo>
                      <a:lnTo>
                        <a:pt x="434" y="176"/>
                      </a:lnTo>
                      <a:lnTo>
                        <a:pt x="428" y="154"/>
                      </a:lnTo>
                      <a:lnTo>
                        <a:pt x="420" y="134"/>
                      </a:lnTo>
                      <a:lnTo>
                        <a:pt x="412" y="114"/>
                      </a:lnTo>
                      <a:lnTo>
                        <a:pt x="400" y="96"/>
                      </a:lnTo>
                      <a:lnTo>
                        <a:pt x="388" y="80"/>
                      </a:lnTo>
                      <a:lnTo>
                        <a:pt x="374" y="64"/>
                      </a:lnTo>
                      <a:lnTo>
                        <a:pt x="358" y="50"/>
                      </a:lnTo>
                      <a:lnTo>
                        <a:pt x="340" y="38"/>
                      </a:lnTo>
                      <a:lnTo>
                        <a:pt x="322" y="26"/>
                      </a:lnTo>
                      <a:lnTo>
                        <a:pt x="304" y="18"/>
                      </a:lnTo>
                      <a:lnTo>
                        <a:pt x="284" y="10"/>
                      </a:lnTo>
                      <a:lnTo>
                        <a:pt x="262" y="4"/>
                      </a:lnTo>
                      <a:lnTo>
                        <a:pt x="240" y="2"/>
                      </a:lnTo>
                      <a:lnTo>
                        <a:pt x="218" y="0"/>
                      </a:lnTo>
                      <a:lnTo>
                        <a:pt x="218" y="0"/>
                      </a:lnTo>
                      <a:lnTo>
                        <a:pt x="196" y="2"/>
                      </a:lnTo>
                      <a:lnTo>
                        <a:pt x="174" y="4"/>
                      </a:lnTo>
                      <a:lnTo>
                        <a:pt x="154" y="10"/>
                      </a:lnTo>
                      <a:lnTo>
                        <a:pt x="134" y="18"/>
                      </a:lnTo>
                      <a:lnTo>
                        <a:pt x="114" y="26"/>
                      </a:lnTo>
                      <a:lnTo>
                        <a:pt x="96" y="38"/>
                      </a:lnTo>
                      <a:lnTo>
                        <a:pt x="80" y="50"/>
                      </a:lnTo>
                      <a:lnTo>
                        <a:pt x="64" y="64"/>
                      </a:lnTo>
                      <a:lnTo>
                        <a:pt x="50" y="80"/>
                      </a:lnTo>
                      <a:lnTo>
                        <a:pt x="36" y="96"/>
                      </a:lnTo>
                      <a:lnTo>
                        <a:pt x="26" y="114"/>
                      </a:lnTo>
                      <a:lnTo>
                        <a:pt x="16" y="134"/>
                      </a:lnTo>
                      <a:lnTo>
                        <a:pt x="10" y="154"/>
                      </a:lnTo>
                      <a:lnTo>
                        <a:pt x="4" y="176"/>
                      </a:lnTo>
                      <a:lnTo>
                        <a:pt x="0" y="19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42"/>
                      </a:lnTo>
                      <a:lnTo>
                        <a:pt x="4" y="264"/>
                      </a:lnTo>
                      <a:lnTo>
                        <a:pt x="10" y="284"/>
                      </a:lnTo>
                      <a:lnTo>
                        <a:pt x="16" y="304"/>
                      </a:lnTo>
                      <a:lnTo>
                        <a:pt x="26" y="324"/>
                      </a:lnTo>
                      <a:lnTo>
                        <a:pt x="36" y="342"/>
                      </a:lnTo>
                      <a:lnTo>
                        <a:pt x="50" y="358"/>
                      </a:lnTo>
                      <a:lnTo>
                        <a:pt x="64" y="374"/>
                      </a:lnTo>
                      <a:lnTo>
                        <a:pt x="80" y="388"/>
                      </a:lnTo>
                      <a:lnTo>
                        <a:pt x="96" y="400"/>
                      </a:lnTo>
                      <a:lnTo>
                        <a:pt x="114" y="412"/>
                      </a:lnTo>
                      <a:lnTo>
                        <a:pt x="134" y="422"/>
                      </a:lnTo>
                      <a:lnTo>
                        <a:pt x="154" y="428"/>
                      </a:lnTo>
                      <a:lnTo>
                        <a:pt x="174" y="434"/>
                      </a:lnTo>
                      <a:lnTo>
                        <a:pt x="196" y="438"/>
                      </a:lnTo>
                      <a:lnTo>
                        <a:pt x="218" y="438"/>
                      </a:lnTo>
                      <a:lnTo>
                        <a:pt x="218" y="438"/>
                      </a:lnTo>
                      <a:lnTo>
                        <a:pt x="240" y="438"/>
                      </a:lnTo>
                      <a:lnTo>
                        <a:pt x="262" y="434"/>
                      </a:lnTo>
                      <a:lnTo>
                        <a:pt x="284" y="428"/>
                      </a:lnTo>
                      <a:lnTo>
                        <a:pt x="304" y="422"/>
                      </a:lnTo>
                      <a:lnTo>
                        <a:pt x="322" y="412"/>
                      </a:lnTo>
                      <a:lnTo>
                        <a:pt x="340" y="400"/>
                      </a:lnTo>
                      <a:lnTo>
                        <a:pt x="358" y="388"/>
                      </a:lnTo>
                      <a:lnTo>
                        <a:pt x="374" y="374"/>
                      </a:lnTo>
                      <a:lnTo>
                        <a:pt x="388" y="358"/>
                      </a:lnTo>
                      <a:lnTo>
                        <a:pt x="400" y="342"/>
                      </a:lnTo>
                      <a:lnTo>
                        <a:pt x="412" y="324"/>
                      </a:lnTo>
                      <a:lnTo>
                        <a:pt x="420" y="304"/>
                      </a:lnTo>
                      <a:lnTo>
                        <a:pt x="428" y="284"/>
                      </a:lnTo>
                      <a:lnTo>
                        <a:pt x="434" y="264"/>
                      </a:lnTo>
                      <a:lnTo>
                        <a:pt x="436" y="242"/>
                      </a:lnTo>
                      <a:lnTo>
                        <a:pt x="438" y="220"/>
                      </a:lnTo>
                      <a:lnTo>
                        <a:pt x="438" y="220"/>
                      </a:lnTo>
                      <a:close/>
                    </a:path>
                  </a:pathLst>
                </a:custGeom>
                <a:solidFill>
                  <a:srgbClr val="0090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" name="Freeform 47"/>
                <p:cNvSpPr>
                  <a:spLocks/>
                </p:cNvSpPr>
                <p:nvPr/>
              </p:nvSpPr>
              <p:spPr bwMode="auto">
                <a:xfrm>
                  <a:off x="7716290" y="2755760"/>
                  <a:ext cx="770317" cy="916844"/>
                </a:xfrm>
                <a:custGeom>
                  <a:avLst/>
                  <a:gdLst/>
                  <a:ahLst/>
                  <a:cxnLst>
                    <a:cxn ang="0">
                      <a:pos x="368" y="220"/>
                    </a:cxn>
                    <a:cxn ang="0">
                      <a:pos x="364" y="176"/>
                    </a:cxn>
                    <a:cxn ang="0">
                      <a:pos x="354" y="134"/>
                    </a:cxn>
                    <a:cxn ang="0">
                      <a:pos x="336" y="96"/>
                    </a:cxn>
                    <a:cxn ang="0">
                      <a:pos x="314" y="64"/>
                    </a:cxn>
                    <a:cxn ang="0">
                      <a:pos x="286" y="38"/>
                    </a:cxn>
                    <a:cxn ang="0">
                      <a:pos x="256" y="18"/>
                    </a:cxn>
                    <a:cxn ang="0">
                      <a:pos x="220" y="4"/>
                    </a:cxn>
                    <a:cxn ang="0">
                      <a:pos x="184" y="0"/>
                    </a:cxn>
                    <a:cxn ang="0">
                      <a:pos x="164" y="2"/>
                    </a:cxn>
                    <a:cxn ang="0">
                      <a:pos x="128" y="10"/>
                    </a:cxn>
                    <a:cxn ang="0">
                      <a:pos x="96" y="26"/>
                    </a:cxn>
                    <a:cxn ang="0">
                      <a:pos x="66" y="50"/>
                    </a:cxn>
                    <a:cxn ang="0">
                      <a:pos x="42" y="80"/>
                    </a:cxn>
                    <a:cxn ang="0">
                      <a:pos x="22" y="114"/>
                    </a:cxn>
                    <a:cxn ang="0">
                      <a:pos x="8" y="154"/>
                    </a:cxn>
                    <a:cxn ang="0">
                      <a:pos x="0" y="196"/>
                    </a:cxn>
                    <a:cxn ang="0">
                      <a:pos x="0" y="220"/>
                    </a:cxn>
                    <a:cxn ang="0">
                      <a:pos x="2" y="264"/>
                    </a:cxn>
                    <a:cxn ang="0">
                      <a:pos x="14" y="304"/>
                    </a:cxn>
                    <a:cxn ang="0">
                      <a:pos x="30" y="342"/>
                    </a:cxn>
                    <a:cxn ang="0">
                      <a:pos x="54" y="374"/>
                    </a:cxn>
                    <a:cxn ang="0">
                      <a:pos x="80" y="400"/>
                    </a:cxn>
                    <a:cxn ang="0">
                      <a:pos x="112" y="422"/>
                    </a:cxn>
                    <a:cxn ang="0">
                      <a:pos x="146" y="434"/>
                    </a:cxn>
                    <a:cxn ang="0">
                      <a:pos x="184" y="438"/>
                    </a:cxn>
                    <a:cxn ang="0">
                      <a:pos x="202" y="438"/>
                    </a:cxn>
                    <a:cxn ang="0">
                      <a:pos x="238" y="428"/>
                    </a:cxn>
                    <a:cxn ang="0">
                      <a:pos x="272" y="412"/>
                    </a:cxn>
                    <a:cxn ang="0">
                      <a:pos x="300" y="388"/>
                    </a:cxn>
                    <a:cxn ang="0">
                      <a:pos x="326" y="358"/>
                    </a:cxn>
                    <a:cxn ang="0">
                      <a:pos x="346" y="324"/>
                    </a:cxn>
                    <a:cxn ang="0">
                      <a:pos x="360" y="284"/>
                    </a:cxn>
                    <a:cxn ang="0">
                      <a:pos x="366" y="242"/>
                    </a:cxn>
                    <a:cxn ang="0">
                      <a:pos x="368" y="220"/>
                    </a:cxn>
                  </a:cxnLst>
                  <a:rect l="0" t="0" r="r" b="b"/>
                  <a:pathLst>
                    <a:path w="368" h="438">
                      <a:moveTo>
                        <a:pt x="368" y="220"/>
                      </a:moveTo>
                      <a:lnTo>
                        <a:pt x="368" y="220"/>
                      </a:lnTo>
                      <a:lnTo>
                        <a:pt x="366" y="196"/>
                      </a:lnTo>
                      <a:lnTo>
                        <a:pt x="364" y="176"/>
                      </a:lnTo>
                      <a:lnTo>
                        <a:pt x="360" y="154"/>
                      </a:lnTo>
                      <a:lnTo>
                        <a:pt x="354" y="134"/>
                      </a:lnTo>
                      <a:lnTo>
                        <a:pt x="346" y="114"/>
                      </a:lnTo>
                      <a:lnTo>
                        <a:pt x="336" y="96"/>
                      </a:lnTo>
                      <a:lnTo>
                        <a:pt x="326" y="80"/>
                      </a:lnTo>
                      <a:lnTo>
                        <a:pt x="314" y="64"/>
                      </a:lnTo>
                      <a:lnTo>
                        <a:pt x="300" y="50"/>
                      </a:lnTo>
                      <a:lnTo>
                        <a:pt x="286" y="38"/>
                      </a:lnTo>
                      <a:lnTo>
                        <a:pt x="272" y="26"/>
                      </a:lnTo>
                      <a:lnTo>
                        <a:pt x="256" y="18"/>
                      </a:lnTo>
                      <a:lnTo>
                        <a:pt x="238" y="10"/>
                      </a:lnTo>
                      <a:lnTo>
                        <a:pt x="220" y="4"/>
                      </a:lnTo>
                      <a:lnTo>
                        <a:pt x="202" y="2"/>
                      </a:lnTo>
                      <a:lnTo>
                        <a:pt x="184" y="0"/>
                      </a:lnTo>
                      <a:lnTo>
                        <a:pt x="184" y="0"/>
                      </a:lnTo>
                      <a:lnTo>
                        <a:pt x="164" y="2"/>
                      </a:lnTo>
                      <a:lnTo>
                        <a:pt x="146" y="4"/>
                      </a:lnTo>
                      <a:lnTo>
                        <a:pt x="128" y="10"/>
                      </a:lnTo>
                      <a:lnTo>
                        <a:pt x="112" y="18"/>
                      </a:lnTo>
                      <a:lnTo>
                        <a:pt x="96" y="26"/>
                      </a:lnTo>
                      <a:lnTo>
                        <a:pt x="80" y="38"/>
                      </a:lnTo>
                      <a:lnTo>
                        <a:pt x="66" y="50"/>
                      </a:lnTo>
                      <a:lnTo>
                        <a:pt x="54" y="64"/>
                      </a:lnTo>
                      <a:lnTo>
                        <a:pt x="42" y="80"/>
                      </a:lnTo>
                      <a:lnTo>
                        <a:pt x="30" y="96"/>
                      </a:lnTo>
                      <a:lnTo>
                        <a:pt x="22" y="114"/>
                      </a:lnTo>
                      <a:lnTo>
                        <a:pt x="14" y="134"/>
                      </a:lnTo>
                      <a:lnTo>
                        <a:pt x="8" y="154"/>
                      </a:lnTo>
                      <a:lnTo>
                        <a:pt x="2" y="176"/>
                      </a:lnTo>
                      <a:lnTo>
                        <a:pt x="0" y="19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42"/>
                      </a:lnTo>
                      <a:lnTo>
                        <a:pt x="2" y="264"/>
                      </a:lnTo>
                      <a:lnTo>
                        <a:pt x="8" y="284"/>
                      </a:lnTo>
                      <a:lnTo>
                        <a:pt x="14" y="304"/>
                      </a:lnTo>
                      <a:lnTo>
                        <a:pt x="22" y="324"/>
                      </a:lnTo>
                      <a:lnTo>
                        <a:pt x="30" y="342"/>
                      </a:lnTo>
                      <a:lnTo>
                        <a:pt x="42" y="358"/>
                      </a:lnTo>
                      <a:lnTo>
                        <a:pt x="54" y="374"/>
                      </a:lnTo>
                      <a:lnTo>
                        <a:pt x="66" y="388"/>
                      </a:lnTo>
                      <a:lnTo>
                        <a:pt x="80" y="400"/>
                      </a:lnTo>
                      <a:lnTo>
                        <a:pt x="96" y="412"/>
                      </a:lnTo>
                      <a:lnTo>
                        <a:pt x="112" y="422"/>
                      </a:lnTo>
                      <a:lnTo>
                        <a:pt x="128" y="428"/>
                      </a:lnTo>
                      <a:lnTo>
                        <a:pt x="146" y="434"/>
                      </a:lnTo>
                      <a:lnTo>
                        <a:pt x="164" y="438"/>
                      </a:lnTo>
                      <a:lnTo>
                        <a:pt x="184" y="438"/>
                      </a:lnTo>
                      <a:lnTo>
                        <a:pt x="184" y="438"/>
                      </a:lnTo>
                      <a:lnTo>
                        <a:pt x="202" y="438"/>
                      </a:lnTo>
                      <a:lnTo>
                        <a:pt x="220" y="434"/>
                      </a:lnTo>
                      <a:lnTo>
                        <a:pt x="238" y="428"/>
                      </a:lnTo>
                      <a:lnTo>
                        <a:pt x="256" y="422"/>
                      </a:lnTo>
                      <a:lnTo>
                        <a:pt x="272" y="412"/>
                      </a:lnTo>
                      <a:lnTo>
                        <a:pt x="286" y="400"/>
                      </a:lnTo>
                      <a:lnTo>
                        <a:pt x="300" y="388"/>
                      </a:lnTo>
                      <a:lnTo>
                        <a:pt x="314" y="374"/>
                      </a:lnTo>
                      <a:lnTo>
                        <a:pt x="326" y="358"/>
                      </a:lnTo>
                      <a:lnTo>
                        <a:pt x="336" y="342"/>
                      </a:lnTo>
                      <a:lnTo>
                        <a:pt x="346" y="324"/>
                      </a:lnTo>
                      <a:lnTo>
                        <a:pt x="354" y="304"/>
                      </a:lnTo>
                      <a:lnTo>
                        <a:pt x="360" y="284"/>
                      </a:lnTo>
                      <a:lnTo>
                        <a:pt x="364" y="264"/>
                      </a:lnTo>
                      <a:lnTo>
                        <a:pt x="366" y="242"/>
                      </a:lnTo>
                      <a:lnTo>
                        <a:pt x="368" y="220"/>
                      </a:lnTo>
                      <a:lnTo>
                        <a:pt x="368" y="220"/>
                      </a:lnTo>
                      <a:close/>
                    </a:path>
                  </a:pathLst>
                </a:custGeom>
                <a:solidFill>
                  <a:srgbClr val="00A0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" name="Freeform 48"/>
                <p:cNvSpPr>
                  <a:spLocks/>
                </p:cNvSpPr>
                <p:nvPr/>
              </p:nvSpPr>
              <p:spPr bwMode="auto">
                <a:xfrm>
                  <a:off x="7720476" y="2755760"/>
                  <a:ext cx="569365" cy="560992"/>
                </a:xfrm>
                <a:custGeom>
                  <a:avLst/>
                  <a:gdLst/>
                  <a:ahLst/>
                  <a:cxnLst>
                    <a:cxn ang="0">
                      <a:pos x="136" y="268"/>
                    </a:cxn>
                    <a:cxn ang="0">
                      <a:pos x="136" y="268"/>
                    </a:cxn>
                    <a:cxn ang="0">
                      <a:pos x="150" y="268"/>
                    </a:cxn>
                    <a:cxn ang="0">
                      <a:pos x="164" y="266"/>
                    </a:cxn>
                    <a:cxn ang="0">
                      <a:pos x="176" y="262"/>
                    </a:cxn>
                    <a:cxn ang="0">
                      <a:pos x="188" y="258"/>
                    </a:cxn>
                    <a:cxn ang="0">
                      <a:pos x="200" y="252"/>
                    </a:cxn>
                    <a:cxn ang="0">
                      <a:pos x="212" y="246"/>
                    </a:cxn>
                    <a:cxn ang="0">
                      <a:pos x="222" y="238"/>
                    </a:cxn>
                    <a:cxn ang="0">
                      <a:pos x="232" y="228"/>
                    </a:cxn>
                    <a:cxn ang="0">
                      <a:pos x="240" y="220"/>
                    </a:cxn>
                    <a:cxn ang="0">
                      <a:pos x="248" y="208"/>
                    </a:cxn>
                    <a:cxn ang="0">
                      <a:pos x="256" y="198"/>
                    </a:cxn>
                    <a:cxn ang="0">
                      <a:pos x="260" y="186"/>
                    </a:cxn>
                    <a:cxn ang="0">
                      <a:pos x="266" y="174"/>
                    </a:cxn>
                    <a:cxn ang="0">
                      <a:pos x="268" y="160"/>
                    </a:cxn>
                    <a:cxn ang="0">
                      <a:pos x="270" y="146"/>
                    </a:cxn>
                    <a:cxn ang="0">
                      <a:pos x="272" y="132"/>
                    </a:cxn>
                    <a:cxn ang="0">
                      <a:pos x="272" y="132"/>
                    </a:cxn>
                    <a:cxn ang="0">
                      <a:pos x="270" y="110"/>
                    </a:cxn>
                    <a:cxn ang="0">
                      <a:pos x="264" y="86"/>
                    </a:cxn>
                    <a:cxn ang="0">
                      <a:pos x="254" y="66"/>
                    </a:cxn>
                    <a:cxn ang="0">
                      <a:pos x="242" y="48"/>
                    </a:cxn>
                    <a:cxn ang="0">
                      <a:pos x="226" y="32"/>
                    </a:cxn>
                    <a:cxn ang="0">
                      <a:pos x="208" y="18"/>
                    </a:cxn>
                    <a:cxn ang="0">
                      <a:pos x="188" y="8"/>
                    </a:cxn>
                    <a:cxn ang="0">
                      <a:pos x="166" y="0"/>
                    </a:cxn>
                    <a:cxn ang="0">
                      <a:pos x="166" y="0"/>
                    </a:cxn>
                    <a:cxn ang="0">
                      <a:pos x="142" y="4"/>
                    </a:cxn>
                    <a:cxn ang="0">
                      <a:pos x="120" y="8"/>
                    </a:cxn>
                    <a:cxn ang="0">
                      <a:pos x="100" y="16"/>
                    </a:cxn>
                    <a:cxn ang="0">
                      <a:pos x="78" y="26"/>
                    </a:cxn>
                    <a:cxn ang="0">
                      <a:pos x="60" y="36"/>
                    </a:cxn>
                    <a:cxn ang="0">
                      <a:pos x="42" y="50"/>
                    </a:cxn>
                    <a:cxn ang="0">
                      <a:pos x="26" y="64"/>
                    </a:cxn>
                    <a:cxn ang="0">
                      <a:pos x="10" y="80"/>
                    </a:cxn>
                    <a:cxn ang="0">
                      <a:pos x="10" y="80"/>
                    </a:cxn>
                    <a:cxn ang="0">
                      <a:pos x="6" y="94"/>
                    </a:cxn>
                    <a:cxn ang="0">
                      <a:pos x="4" y="106"/>
                    </a:cxn>
                    <a:cxn ang="0">
                      <a:pos x="2" y="120"/>
                    </a:cxn>
                    <a:cxn ang="0">
                      <a:pos x="0" y="132"/>
                    </a:cxn>
                    <a:cxn ang="0">
                      <a:pos x="0" y="132"/>
                    </a:cxn>
                    <a:cxn ang="0">
                      <a:pos x="2" y="146"/>
                    </a:cxn>
                    <a:cxn ang="0">
                      <a:pos x="4" y="160"/>
                    </a:cxn>
                    <a:cxn ang="0">
                      <a:pos x="6" y="174"/>
                    </a:cxn>
                    <a:cxn ang="0">
                      <a:pos x="12" y="186"/>
                    </a:cxn>
                    <a:cxn ang="0">
                      <a:pos x="16" y="198"/>
                    </a:cxn>
                    <a:cxn ang="0">
                      <a:pos x="24" y="208"/>
                    </a:cxn>
                    <a:cxn ang="0">
                      <a:pos x="32" y="220"/>
                    </a:cxn>
                    <a:cxn ang="0">
                      <a:pos x="40" y="228"/>
                    </a:cxn>
                    <a:cxn ang="0">
                      <a:pos x="50" y="238"/>
                    </a:cxn>
                    <a:cxn ang="0">
                      <a:pos x="60" y="246"/>
                    </a:cxn>
                    <a:cxn ang="0">
                      <a:pos x="72" y="252"/>
                    </a:cxn>
                    <a:cxn ang="0">
                      <a:pos x="84" y="258"/>
                    </a:cxn>
                    <a:cxn ang="0">
                      <a:pos x="96" y="262"/>
                    </a:cxn>
                    <a:cxn ang="0">
                      <a:pos x="108" y="266"/>
                    </a:cxn>
                    <a:cxn ang="0">
                      <a:pos x="122" y="268"/>
                    </a:cxn>
                    <a:cxn ang="0">
                      <a:pos x="136" y="268"/>
                    </a:cxn>
                    <a:cxn ang="0">
                      <a:pos x="136" y="268"/>
                    </a:cxn>
                  </a:cxnLst>
                  <a:rect l="0" t="0" r="r" b="b"/>
                  <a:pathLst>
                    <a:path w="272" h="268">
                      <a:moveTo>
                        <a:pt x="136" y="268"/>
                      </a:moveTo>
                      <a:lnTo>
                        <a:pt x="136" y="268"/>
                      </a:lnTo>
                      <a:lnTo>
                        <a:pt x="150" y="268"/>
                      </a:lnTo>
                      <a:lnTo>
                        <a:pt x="164" y="266"/>
                      </a:lnTo>
                      <a:lnTo>
                        <a:pt x="176" y="262"/>
                      </a:lnTo>
                      <a:lnTo>
                        <a:pt x="188" y="258"/>
                      </a:lnTo>
                      <a:lnTo>
                        <a:pt x="200" y="252"/>
                      </a:lnTo>
                      <a:lnTo>
                        <a:pt x="212" y="246"/>
                      </a:lnTo>
                      <a:lnTo>
                        <a:pt x="222" y="238"/>
                      </a:lnTo>
                      <a:lnTo>
                        <a:pt x="232" y="228"/>
                      </a:lnTo>
                      <a:lnTo>
                        <a:pt x="240" y="220"/>
                      </a:lnTo>
                      <a:lnTo>
                        <a:pt x="248" y="208"/>
                      </a:lnTo>
                      <a:lnTo>
                        <a:pt x="256" y="198"/>
                      </a:lnTo>
                      <a:lnTo>
                        <a:pt x="260" y="186"/>
                      </a:lnTo>
                      <a:lnTo>
                        <a:pt x="266" y="174"/>
                      </a:lnTo>
                      <a:lnTo>
                        <a:pt x="268" y="160"/>
                      </a:lnTo>
                      <a:lnTo>
                        <a:pt x="270" y="146"/>
                      </a:lnTo>
                      <a:lnTo>
                        <a:pt x="272" y="132"/>
                      </a:lnTo>
                      <a:lnTo>
                        <a:pt x="272" y="132"/>
                      </a:lnTo>
                      <a:lnTo>
                        <a:pt x="270" y="110"/>
                      </a:lnTo>
                      <a:lnTo>
                        <a:pt x="264" y="86"/>
                      </a:lnTo>
                      <a:lnTo>
                        <a:pt x="254" y="66"/>
                      </a:lnTo>
                      <a:lnTo>
                        <a:pt x="242" y="48"/>
                      </a:lnTo>
                      <a:lnTo>
                        <a:pt x="226" y="32"/>
                      </a:lnTo>
                      <a:lnTo>
                        <a:pt x="208" y="18"/>
                      </a:lnTo>
                      <a:lnTo>
                        <a:pt x="188" y="8"/>
                      </a:lnTo>
                      <a:lnTo>
                        <a:pt x="166" y="0"/>
                      </a:lnTo>
                      <a:lnTo>
                        <a:pt x="166" y="0"/>
                      </a:lnTo>
                      <a:lnTo>
                        <a:pt x="142" y="4"/>
                      </a:lnTo>
                      <a:lnTo>
                        <a:pt x="120" y="8"/>
                      </a:lnTo>
                      <a:lnTo>
                        <a:pt x="100" y="16"/>
                      </a:lnTo>
                      <a:lnTo>
                        <a:pt x="78" y="26"/>
                      </a:lnTo>
                      <a:lnTo>
                        <a:pt x="60" y="36"/>
                      </a:lnTo>
                      <a:lnTo>
                        <a:pt x="42" y="50"/>
                      </a:lnTo>
                      <a:lnTo>
                        <a:pt x="26" y="64"/>
                      </a:lnTo>
                      <a:lnTo>
                        <a:pt x="10" y="80"/>
                      </a:lnTo>
                      <a:lnTo>
                        <a:pt x="10" y="80"/>
                      </a:lnTo>
                      <a:lnTo>
                        <a:pt x="6" y="94"/>
                      </a:lnTo>
                      <a:lnTo>
                        <a:pt x="4" y="106"/>
                      </a:lnTo>
                      <a:lnTo>
                        <a:pt x="2" y="120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2" y="146"/>
                      </a:lnTo>
                      <a:lnTo>
                        <a:pt x="4" y="160"/>
                      </a:lnTo>
                      <a:lnTo>
                        <a:pt x="6" y="174"/>
                      </a:lnTo>
                      <a:lnTo>
                        <a:pt x="12" y="186"/>
                      </a:lnTo>
                      <a:lnTo>
                        <a:pt x="16" y="198"/>
                      </a:lnTo>
                      <a:lnTo>
                        <a:pt x="24" y="208"/>
                      </a:lnTo>
                      <a:lnTo>
                        <a:pt x="32" y="220"/>
                      </a:lnTo>
                      <a:lnTo>
                        <a:pt x="40" y="228"/>
                      </a:lnTo>
                      <a:lnTo>
                        <a:pt x="50" y="238"/>
                      </a:lnTo>
                      <a:lnTo>
                        <a:pt x="60" y="246"/>
                      </a:lnTo>
                      <a:lnTo>
                        <a:pt x="72" y="252"/>
                      </a:lnTo>
                      <a:lnTo>
                        <a:pt x="84" y="258"/>
                      </a:lnTo>
                      <a:lnTo>
                        <a:pt x="96" y="262"/>
                      </a:lnTo>
                      <a:lnTo>
                        <a:pt x="108" y="266"/>
                      </a:lnTo>
                      <a:lnTo>
                        <a:pt x="122" y="268"/>
                      </a:lnTo>
                      <a:lnTo>
                        <a:pt x="136" y="268"/>
                      </a:lnTo>
                      <a:lnTo>
                        <a:pt x="136" y="268"/>
                      </a:lnTo>
                      <a:close/>
                    </a:path>
                  </a:pathLst>
                </a:custGeom>
                <a:solidFill>
                  <a:srgbClr val="34B3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Freeform 49"/>
                <p:cNvSpPr>
                  <a:spLocks/>
                </p:cNvSpPr>
                <p:nvPr/>
              </p:nvSpPr>
              <p:spPr bwMode="auto">
                <a:xfrm>
                  <a:off x="7875377" y="2877168"/>
                  <a:ext cx="66984" cy="7954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0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12" y="20"/>
                    </a:cxn>
                    <a:cxn ang="0">
                      <a:pos x="14" y="22"/>
                    </a:cxn>
                    <a:cxn ang="0">
                      <a:pos x="18" y="26"/>
                    </a:cxn>
                    <a:cxn ang="0">
                      <a:pos x="20" y="34"/>
                    </a:cxn>
                    <a:cxn ang="0">
                      <a:pos x="20" y="34"/>
                    </a:cxn>
                    <a:cxn ang="0">
                      <a:pos x="20" y="36"/>
                    </a:cxn>
                    <a:cxn ang="0">
                      <a:pos x="22" y="38"/>
                    </a:cxn>
                    <a:cxn ang="0">
                      <a:pos x="22" y="36"/>
                    </a:cxn>
                    <a:cxn ang="0">
                      <a:pos x="22" y="36"/>
                    </a:cxn>
                    <a:cxn ang="0">
                      <a:pos x="24" y="32"/>
                    </a:cxn>
                    <a:cxn ang="0">
                      <a:pos x="28" y="28"/>
                    </a:cxn>
                    <a:cxn ang="0">
                      <a:pos x="28" y="28"/>
                    </a:cxn>
                    <a:cxn ang="0">
                      <a:pos x="28" y="26"/>
                    </a:cxn>
                    <a:cxn ang="0">
                      <a:pos x="28" y="26"/>
                    </a:cxn>
                    <a:cxn ang="0">
                      <a:pos x="32" y="22"/>
                    </a:cxn>
                    <a:cxn ang="0">
                      <a:pos x="32" y="22"/>
                    </a:cxn>
                    <a:cxn ang="0">
                      <a:pos x="32" y="20"/>
                    </a:cxn>
                    <a:cxn ang="0">
                      <a:pos x="32" y="20"/>
                    </a:cxn>
                    <a:cxn ang="0">
                      <a:pos x="28" y="20"/>
                    </a:cxn>
                    <a:cxn ang="0">
                      <a:pos x="24" y="18"/>
                    </a:cxn>
                    <a:cxn ang="0">
                      <a:pos x="24" y="18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6" y="12"/>
                    </a:cxn>
                    <a:cxn ang="0">
                      <a:pos x="28" y="10"/>
                    </a:cxn>
                    <a:cxn ang="0">
                      <a:pos x="28" y="10"/>
                    </a:cxn>
                    <a:cxn ang="0">
                      <a:pos x="30" y="8"/>
                    </a:cxn>
                    <a:cxn ang="0">
                      <a:pos x="32" y="6"/>
                    </a:cxn>
                    <a:cxn ang="0">
                      <a:pos x="32" y="6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28" y="0"/>
                    </a:cxn>
                    <a:cxn ang="0">
                      <a:pos x="28" y="0"/>
                    </a:cxn>
                    <a:cxn ang="0">
                      <a:pos x="28" y="0"/>
                    </a:cxn>
                    <a:cxn ang="0">
                      <a:pos x="22" y="4"/>
                    </a:cxn>
                    <a:cxn ang="0">
                      <a:pos x="18" y="4"/>
                    </a:cxn>
                    <a:cxn ang="0">
                      <a:pos x="18" y="4"/>
                    </a:cxn>
                    <a:cxn ang="0">
                      <a:pos x="16" y="4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0" y="8"/>
                    </a:cxn>
                    <a:cxn ang="0">
                      <a:pos x="4" y="10"/>
                    </a:cxn>
                    <a:cxn ang="0">
                      <a:pos x="4" y="10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0" y="14"/>
                    </a:cxn>
                    <a:cxn ang="0">
                      <a:pos x="0" y="18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2" h="38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12" y="20"/>
                      </a:lnTo>
                      <a:lnTo>
                        <a:pt x="14" y="22"/>
                      </a:lnTo>
                      <a:lnTo>
                        <a:pt x="18" y="26"/>
                      </a:lnTo>
                      <a:lnTo>
                        <a:pt x="20" y="34"/>
                      </a:lnTo>
                      <a:lnTo>
                        <a:pt x="20" y="34"/>
                      </a:lnTo>
                      <a:lnTo>
                        <a:pt x="20" y="36"/>
                      </a:lnTo>
                      <a:lnTo>
                        <a:pt x="22" y="38"/>
                      </a:lnTo>
                      <a:lnTo>
                        <a:pt x="22" y="36"/>
                      </a:lnTo>
                      <a:lnTo>
                        <a:pt x="22" y="36"/>
                      </a:lnTo>
                      <a:lnTo>
                        <a:pt x="24" y="32"/>
                      </a:lnTo>
                      <a:lnTo>
                        <a:pt x="28" y="28"/>
                      </a:lnTo>
                      <a:lnTo>
                        <a:pt x="28" y="28"/>
                      </a:lnTo>
                      <a:lnTo>
                        <a:pt x="28" y="26"/>
                      </a:lnTo>
                      <a:lnTo>
                        <a:pt x="28" y="26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28" y="20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6" y="12"/>
                      </a:lnTo>
                      <a:lnTo>
                        <a:pt x="28" y="10"/>
                      </a:lnTo>
                      <a:lnTo>
                        <a:pt x="28" y="10"/>
                      </a:lnTo>
                      <a:lnTo>
                        <a:pt x="30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2" y="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6" y="4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0" y="8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" name="Freeform 50"/>
                <p:cNvSpPr>
                  <a:spLocks/>
                </p:cNvSpPr>
                <p:nvPr/>
              </p:nvSpPr>
              <p:spPr bwMode="auto">
                <a:xfrm>
                  <a:off x="7841885" y="2914847"/>
                  <a:ext cx="4187" cy="209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63A9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Freeform 51"/>
                <p:cNvSpPr>
                  <a:spLocks/>
                </p:cNvSpPr>
                <p:nvPr/>
              </p:nvSpPr>
              <p:spPr bwMode="auto">
                <a:xfrm>
                  <a:off x="8000972" y="2877168"/>
                  <a:ext cx="33492" cy="16746"/>
                </a:xfrm>
                <a:custGeom>
                  <a:avLst/>
                  <a:gdLst/>
                  <a:ahLst/>
                  <a:cxnLst>
                    <a:cxn ang="0">
                      <a:pos x="4" y="8"/>
                    </a:cxn>
                    <a:cxn ang="0">
                      <a:pos x="4" y="8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12" y="4"/>
                    </a:cxn>
                    <a:cxn ang="0">
                      <a:pos x="12" y="4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4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4" y="8"/>
                    </a:cxn>
                    <a:cxn ang="0">
                      <a:pos x="4" y="8"/>
                    </a:cxn>
                  </a:cxnLst>
                  <a:rect l="0" t="0" r="r" b="b"/>
                  <a:pathLst>
                    <a:path w="16" h="8">
                      <a:moveTo>
                        <a:pt x="4" y="8"/>
                      </a:move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8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Freeform 52"/>
                <p:cNvSpPr>
                  <a:spLocks/>
                </p:cNvSpPr>
                <p:nvPr/>
              </p:nvSpPr>
              <p:spPr bwMode="auto">
                <a:xfrm>
                  <a:off x="8042837" y="2776692"/>
                  <a:ext cx="485635" cy="569365"/>
                </a:xfrm>
                <a:custGeom>
                  <a:avLst/>
                  <a:gdLst/>
                  <a:ahLst/>
                  <a:cxnLst>
                    <a:cxn ang="0">
                      <a:pos x="6" y="4"/>
                    </a:cxn>
                    <a:cxn ang="0">
                      <a:pos x="0" y="18"/>
                    </a:cxn>
                    <a:cxn ang="0">
                      <a:pos x="4" y="24"/>
                    </a:cxn>
                    <a:cxn ang="0">
                      <a:pos x="12" y="32"/>
                    </a:cxn>
                    <a:cxn ang="0">
                      <a:pos x="20" y="34"/>
                    </a:cxn>
                    <a:cxn ang="0">
                      <a:pos x="16" y="24"/>
                    </a:cxn>
                    <a:cxn ang="0">
                      <a:pos x="30" y="10"/>
                    </a:cxn>
                    <a:cxn ang="0">
                      <a:pos x="34" y="16"/>
                    </a:cxn>
                    <a:cxn ang="0">
                      <a:pos x="44" y="26"/>
                    </a:cxn>
                    <a:cxn ang="0">
                      <a:pos x="48" y="32"/>
                    </a:cxn>
                    <a:cxn ang="0">
                      <a:pos x="42" y="38"/>
                    </a:cxn>
                    <a:cxn ang="0">
                      <a:pos x="42" y="48"/>
                    </a:cxn>
                    <a:cxn ang="0">
                      <a:pos x="40" y="56"/>
                    </a:cxn>
                    <a:cxn ang="0">
                      <a:pos x="42" y="66"/>
                    </a:cxn>
                    <a:cxn ang="0">
                      <a:pos x="44" y="74"/>
                    </a:cxn>
                    <a:cxn ang="0">
                      <a:pos x="50" y="80"/>
                    </a:cxn>
                    <a:cxn ang="0">
                      <a:pos x="58" y="82"/>
                    </a:cxn>
                    <a:cxn ang="0">
                      <a:pos x="54" y="92"/>
                    </a:cxn>
                    <a:cxn ang="0">
                      <a:pos x="56" y="104"/>
                    </a:cxn>
                    <a:cxn ang="0">
                      <a:pos x="64" y="106"/>
                    </a:cxn>
                    <a:cxn ang="0">
                      <a:pos x="72" y="106"/>
                    </a:cxn>
                    <a:cxn ang="0">
                      <a:pos x="80" y="96"/>
                    </a:cxn>
                    <a:cxn ang="0">
                      <a:pos x="76" y="88"/>
                    </a:cxn>
                    <a:cxn ang="0">
                      <a:pos x="80" y="80"/>
                    </a:cxn>
                    <a:cxn ang="0">
                      <a:pos x="86" y="70"/>
                    </a:cxn>
                    <a:cxn ang="0">
                      <a:pos x="94" y="72"/>
                    </a:cxn>
                    <a:cxn ang="0">
                      <a:pos x="90" y="66"/>
                    </a:cxn>
                    <a:cxn ang="0">
                      <a:pos x="94" y="58"/>
                    </a:cxn>
                    <a:cxn ang="0">
                      <a:pos x="102" y="54"/>
                    </a:cxn>
                    <a:cxn ang="0">
                      <a:pos x="120" y="48"/>
                    </a:cxn>
                    <a:cxn ang="0">
                      <a:pos x="134" y="48"/>
                    </a:cxn>
                    <a:cxn ang="0">
                      <a:pos x="140" y="60"/>
                    </a:cxn>
                    <a:cxn ang="0">
                      <a:pos x="130" y="66"/>
                    </a:cxn>
                    <a:cxn ang="0">
                      <a:pos x="124" y="74"/>
                    </a:cxn>
                    <a:cxn ang="0">
                      <a:pos x="114" y="82"/>
                    </a:cxn>
                    <a:cxn ang="0">
                      <a:pos x="96" y="96"/>
                    </a:cxn>
                    <a:cxn ang="0">
                      <a:pos x="88" y="110"/>
                    </a:cxn>
                    <a:cxn ang="0">
                      <a:pos x="76" y="132"/>
                    </a:cxn>
                    <a:cxn ang="0">
                      <a:pos x="76" y="150"/>
                    </a:cxn>
                    <a:cxn ang="0">
                      <a:pos x="78" y="172"/>
                    </a:cxn>
                    <a:cxn ang="0">
                      <a:pos x="84" y="190"/>
                    </a:cxn>
                    <a:cxn ang="0">
                      <a:pos x="88" y="202"/>
                    </a:cxn>
                    <a:cxn ang="0">
                      <a:pos x="90" y="210"/>
                    </a:cxn>
                    <a:cxn ang="0">
                      <a:pos x="102" y="216"/>
                    </a:cxn>
                    <a:cxn ang="0">
                      <a:pos x="130" y="220"/>
                    </a:cxn>
                    <a:cxn ang="0">
                      <a:pos x="140" y="214"/>
                    </a:cxn>
                    <a:cxn ang="0">
                      <a:pos x="152" y="200"/>
                    </a:cxn>
                    <a:cxn ang="0">
                      <a:pos x="166" y="196"/>
                    </a:cxn>
                    <a:cxn ang="0">
                      <a:pos x="184" y="196"/>
                    </a:cxn>
                    <a:cxn ang="0">
                      <a:pos x="184" y="202"/>
                    </a:cxn>
                    <a:cxn ang="0">
                      <a:pos x="186" y="210"/>
                    </a:cxn>
                    <a:cxn ang="0">
                      <a:pos x="186" y="222"/>
                    </a:cxn>
                    <a:cxn ang="0">
                      <a:pos x="196" y="234"/>
                    </a:cxn>
                    <a:cxn ang="0">
                      <a:pos x="202" y="244"/>
                    </a:cxn>
                    <a:cxn ang="0">
                      <a:pos x="206" y="252"/>
                    </a:cxn>
                    <a:cxn ang="0">
                      <a:pos x="208" y="270"/>
                    </a:cxn>
                    <a:cxn ang="0">
                      <a:pos x="214" y="266"/>
                    </a:cxn>
                    <a:cxn ang="0">
                      <a:pos x="218" y="250"/>
                    </a:cxn>
                    <a:cxn ang="0">
                      <a:pos x="228" y="206"/>
                    </a:cxn>
                    <a:cxn ang="0">
                      <a:pos x="232" y="170"/>
                    </a:cxn>
                    <a:cxn ang="0">
                      <a:pos x="196" y="88"/>
                    </a:cxn>
                    <a:cxn ang="0">
                      <a:pos x="130" y="28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232" h="272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2"/>
                      </a:lnTo>
                      <a:lnTo>
                        <a:pt x="0" y="18"/>
                      </a:lnTo>
                      <a:lnTo>
                        <a:pt x="2" y="16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4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12" y="32"/>
                      </a:lnTo>
                      <a:lnTo>
                        <a:pt x="12" y="32"/>
                      </a:lnTo>
                      <a:lnTo>
                        <a:pt x="16" y="36"/>
                      </a:lnTo>
                      <a:lnTo>
                        <a:pt x="20" y="36"/>
                      </a:lnTo>
                      <a:lnTo>
                        <a:pt x="20" y="36"/>
                      </a:lnTo>
                      <a:lnTo>
                        <a:pt x="20" y="34"/>
                      </a:lnTo>
                      <a:lnTo>
                        <a:pt x="18" y="32"/>
                      </a:lnTo>
                      <a:lnTo>
                        <a:pt x="18" y="32"/>
                      </a:lnTo>
                      <a:lnTo>
                        <a:pt x="16" y="28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6" y="16"/>
                      </a:lnTo>
                      <a:lnTo>
                        <a:pt x="20" y="12"/>
                      </a:lnTo>
                      <a:lnTo>
                        <a:pt x="22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14"/>
                      </a:lnTo>
                      <a:lnTo>
                        <a:pt x="32" y="14"/>
                      </a:lnTo>
                      <a:lnTo>
                        <a:pt x="34" y="16"/>
                      </a:lnTo>
                      <a:lnTo>
                        <a:pt x="34" y="16"/>
                      </a:lnTo>
                      <a:lnTo>
                        <a:pt x="38" y="16"/>
                      </a:lnTo>
                      <a:lnTo>
                        <a:pt x="40" y="18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4" y="26"/>
                      </a:lnTo>
                      <a:lnTo>
                        <a:pt x="44" y="26"/>
                      </a:lnTo>
                      <a:lnTo>
                        <a:pt x="46" y="28"/>
                      </a:lnTo>
                      <a:lnTo>
                        <a:pt x="48" y="30"/>
                      </a:lnTo>
                      <a:lnTo>
                        <a:pt x="48" y="30"/>
                      </a:lnTo>
                      <a:lnTo>
                        <a:pt x="48" y="32"/>
                      </a:lnTo>
                      <a:lnTo>
                        <a:pt x="48" y="32"/>
                      </a:lnTo>
                      <a:lnTo>
                        <a:pt x="46" y="34"/>
                      </a:lnTo>
                      <a:lnTo>
                        <a:pt x="44" y="36"/>
                      </a:lnTo>
                      <a:lnTo>
                        <a:pt x="44" y="36"/>
                      </a:lnTo>
                      <a:lnTo>
                        <a:pt x="42" y="38"/>
                      </a:lnTo>
                      <a:lnTo>
                        <a:pt x="42" y="38"/>
                      </a:lnTo>
                      <a:lnTo>
                        <a:pt x="40" y="44"/>
                      </a:lnTo>
                      <a:lnTo>
                        <a:pt x="40" y="44"/>
                      </a:lnTo>
                      <a:lnTo>
                        <a:pt x="42" y="48"/>
                      </a:lnTo>
                      <a:lnTo>
                        <a:pt x="42" y="48"/>
                      </a:lnTo>
                      <a:lnTo>
                        <a:pt x="40" y="52"/>
                      </a:lnTo>
                      <a:lnTo>
                        <a:pt x="40" y="52"/>
                      </a:lnTo>
                      <a:lnTo>
                        <a:pt x="40" y="54"/>
                      </a:lnTo>
                      <a:lnTo>
                        <a:pt x="40" y="54"/>
                      </a:lnTo>
                      <a:lnTo>
                        <a:pt x="40" y="56"/>
                      </a:lnTo>
                      <a:lnTo>
                        <a:pt x="42" y="58"/>
                      </a:lnTo>
                      <a:lnTo>
                        <a:pt x="42" y="58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2" y="66"/>
                      </a:lnTo>
                      <a:lnTo>
                        <a:pt x="42" y="66"/>
                      </a:lnTo>
                      <a:lnTo>
                        <a:pt x="42" y="72"/>
                      </a:lnTo>
                      <a:lnTo>
                        <a:pt x="42" y="72"/>
                      </a:lnTo>
                      <a:lnTo>
                        <a:pt x="44" y="74"/>
                      </a:lnTo>
                      <a:lnTo>
                        <a:pt x="44" y="74"/>
                      </a:lnTo>
                      <a:lnTo>
                        <a:pt x="48" y="72"/>
                      </a:lnTo>
                      <a:lnTo>
                        <a:pt x="48" y="72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2" y="80"/>
                      </a:lnTo>
                      <a:lnTo>
                        <a:pt x="56" y="80"/>
                      </a:lnTo>
                      <a:lnTo>
                        <a:pt x="56" y="80"/>
                      </a:lnTo>
                      <a:lnTo>
                        <a:pt x="58" y="82"/>
                      </a:lnTo>
                      <a:lnTo>
                        <a:pt x="58" y="84"/>
                      </a:lnTo>
                      <a:lnTo>
                        <a:pt x="58" y="84"/>
                      </a:lnTo>
                      <a:lnTo>
                        <a:pt x="56" y="88"/>
                      </a:lnTo>
                      <a:lnTo>
                        <a:pt x="54" y="92"/>
                      </a:lnTo>
                      <a:lnTo>
                        <a:pt x="54" y="92"/>
                      </a:lnTo>
                      <a:lnTo>
                        <a:pt x="52" y="96"/>
                      </a:lnTo>
                      <a:lnTo>
                        <a:pt x="52" y="96"/>
                      </a:lnTo>
                      <a:lnTo>
                        <a:pt x="54" y="100"/>
                      </a:lnTo>
                      <a:lnTo>
                        <a:pt x="54" y="100"/>
                      </a:lnTo>
                      <a:lnTo>
                        <a:pt x="56" y="104"/>
                      </a:lnTo>
                      <a:lnTo>
                        <a:pt x="56" y="104"/>
                      </a:lnTo>
                      <a:lnTo>
                        <a:pt x="58" y="108"/>
                      </a:lnTo>
                      <a:lnTo>
                        <a:pt x="58" y="108"/>
                      </a:lnTo>
                      <a:lnTo>
                        <a:pt x="58" y="108"/>
                      </a:lnTo>
                      <a:lnTo>
                        <a:pt x="64" y="106"/>
                      </a:lnTo>
                      <a:lnTo>
                        <a:pt x="64" y="104"/>
                      </a:lnTo>
                      <a:lnTo>
                        <a:pt x="64" y="104"/>
                      </a:lnTo>
                      <a:lnTo>
                        <a:pt x="68" y="108"/>
                      </a:lnTo>
                      <a:lnTo>
                        <a:pt x="68" y="108"/>
                      </a:lnTo>
                      <a:lnTo>
                        <a:pt x="72" y="106"/>
                      </a:lnTo>
                      <a:lnTo>
                        <a:pt x="72" y="106"/>
                      </a:lnTo>
                      <a:lnTo>
                        <a:pt x="74" y="104"/>
                      </a:lnTo>
                      <a:lnTo>
                        <a:pt x="74" y="104"/>
                      </a:lnTo>
                      <a:lnTo>
                        <a:pt x="78" y="100"/>
                      </a:lnTo>
                      <a:lnTo>
                        <a:pt x="80" y="96"/>
                      </a:lnTo>
                      <a:lnTo>
                        <a:pt x="80" y="96"/>
                      </a:lnTo>
                      <a:lnTo>
                        <a:pt x="80" y="94"/>
                      </a:lnTo>
                      <a:lnTo>
                        <a:pt x="78" y="90"/>
                      </a:lnTo>
                      <a:lnTo>
                        <a:pt x="78" y="90"/>
                      </a:lnTo>
                      <a:lnTo>
                        <a:pt x="76" y="88"/>
                      </a:lnTo>
                      <a:lnTo>
                        <a:pt x="76" y="86"/>
                      </a:lnTo>
                      <a:lnTo>
                        <a:pt x="76" y="86"/>
                      </a:lnTo>
                      <a:lnTo>
                        <a:pt x="76" y="82"/>
                      </a:lnTo>
                      <a:lnTo>
                        <a:pt x="80" y="80"/>
                      </a:lnTo>
                      <a:lnTo>
                        <a:pt x="80" y="80"/>
                      </a:lnTo>
                      <a:lnTo>
                        <a:pt x="82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4" y="72"/>
                      </a:lnTo>
                      <a:lnTo>
                        <a:pt x="86" y="70"/>
                      </a:lnTo>
                      <a:lnTo>
                        <a:pt x="88" y="70"/>
                      </a:lnTo>
                      <a:lnTo>
                        <a:pt x="88" y="70"/>
                      </a:lnTo>
                      <a:lnTo>
                        <a:pt x="88" y="70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2" y="68"/>
                      </a:lnTo>
                      <a:lnTo>
                        <a:pt x="92" y="68"/>
                      </a:lnTo>
                      <a:lnTo>
                        <a:pt x="90" y="66"/>
                      </a:lnTo>
                      <a:lnTo>
                        <a:pt x="88" y="62"/>
                      </a:lnTo>
                      <a:lnTo>
                        <a:pt x="88" y="62"/>
                      </a:lnTo>
                      <a:lnTo>
                        <a:pt x="90" y="58"/>
                      </a:lnTo>
                      <a:lnTo>
                        <a:pt x="90" y="58"/>
                      </a:lnTo>
                      <a:lnTo>
                        <a:pt x="94" y="58"/>
                      </a:lnTo>
                      <a:lnTo>
                        <a:pt x="100" y="58"/>
                      </a:lnTo>
                      <a:lnTo>
                        <a:pt x="100" y="58"/>
                      </a:lnTo>
                      <a:lnTo>
                        <a:pt x="102" y="56"/>
                      </a:lnTo>
                      <a:lnTo>
                        <a:pt x="102" y="54"/>
                      </a:lnTo>
                      <a:lnTo>
                        <a:pt x="102" y="54"/>
                      </a:lnTo>
                      <a:lnTo>
                        <a:pt x="106" y="48"/>
                      </a:lnTo>
                      <a:lnTo>
                        <a:pt x="110" y="46"/>
                      </a:lnTo>
                      <a:lnTo>
                        <a:pt x="114" y="46"/>
                      </a:lnTo>
                      <a:lnTo>
                        <a:pt x="114" y="46"/>
                      </a:lnTo>
                      <a:lnTo>
                        <a:pt x="120" y="48"/>
                      </a:lnTo>
                      <a:lnTo>
                        <a:pt x="124" y="46"/>
                      </a:lnTo>
                      <a:lnTo>
                        <a:pt x="124" y="46"/>
                      </a:lnTo>
                      <a:lnTo>
                        <a:pt x="128" y="46"/>
                      </a:lnTo>
                      <a:lnTo>
                        <a:pt x="134" y="48"/>
                      </a:lnTo>
                      <a:lnTo>
                        <a:pt x="134" y="48"/>
                      </a:lnTo>
                      <a:lnTo>
                        <a:pt x="134" y="48"/>
                      </a:lnTo>
                      <a:lnTo>
                        <a:pt x="138" y="54"/>
                      </a:lnTo>
                      <a:lnTo>
                        <a:pt x="140" y="58"/>
                      </a:lnTo>
                      <a:lnTo>
                        <a:pt x="140" y="58"/>
                      </a:lnTo>
                      <a:lnTo>
                        <a:pt x="140" y="60"/>
                      </a:lnTo>
                      <a:lnTo>
                        <a:pt x="140" y="60"/>
                      </a:lnTo>
                      <a:lnTo>
                        <a:pt x="138" y="62"/>
                      </a:lnTo>
                      <a:lnTo>
                        <a:pt x="134" y="64"/>
                      </a:lnTo>
                      <a:lnTo>
                        <a:pt x="130" y="66"/>
                      </a:lnTo>
                      <a:lnTo>
                        <a:pt x="130" y="66"/>
                      </a:lnTo>
                      <a:lnTo>
                        <a:pt x="126" y="68"/>
                      </a:lnTo>
                      <a:lnTo>
                        <a:pt x="122" y="72"/>
                      </a:lnTo>
                      <a:lnTo>
                        <a:pt x="122" y="72"/>
                      </a:lnTo>
                      <a:lnTo>
                        <a:pt x="122" y="72"/>
                      </a:lnTo>
                      <a:lnTo>
                        <a:pt x="124" y="74"/>
                      </a:lnTo>
                      <a:lnTo>
                        <a:pt x="124" y="74"/>
                      </a:lnTo>
                      <a:lnTo>
                        <a:pt x="122" y="78"/>
                      </a:lnTo>
                      <a:lnTo>
                        <a:pt x="118" y="80"/>
                      </a:lnTo>
                      <a:lnTo>
                        <a:pt x="114" y="82"/>
                      </a:lnTo>
                      <a:lnTo>
                        <a:pt x="114" y="82"/>
                      </a:lnTo>
                      <a:lnTo>
                        <a:pt x="106" y="84"/>
                      </a:lnTo>
                      <a:lnTo>
                        <a:pt x="102" y="86"/>
                      </a:lnTo>
                      <a:lnTo>
                        <a:pt x="100" y="90"/>
                      </a:lnTo>
                      <a:lnTo>
                        <a:pt x="100" y="90"/>
                      </a:lnTo>
                      <a:lnTo>
                        <a:pt x="96" y="96"/>
                      </a:lnTo>
                      <a:lnTo>
                        <a:pt x="94" y="100"/>
                      </a:lnTo>
                      <a:lnTo>
                        <a:pt x="94" y="100"/>
                      </a:lnTo>
                      <a:lnTo>
                        <a:pt x="92" y="104"/>
                      </a:lnTo>
                      <a:lnTo>
                        <a:pt x="88" y="110"/>
                      </a:lnTo>
                      <a:lnTo>
                        <a:pt x="88" y="110"/>
                      </a:lnTo>
                      <a:lnTo>
                        <a:pt x="78" y="122"/>
                      </a:lnTo>
                      <a:lnTo>
                        <a:pt x="78" y="122"/>
                      </a:lnTo>
                      <a:lnTo>
                        <a:pt x="76" y="126"/>
                      </a:lnTo>
                      <a:lnTo>
                        <a:pt x="76" y="126"/>
                      </a:lnTo>
                      <a:lnTo>
                        <a:pt x="76" y="132"/>
                      </a:lnTo>
                      <a:lnTo>
                        <a:pt x="76" y="132"/>
                      </a:lnTo>
                      <a:lnTo>
                        <a:pt x="76" y="140"/>
                      </a:lnTo>
                      <a:lnTo>
                        <a:pt x="76" y="140"/>
                      </a:lnTo>
                      <a:lnTo>
                        <a:pt x="76" y="150"/>
                      </a:lnTo>
                      <a:lnTo>
                        <a:pt x="76" y="150"/>
                      </a:lnTo>
                      <a:lnTo>
                        <a:pt x="74" y="154"/>
                      </a:lnTo>
                      <a:lnTo>
                        <a:pt x="74" y="154"/>
                      </a:lnTo>
                      <a:lnTo>
                        <a:pt x="76" y="160"/>
                      </a:lnTo>
                      <a:lnTo>
                        <a:pt x="76" y="160"/>
                      </a:lnTo>
                      <a:lnTo>
                        <a:pt x="78" y="172"/>
                      </a:lnTo>
                      <a:lnTo>
                        <a:pt x="78" y="172"/>
                      </a:lnTo>
                      <a:lnTo>
                        <a:pt x="76" y="184"/>
                      </a:lnTo>
                      <a:lnTo>
                        <a:pt x="76" y="184"/>
                      </a:lnTo>
                      <a:lnTo>
                        <a:pt x="84" y="190"/>
                      </a:lnTo>
                      <a:lnTo>
                        <a:pt x="84" y="190"/>
                      </a:lnTo>
                      <a:lnTo>
                        <a:pt x="84" y="190"/>
                      </a:lnTo>
                      <a:lnTo>
                        <a:pt x="84" y="196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8" y="202"/>
                      </a:lnTo>
                      <a:lnTo>
                        <a:pt x="90" y="206"/>
                      </a:lnTo>
                      <a:lnTo>
                        <a:pt x="90" y="206"/>
                      </a:lnTo>
                      <a:lnTo>
                        <a:pt x="90" y="208"/>
                      </a:lnTo>
                      <a:lnTo>
                        <a:pt x="90" y="208"/>
                      </a:lnTo>
                      <a:lnTo>
                        <a:pt x="90" y="210"/>
                      </a:lnTo>
                      <a:lnTo>
                        <a:pt x="90" y="210"/>
                      </a:lnTo>
                      <a:lnTo>
                        <a:pt x="92" y="212"/>
                      </a:lnTo>
                      <a:lnTo>
                        <a:pt x="98" y="214"/>
                      </a:lnTo>
                      <a:lnTo>
                        <a:pt x="102" y="216"/>
                      </a:lnTo>
                      <a:lnTo>
                        <a:pt x="102" y="216"/>
                      </a:lnTo>
                      <a:lnTo>
                        <a:pt x="112" y="218"/>
                      </a:lnTo>
                      <a:lnTo>
                        <a:pt x="126" y="222"/>
                      </a:lnTo>
                      <a:lnTo>
                        <a:pt x="126" y="222"/>
                      </a:lnTo>
                      <a:lnTo>
                        <a:pt x="130" y="220"/>
                      </a:lnTo>
                      <a:lnTo>
                        <a:pt x="130" y="220"/>
                      </a:lnTo>
                      <a:lnTo>
                        <a:pt x="132" y="218"/>
                      </a:lnTo>
                      <a:lnTo>
                        <a:pt x="134" y="216"/>
                      </a:lnTo>
                      <a:lnTo>
                        <a:pt x="138" y="214"/>
                      </a:lnTo>
                      <a:lnTo>
                        <a:pt x="138" y="214"/>
                      </a:lnTo>
                      <a:lnTo>
                        <a:pt x="140" y="214"/>
                      </a:lnTo>
                      <a:lnTo>
                        <a:pt x="142" y="212"/>
                      </a:lnTo>
                      <a:lnTo>
                        <a:pt x="142" y="212"/>
                      </a:lnTo>
                      <a:lnTo>
                        <a:pt x="146" y="204"/>
                      </a:lnTo>
                      <a:lnTo>
                        <a:pt x="152" y="200"/>
                      </a:lnTo>
                      <a:lnTo>
                        <a:pt x="152" y="200"/>
                      </a:lnTo>
                      <a:lnTo>
                        <a:pt x="156" y="200"/>
                      </a:lnTo>
                      <a:lnTo>
                        <a:pt x="160" y="202"/>
                      </a:lnTo>
                      <a:lnTo>
                        <a:pt x="160" y="202"/>
                      </a:lnTo>
                      <a:lnTo>
                        <a:pt x="162" y="200"/>
                      </a:lnTo>
                      <a:lnTo>
                        <a:pt x="166" y="196"/>
                      </a:lnTo>
                      <a:lnTo>
                        <a:pt x="166" y="196"/>
                      </a:lnTo>
                      <a:lnTo>
                        <a:pt x="172" y="192"/>
                      </a:lnTo>
                      <a:lnTo>
                        <a:pt x="174" y="192"/>
                      </a:lnTo>
                      <a:lnTo>
                        <a:pt x="176" y="192"/>
                      </a:lnTo>
                      <a:lnTo>
                        <a:pt x="184" y="196"/>
                      </a:lnTo>
                      <a:lnTo>
                        <a:pt x="182" y="198"/>
                      </a:lnTo>
                      <a:lnTo>
                        <a:pt x="182" y="198"/>
                      </a:lnTo>
                      <a:lnTo>
                        <a:pt x="182" y="200"/>
                      </a:lnTo>
                      <a:lnTo>
                        <a:pt x="182" y="200"/>
                      </a:lnTo>
                      <a:lnTo>
                        <a:pt x="184" y="202"/>
                      </a:lnTo>
                      <a:lnTo>
                        <a:pt x="184" y="202"/>
                      </a:lnTo>
                      <a:lnTo>
                        <a:pt x="186" y="204"/>
                      </a:lnTo>
                      <a:lnTo>
                        <a:pt x="186" y="206"/>
                      </a:lnTo>
                      <a:lnTo>
                        <a:pt x="186" y="206"/>
                      </a:lnTo>
                      <a:lnTo>
                        <a:pt x="186" y="210"/>
                      </a:lnTo>
                      <a:lnTo>
                        <a:pt x="186" y="210"/>
                      </a:lnTo>
                      <a:lnTo>
                        <a:pt x="182" y="218"/>
                      </a:lnTo>
                      <a:lnTo>
                        <a:pt x="182" y="218"/>
                      </a:lnTo>
                      <a:lnTo>
                        <a:pt x="184" y="222"/>
                      </a:lnTo>
                      <a:lnTo>
                        <a:pt x="186" y="222"/>
                      </a:lnTo>
                      <a:lnTo>
                        <a:pt x="186" y="222"/>
                      </a:lnTo>
                      <a:lnTo>
                        <a:pt x="190" y="226"/>
                      </a:lnTo>
                      <a:lnTo>
                        <a:pt x="194" y="232"/>
                      </a:lnTo>
                      <a:lnTo>
                        <a:pt x="194" y="232"/>
                      </a:lnTo>
                      <a:lnTo>
                        <a:pt x="196" y="234"/>
                      </a:lnTo>
                      <a:lnTo>
                        <a:pt x="196" y="234"/>
                      </a:lnTo>
                      <a:lnTo>
                        <a:pt x="200" y="236"/>
                      </a:lnTo>
                      <a:lnTo>
                        <a:pt x="200" y="240"/>
                      </a:lnTo>
                      <a:lnTo>
                        <a:pt x="202" y="244"/>
                      </a:lnTo>
                      <a:lnTo>
                        <a:pt x="202" y="244"/>
                      </a:lnTo>
                      <a:lnTo>
                        <a:pt x="202" y="244"/>
                      </a:lnTo>
                      <a:lnTo>
                        <a:pt x="202" y="244"/>
                      </a:lnTo>
                      <a:lnTo>
                        <a:pt x="202" y="248"/>
                      </a:lnTo>
                      <a:lnTo>
                        <a:pt x="202" y="248"/>
                      </a:lnTo>
                      <a:lnTo>
                        <a:pt x="206" y="252"/>
                      </a:lnTo>
                      <a:lnTo>
                        <a:pt x="208" y="258"/>
                      </a:lnTo>
                      <a:lnTo>
                        <a:pt x="208" y="266"/>
                      </a:lnTo>
                      <a:lnTo>
                        <a:pt x="208" y="266"/>
                      </a:lnTo>
                      <a:lnTo>
                        <a:pt x="208" y="270"/>
                      </a:lnTo>
                      <a:lnTo>
                        <a:pt x="208" y="270"/>
                      </a:lnTo>
                      <a:lnTo>
                        <a:pt x="210" y="272"/>
                      </a:lnTo>
                      <a:lnTo>
                        <a:pt x="210" y="272"/>
                      </a:lnTo>
                      <a:lnTo>
                        <a:pt x="212" y="268"/>
                      </a:lnTo>
                      <a:lnTo>
                        <a:pt x="214" y="266"/>
                      </a:lnTo>
                      <a:lnTo>
                        <a:pt x="214" y="266"/>
                      </a:lnTo>
                      <a:lnTo>
                        <a:pt x="214" y="262"/>
                      </a:lnTo>
                      <a:lnTo>
                        <a:pt x="218" y="256"/>
                      </a:lnTo>
                      <a:lnTo>
                        <a:pt x="218" y="256"/>
                      </a:lnTo>
                      <a:lnTo>
                        <a:pt x="218" y="250"/>
                      </a:lnTo>
                      <a:lnTo>
                        <a:pt x="218" y="250"/>
                      </a:lnTo>
                      <a:lnTo>
                        <a:pt x="220" y="238"/>
                      </a:lnTo>
                      <a:lnTo>
                        <a:pt x="222" y="228"/>
                      </a:lnTo>
                      <a:lnTo>
                        <a:pt x="226" y="216"/>
                      </a:lnTo>
                      <a:lnTo>
                        <a:pt x="226" y="216"/>
                      </a:lnTo>
                      <a:lnTo>
                        <a:pt x="228" y="206"/>
                      </a:lnTo>
                      <a:lnTo>
                        <a:pt x="228" y="192"/>
                      </a:lnTo>
                      <a:lnTo>
                        <a:pt x="228" y="192"/>
                      </a:lnTo>
                      <a:lnTo>
                        <a:pt x="230" y="180"/>
                      </a:lnTo>
                      <a:lnTo>
                        <a:pt x="232" y="170"/>
                      </a:lnTo>
                      <a:lnTo>
                        <a:pt x="232" y="170"/>
                      </a:lnTo>
                      <a:lnTo>
                        <a:pt x="226" y="152"/>
                      </a:lnTo>
                      <a:lnTo>
                        <a:pt x="222" y="134"/>
                      </a:lnTo>
                      <a:lnTo>
                        <a:pt x="214" y="118"/>
                      </a:lnTo>
                      <a:lnTo>
                        <a:pt x="206" y="102"/>
                      </a:lnTo>
                      <a:lnTo>
                        <a:pt x="196" y="88"/>
                      </a:lnTo>
                      <a:lnTo>
                        <a:pt x="184" y="74"/>
                      </a:lnTo>
                      <a:lnTo>
                        <a:pt x="172" y="60"/>
                      </a:lnTo>
                      <a:lnTo>
                        <a:pt x="160" y="48"/>
                      </a:lnTo>
                      <a:lnTo>
                        <a:pt x="146" y="38"/>
                      </a:lnTo>
                      <a:lnTo>
                        <a:pt x="130" y="28"/>
                      </a:lnTo>
                      <a:lnTo>
                        <a:pt x="114" y="20"/>
                      </a:lnTo>
                      <a:lnTo>
                        <a:pt x="98" y="12"/>
                      </a:lnTo>
                      <a:lnTo>
                        <a:pt x="80" y="6"/>
                      </a:lnTo>
                      <a:lnTo>
                        <a:pt x="62" y="2"/>
                      </a:lnTo>
                      <a:lnTo>
                        <a:pt x="4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63A9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Freeform 53"/>
                <p:cNvSpPr>
                  <a:spLocks/>
                </p:cNvSpPr>
                <p:nvPr/>
              </p:nvSpPr>
              <p:spPr bwMode="auto">
                <a:xfrm>
                  <a:off x="7837698" y="2923220"/>
                  <a:ext cx="12560" cy="16746"/>
                </a:xfrm>
                <a:custGeom>
                  <a:avLst/>
                  <a:gdLst/>
                  <a:ahLst/>
                  <a:cxnLst>
                    <a:cxn ang="0">
                      <a:pos x="2" y="8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" y="8"/>
                    </a:cxn>
                    <a:cxn ang="0">
                      <a:pos x="2" y="8"/>
                    </a:cxn>
                  </a:cxnLst>
                  <a:rect l="0" t="0" r="r" b="b"/>
                  <a:pathLst>
                    <a:path w="6" h="8">
                      <a:moveTo>
                        <a:pt x="2" y="8"/>
                      </a:move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Freeform 54"/>
                <p:cNvSpPr>
                  <a:spLocks/>
                </p:cNvSpPr>
                <p:nvPr/>
              </p:nvSpPr>
              <p:spPr bwMode="auto">
                <a:xfrm>
                  <a:off x="7653492" y="2944152"/>
                  <a:ext cx="544246" cy="711706"/>
                </a:xfrm>
                <a:custGeom>
                  <a:avLst/>
                  <a:gdLst/>
                  <a:ahLst/>
                  <a:cxnLst>
                    <a:cxn ang="0">
                      <a:pos x="250" y="230"/>
                    </a:cxn>
                    <a:cxn ang="0">
                      <a:pos x="246" y="232"/>
                    </a:cxn>
                    <a:cxn ang="0">
                      <a:pos x="240" y="230"/>
                    </a:cxn>
                    <a:cxn ang="0">
                      <a:pos x="236" y="222"/>
                    </a:cxn>
                    <a:cxn ang="0">
                      <a:pos x="218" y="218"/>
                    </a:cxn>
                    <a:cxn ang="0">
                      <a:pos x="180" y="220"/>
                    </a:cxn>
                    <a:cxn ang="0">
                      <a:pos x="170" y="212"/>
                    </a:cxn>
                    <a:cxn ang="0">
                      <a:pos x="140" y="212"/>
                    </a:cxn>
                    <a:cxn ang="0">
                      <a:pos x="128" y="210"/>
                    </a:cxn>
                    <a:cxn ang="0">
                      <a:pos x="112" y="212"/>
                    </a:cxn>
                    <a:cxn ang="0">
                      <a:pos x="98" y="210"/>
                    </a:cxn>
                    <a:cxn ang="0">
                      <a:pos x="84" y="216"/>
                    </a:cxn>
                    <a:cxn ang="0">
                      <a:pos x="66" y="210"/>
                    </a:cxn>
                    <a:cxn ang="0">
                      <a:pos x="48" y="208"/>
                    </a:cxn>
                    <a:cxn ang="0">
                      <a:pos x="38" y="190"/>
                    </a:cxn>
                    <a:cxn ang="0">
                      <a:pos x="30" y="182"/>
                    </a:cxn>
                    <a:cxn ang="0">
                      <a:pos x="18" y="176"/>
                    </a:cxn>
                    <a:cxn ang="0">
                      <a:pos x="16" y="160"/>
                    </a:cxn>
                    <a:cxn ang="0">
                      <a:pos x="16" y="152"/>
                    </a:cxn>
                    <a:cxn ang="0">
                      <a:pos x="20" y="142"/>
                    </a:cxn>
                    <a:cxn ang="0">
                      <a:pos x="30" y="136"/>
                    </a:cxn>
                    <a:cxn ang="0">
                      <a:pos x="46" y="132"/>
                    </a:cxn>
                    <a:cxn ang="0">
                      <a:pos x="50" y="142"/>
                    </a:cxn>
                    <a:cxn ang="0">
                      <a:pos x="52" y="140"/>
                    </a:cxn>
                    <a:cxn ang="0">
                      <a:pos x="50" y="124"/>
                    </a:cxn>
                    <a:cxn ang="0">
                      <a:pos x="56" y="108"/>
                    </a:cxn>
                    <a:cxn ang="0">
                      <a:pos x="64" y="98"/>
                    </a:cxn>
                    <a:cxn ang="0">
                      <a:pos x="70" y="78"/>
                    </a:cxn>
                    <a:cxn ang="0">
                      <a:pos x="82" y="68"/>
                    </a:cxn>
                    <a:cxn ang="0">
                      <a:pos x="94" y="46"/>
                    </a:cxn>
                    <a:cxn ang="0">
                      <a:pos x="104" y="42"/>
                    </a:cxn>
                    <a:cxn ang="0">
                      <a:pos x="98" y="22"/>
                    </a:cxn>
                    <a:cxn ang="0">
                      <a:pos x="88" y="18"/>
                    </a:cxn>
                    <a:cxn ang="0">
                      <a:pos x="76" y="20"/>
                    </a:cxn>
                    <a:cxn ang="0">
                      <a:pos x="74" y="34"/>
                    </a:cxn>
                    <a:cxn ang="0">
                      <a:pos x="56" y="44"/>
                    </a:cxn>
                    <a:cxn ang="0">
                      <a:pos x="52" y="16"/>
                    </a:cxn>
                    <a:cxn ang="0">
                      <a:pos x="56" y="8"/>
                    </a:cxn>
                    <a:cxn ang="0">
                      <a:pos x="48" y="4"/>
                    </a:cxn>
                    <a:cxn ang="0">
                      <a:pos x="18" y="44"/>
                    </a:cxn>
                    <a:cxn ang="0">
                      <a:pos x="0" y="130"/>
                    </a:cxn>
                    <a:cxn ang="0">
                      <a:pos x="12" y="182"/>
                    </a:cxn>
                    <a:cxn ang="0">
                      <a:pos x="30" y="196"/>
                    </a:cxn>
                    <a:cxn ang="0">
                      <a:pos x="48" y="216"/>
                    </a:cxn>
                    <a:cxn ang="0">
                      <a:pos x="60" y="218"/>
                    </a:cxn>
                    <a:cxn ang="0">
                      <a:pos x="86" y="238"/>
                    </a:cxn>
                    <a:cxn ang="0">
                      <a:pos x="96" y="262"/>
                    </a:cxn>
                    <a:cxn ang="0">
                      <a:pos x="110" y="270"/>
                    </a:cxn>
                    <a:cxn ang="0">
                      <a:pos x="116" y="282"/>
                    </a:cxn>
                    <a:cxn ang="0">
                      <a:pos x="136" y="290"/>
                    </a:cxn>
                    <a:cxn ang="0">
                      <a:pos x="156" y="310"/>
                    </a:cxn>
                    <a:cxn ang="0">
                      <a:pos x="172" y="328"/>
                    </a:cxn>
                    <a:cxn ang="0">
                      <a:pos x="188" y="340"/>
                    </a:cxn>
                    <a:cxn ang="0">
                      <a:pos x="218" y="328"/>
                    </a:cxn>
                    <a:cxn ang="0">
                      <a:pos x="234" y="308"/>
                    </a:cxn>
                    <a:cxn ang="0">
                      <a:pos x="246" y="284"/>
                    </a:cxn>
                    <a:cxn ang="0">
                      <a:pos x="254" y="262"/>
                    </a:cxn>
                    <a:cxn ang="0">
                      <a:pos x="256" y="248"/>
                    </a:cxn>
                    <a:cxn ang="0">
                      <a:pos x="258" y="232"/>
                    </a:cxn>
                  </a:cxnLst>
                  <a:rect l="0" t="0" r="r" b="b"/>
                  <a:pathLst>
                    <a:path w="260" h="340">
                      <a:moveTo>
                        <a:pt x="258" y="232"/>
                      </a:moveTo>
                      <a:lnTo>
                        <a:pt x="258" y="232"/>
                      </a:lnTo>
                      <a:lnTo>
                        <a:pt x="258" y="232"/>
                      </a:lnTo>
                      <a:lnTo>
                        <a:pt x="258" y="232"/>
                      </a:lnTo>
                      <a:lnTo>
                        <a:pt x="254" y="232"/>
                      </a:lnTo>
                      <a:lnTo>
                        <a:pt x="250" y="230"/>
                      </a:lnTo>
                      <a:lnTo>
                        <a:pt x="250" y="230"/>
                      </a:lnTo>
                      <a:lnTo>
                        <a:pt x="250" y="230"/>
                      </a:lnTo>
                      <a:lnTo>
                        <a:pt x="250" y="230"/>
                      </a:lnTo>
                      <a:lnTo>
                        <a:pt x="250" y="228"/>
                      </a:lnTo>
                      <a:lnTo>
                        <a:pt x="246" y="232"/>
                      </a:lnTo>
                      <a:lnTo>
                        <a:pt x="246" y="232"/>
                      </a:lnTo>
                      <a:lnTo>
                        <a:pt x="244" y="234"/>
                      </a:lnTo>
                      <a:lnTo>
                        <a:pt x="242" y="234"/>
                      </a:lnTo>
                      <a:lnTo>
                        <a:pt x="240" y="234"/>
                      </a:lnTo>
                      <a:lnTo>
                        <a:pt x="240" y="234"/>
                      </a:lnTo>
                      <a:lnTo>
                        <a:pt x="240" y="230"/>
                      </a:lnTo>
                      <a:lnTo>
                        <a:pt x="240" y="230"/>
                      </a:lnTo>
                      <a:lnTo>
                        <a:pt x="240" y="226"/>
                      </a:lnTo>
                      <a:lnTo>
                        <a:pt x="240" y="226"/>
                      </a:lnTo>
                      <a:lnTo>
                        <a:pt x="240" y="222"/>
                      </a:lnTo>
                      <a:lnTo>
                        <a:pt x="240" y="222"/>
                      </a:lnTo>
                      <a:lnTo>
                        <a:pt x="238" y="222"/>
                      </a:lnTo>
                      <a:lnTo>
                        <a:pt x="236" y="222"/>
                      </a:lnTo>
                      <a:lnTo>
                        <a:pt x="236" y="222"/>
                      </a:lnTo>
                      <a:lnTo>
                        <a:pt x="232" y="224"/>
                      </a:lnTo>
                      <a:lnTo>
                        <a:pt x="224" y="220"/>
                      </a:lnTo>
                      <a:lnTo>
                        <a:pt x="224" y="220"/>
                      </a:lnTo>
                      <a:lnTo>
                        <a:pt x="222" y="220"/>
                      </a:lnTo>
                      <a:lnTo>
                        <a:pt x="218" y="218"/>
                      </a:lnTo>
                      <a:lnTo>
                        <a:pt x="218" y="218"/>
                      </a:lnTo>
                      <a:lnTo>
                        <a:pt x="202" y="218"/>
                      </a:lnTo>
                      <a:lnTo>
                        <a:pt x="192" y="220"/>
                      </a:lnTo>
                      <a:lnTo>
                        <a:pt x="192" y="220"/>
                      </a:lnTo>
                      <a:lnTo>
                        <a:pt x="186" y="220"/>
                      </a:lnTo>
                      <a:lnTo>
                        <a:pt x="180" y="220"/>
                      </a:lnTo>
                      <a:lnTo>
                        <a:pt x="180" y="220"/>
                      </a:lnTo>
                      <a:lnTo>
                        <a:pt x="178" y="218"/>
                      </a:lnTo>
                      <a:lnTo>
                        <a:pt x="176" y="216"/>
                      </a:lnTo>
                      <a:lnTo>
                        <a:pt x="176" y="216"/>
                      </a:lnTo>
                      <a:lnTo>
                        <a:pt x="174" y="214"/>
                      </a:lnTo>
                      <a:lnTo>
                        <a:pt x="170" y="212"/>
                      </a:lnTo>
                      <a:lnTo>
                        <a:pt x="156" y="210"/>
                      </a:lnTo>
                      <a:lnTo>
                        <a:pt x="156" y="210"/>
                      </a:lnTo>
                      <a:lnTo>
                        <a:pt x="150" y="210"/>
                      </a:lnTo>
                      <a:lnTo>
                        <a:pt x="150" y="210"/>
                      </a:lnTo>
                      <a:lnTo>
                        <a:pt x="144" y="210"/>
                      </a:lnTo>
                      <a:lnTo>
                        <a:pt x="140" y="212"/>
                      </a:lnTo>
                      <a:lnTo>
                        <a:pt x="140" y="212"/>
                      </a:lnTo>
                      <a:lnTo>
                        <a:pt x="134" y="214"/>
                      </a:lnTo>
                      <a:lnTo>
                        <a:pt x="130" y="212"/>
                      </a:lnTo>
                      <a:lnTo>
                        <a:pt x="130" y="212"/>
                      </a:lnTo>
                      <a:lnTo>
                        <a:pt x="128" y="210"/>
                      </a:lnTo>
                      <a:lnTo>
                        <a:pt x="128" y="210"/>
                      </a:lnTo>
                      <a:lnTo>
                        <a:pt x="128" y="210"/>
                      </a:lnTo>
                      <a:lnTo>
                        <a:pt x="128" y="210"/>
                      </a:lnTo>
                      <a:lnTo>
                        <a:pt x="118" y="212"/>
                      </a:lnTo>
                      <a:lnTo>
                        <a:pt x="118" y="212"/>
                      </a:lnTo>
                      <a:lnTo>
                        <a:pt x="112" y="212"/>
                      </a:lnTo>
                      <a:lnTo>
                        <a:pt x="112" y="212"/>
                      </a:lnTo>
                      <a:lnTo>
                        <a:pt x="108" y="210"/>
                      </a:lnTo>
                      <a:lnTo>
                        <a:pt x="108" y="210"/>
                      </a:lnTo>
                      <a:lnTo>
                        <a:pt x="104" y="210"/>
                      </a:lnTo>
                      <a:lnTo>
                        <a:pt x="100" y="210"/>
                      </a:lnTo>
                      <a:lnTo>
                        <a:pt x="100" y="210"/>
                      </a:lnTo>
                      <a:lnTo>
                        <a:pt x="98" y="210"/>
                      </a:lnTo>
                      <a:lnTo>
                        <a:pt x="98" y="210"/>
                      </a:lnTo>
                      <a:lnTo>
                        <a:pt x="92" y="212"/>
                      </a:lnTo>
                      <a:lnTo>
                        <a:pt x="90" y="214"/>
                      </a:lnTo>
                      <a:lnTo>
                        <a:pt x="90" y="214"/>
                      </a:lnTo>
                      <a:lnTo>
                        <a:pt x="84" y="216"/>
                      </a:lnTo>
                      <a:lnTo>
                        <a:pt x="84" y="216"/>
                      </a:lnTo>
                      <a:lnTo>
                        <a:pt x="82" y="216"/>
                      </a:lnTo>
                      <a:lnTo>
                        <a:pt x="78" y="214"/>
                      </a:lnTo>
                      <a:lnTo>
                        <a:pt x="78" y="214"/>
                      </a:lnTo>
                      <a:lnTo>
                        <a:pt x="76" y="212"/>
                      </a:lnTo>
                      <a:lnTo>
                        <a:pt x="70" y="210"/>
                      </a:lnTo>
                      <a:lnTo>
                        <a:pt x="66" y="210"/>
                      </a:lnTo>
                      <a:lnTo>
                        <a:pt x="66" y="210"/>
                      </a:lnTo>
                      <a:lnTo>
                        <a:pt x="62" y="212"/>
                      </a:lnTo>
                      <a:lnTo>
                        <a:pt x="54" y="212"/>
                      </a:lnTo>
                      <a:lnTo>
                        <a:pt x="54" y="212"/>
                      </a:lnTo>
                      <a:lnTo>
                        <a:pt x="50" y="210"/>
                      </a:lnTo>
                      <a:lnTo>
                        <a:pt x="48" y="208"/>
                      </a:lnTo>
                      <a:lnTo>
                        <a:pt x="46" y="200"/>
                      </a:lnTo>
                      <a:lnTo>
                        <a:pt x="46" y="200"/>
                      </a:lnTo>
                      <a:lnTo>
                        <a:pt x="42" y="192"/>
                      </a:lnTo>
                      <a:lnTo>
                        <a:pt x="42" y="192"/>
                      </a:lnTo>
                      <a:lnTo>
                        <a:pt x="40" y="190"/>
                      </a:lnTo>
                      <a:lnTo>
                        <a:pt x="38" y="190"/>
                      </a:lnTo>
                      <a:lnTo>
                        <a:pt x="38" y="190"/>
                      </a:lnTo>
                      <a:lnTo>
                        <a:pt x="34" y="188"/>
                      </a:lnTo>
                      <a:lnTo>
                        <a:pt x="34" y="188"/>
                      </a:lnTo>
                      <a:lnTo>
                        <a:pt x="32" y="186"/>
                      </a:lnTo>
                      <a:lnTo>
                        <a:pt x="30" y="182"/>
                      </a:lnTo>
                      <a:lnTo>
                        <a:pt x="30" y="182"/>
                      </a:lnTo>
                      <a:lnTo>
                        <a:pt x="30" y="178"/>
                      </a:lnTo>
                      <a:lnTo>
                        <a:pt x="30" y="178"/>
                      </a:lnTo>
                      <a:lnTo>
                        <a:pt x="26" y="176"/>
                      </a:lnTo>
                      <a:lnTo>
                        <a:pt x="22" y="176"/>
                      </a:lnTo>
                      <a:lnTo>
                        <a:pt x="22" y="176"/>
                      </a:lnTo>
                      <a:lnTo>
                        <a:pt x="18" y="176"/>
                      </a:lnTo>
                      <a:lnTo>
                        <a:pt x="16" y="174"/>
                      </a:lnTo>
                      <a:lnTo>
                        <a:pt x="16" y="174"/>
                      </a:lnTo>
                      <a:lnTo>
                        <a:pt x="14" y="168"/>
                      </a:lnTo>
                      <a:lnTo>
                        <a:pt x="14" y="164"/>
                      </a:lnTo>
                      <a:lnTo>
                        <a:pt x="16" y="160"/>
                      </a:lnTo>
                      <a:lnTo>
                        <a:pt x="16" y="160"/>
                      </a:lnTo>
                      <a:lnTo>
                        <a:pt x="18" y="158"/>
                      </a:lnTo>
                      <a:lnTo>
                        <a:pt x="18" y="158"/>
                      </a:lnTo>
                      <a:lnTo>
                        <a:pt x="18" y="156"/>
                      </a:lnTo>
                      <a:lnTo>
                        <a:pt x="18" y="154"/>
                      </a:lnTo>
                      <a:lnTo>
                        <a:pt x="18" y="154"/>
                      </a:lnTo>
                      <a:lnTo>
                        <a:pt x="16" y="152"/>
                      </a:lnTo>
                      <a:lnTo>
                        <a:pt x="16" y="150"/>
                      </a:lnTo>
                      <a:lnTo>
                        <a:pt x="16" y="150"/>
                      </a:lnTo>
                      <a:lnTo>
                        <a:pt x="16" y="146"/>
                      </a:lnTo>
                      <a:lnTo>
                        <a:pt x="18" y="144"/>
                      </a:lnTo>
                      <a:lnTo>
                        <a:pt x="18" y="144"/>
                      </a:lnTo>
                      <a:lnTo>
                        <a:pt x="20" y="142"/>
                      </a:lnTo>
                      <a:lnTo>
                        <a:pt x="22" y="140"/>
                      </a:lnTo>
                      <a:lnTo>
                        <a:pt x="22" y="140"/>
                      </a:lnTo>
                      <a:lnTo>
                        <a:pt x="22" y="136"/>
                      </a:lnTo>
                      <a:lnTo>
                        <a:pt x="24" y="136"/>
                      </a:lnTo>
                      <a:lnTo>
                        <a:pt x="24" y="136"/>
                      </a:lnTo>
                      <a:lnTo>
                        <a:pt x="30" y="136"/>
                      </a:lnTo>
                      <a:lnTo>
                        <a:pt x="34" y="132"/>
                      </a:lnTo>
                      <a:lnTo>
                        <a:pt x="34" y="132"/>
                      </a:lnTo>
                      <a:lnTo>
                        <a:pt x="36" y="132"/>
                      </a:lnTo>
                      <a:lnTo>
                        <a:pt x="40" y="130"/>
                      </a:lnTo>
                      <a:lnTo>
                        <a:pt x="40" y="130"/>
                      </a:lnTo>
                      <a:lnTo>
                        <a:pt x="46" y="132"/>
                      </a:lnTo>
                      <a:lnTo>
                        <a:pt x="48" y="134"/>
                      </a:lnTo>
                      <a:lnTo>
                        <a:pt x="50" y="138"/>
                      </a:lnTo>
                      <a:lnTo>
                        <a:pt x="50" y="140"/>
                      </a:lnTo>
                      <a:lnTo>
                        <a:pt x="50" y="140"/>
                      </a:lnTo>
                      <a:lnTo>
                        <a:pt x="50" y="142"/>
                      </a:lnTo>
                      <a:lnTo>
                        <a:pt x="50" y="142"/>
                      </a:lnTo>
                      <a:lnTo>
                        <a:pt x="50" y="144"/>
                      </a:lnTo>
                      <a:lnTo>
                        <a:pt x="50" y="144"/>
                      </a:lnTo>
                      <a:lnTo>
                        <a:pt x="52" y="144"/>
                      </a:lnTo>
                      <a:lnTo>
                        <a:pt x="52" y="144"/>
                      </a:lnTo>
                      <a:lnTo>
                        <a:pt x="52" y="140"/>
                      </a:lnTo>
                      <a:lnTo>
                        <a:pt x="52" y="140"/>
                      </a:lnTo>
                      <a:lnTo>
                        <a:pt x="52" y="136"/>
                      </a:lnTo>
                      <a:lnTo>
                        <a:pt x="50" y="134"/>
                      </a:lnTo>
                      <a:lnTo>
                        <a:pt x="50" y="134"/>
                      </a:lnTo>
                      <a:lnTo>
                        <a:pt x="50" y="130"/>
                      </a:lnTo>
                      <a:lnTo>
                        <a:pt x="50" y="130"/>
                      </a:lnTo>
                      <a:lnTo>
                        <a:pt x="50" y="124"/>
                      </a:lnTo>
                      <a:lnTo>
                        <a:pt x="50" y="124"/>
                      </a:lnTo>
                      <a:lnTo>
                        <a:pt x="52" y="114"/>
                      </a:lnTo>
                      <a:lnTo>
                        <a:pt x="52" y="114"/>
                      </a:lnTo>
                      <a:lnTo>
                        <a:pt x="54" y="110"/>
                      </a:lnTo>
                      <a:lnTo>
                        <a:pt x="56" y="108"/>
                      </a:lnTo>
                      <a:lnTo>
                        <a:pt x="56" y="108"/>
                      </a:lnTo>
                      <a:lnTo>
                        <a:pt x="58" y="106"/>
                      </a:lnTo>
                      <a:lnTo>
                        <a:pt x="60" y="102"/>
                      </a:lnTo>
                      <a:lnTo>
                        <a:pt x="60" y="102"/>
                      </a:lnTo>
                      <a:lnTo>
                        <a:pt x="62" y="98"/>
                      </a:lnTo>
                      <a:lnTo>
                        <a:pt x="64" y="98"/>
                      </a:lnTo>
                      <a:lnTo>
                        <a:pt x="64" y="98"/>
                      </a:lnTo>
                      <a:lnTo>
                        <a:pt x="66" y="96"/>
                      </a:lnTo>
                      <a:lnTo>
                        <a:pt x="66" y="96"/>
                      </a:lnTo>
                      <a:lnTo>
                        <a:pt x="68" y="82"/>
                      </a:lnTo>
                      <a:lnTo>
                        <a:pt x="68" y="82"/>
                      </a:lnTo>
                      <a:lnTo>
                        <a:pt x="68" y="78"/>
                      </a:lnTo>
                      <a:lnTo>
                        <a:pt x="70" y="78"/>
                      </a:lnTo>
                      <a:lnTo>
                        <a:pt x="74" y="78"/>
                      </a:lnTo>
                      <a:lnTo>
                        <a:pt x="74" y="78"/>
                      </a:lnTo>
                      <a:lnTo>
                        <a:pt x="76" y="76"/>
                      </a:lnTo>
                      <a:lnTo>
                        <a:pt x="76" y="76"/>
                      </a:lnTo>
                      <a:lnTo>
                        <a:pt x="80" y="72"/>
                      </a:lnTo>
                      <a:lnTo>
                        <a:pt x="82" y="68"/>
                      </a:lnTo>
                      <a:lnTo>
                        <a:pt x="88" y="66"/>
                      </a:lnTo>
                      <a:lnTo>
                        <a:pt x="88" y="66"/>
                      </a:lnTo>
                      <a:lnTo>
                        <a:pt x="92" y="66"/>
                      </a:lnTo>
                      <a:lnTo>
                        <a:pt x="92" y="64"/>
                      </a:lnTo>
                      <a:lnTo>
                        <a:pt x="92" y="64"/>
                      </a:lnTo>
                      <a:lnTo>
                        <a:pt x="94" y="46"/>
                      </a:lnTo>
                      <a:lnTo>
                        <a:pt x="94" y="46"/>
                      </a:lnTo>
                      <a:lnTo>
                        <a:pt x="96" y="44"/>
                      </a:lnTo>
                      <a:lnTo>
                        <a:pt x="98" y="42"/>
                      </a:lnTo>
                      <a:lnTo>
                        <a:pt x="102" y="42"/>
                      </a:lnTo>
                      <a:lnTo>
                        <a:pt x="102" y="42"/>
                      </a:lnTo>
                      <a:lnTo>
                        <a:pt x="104" y="42"/>
                      </a:lnTo>
                      <a:lnTo>
                        <a:pt x="104" y="42"/>
                      </a:lnTo>
                      <a:lnTo>
                        <a:pt x="106" y="36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0" y="28"/>
                      </a:lnTo>
                      <a:lnTo>
                        <a:pt x="98" y="22"/>
                      </a:lnTo>
                      <a:lnTo>
                        <a:pt x="98" y="22"/>
                      </a:lnTo>
                      <a:lnTo>
                        <a:pt x="96" y="18"/>
                      </a:lnTo>
                      <a:lnTo>
                        <a:pt x="96" y="18"/>
                      </a:lnTo>
                      <a:lnTo>
                        <a:pt x="94" y="16"/>
                      </a:lnTo>
                      <a:lnTo>
                        <a:pt x="94" y="16"/>
                      </a:lnTo>
                      <a:lnTo>
                        <a:pt x="88" y="18"/>
                      </a:lnTo>
                      <a:lnTo>
                        <a:pt x="88" y="18"/>
                      </a:lnTo>
                      <a:lnTo>
                        <a:pt x="84" y="20"/>
                      </a:lnTo>
                      <a:lnTo>
                        <a:pt x="80" y="20"/>
                      </a:lnTo>
                      <a:lnTo>
                        <a:pt x="80" y="20"/>
                      </a:lnTo>
                      <a:lnTo>
                        <a:pt x="76" y="20"/>
                      </a:lnTo>
                      <a:lnTo>
                        <a:pt x="76" y="20"/>
                      </a:lnTo>
                      <a:lnTo>
                        <a:pt x="74" y="22"/>
                      </a:lnTo>
                      <a:lnTo>
                        <a:pt x="74" y="26"/>
                      </a:lnTo>
                      <a:lnTo>
                        <a:pt x="74" y="32"/>
                      </a:lnTo>
                      <a:lnTo>
                        <a:pt x="74" y="32"/>
                      </a:lnTo>
                      <a:lnTo>
                        <a:pt x="74" y="34"/>
                      </a:lnTo>
                      <a:lnTo>
                        <a:pt x="74" y="34"/>
                      </a:lnTo>
                      <a:lnTo>
                        <a:pt x="74" y="38"/>
                      </a:lnTo>
                      <a:lnTo>
                        <a:pt x="72" y="42"/>
                      </a:lnTo>
                      <a:lnTo>
                        <a:pt x="72" y="42"/>
                      </a:lnTo>
                      <a:lnTo>
                        <a:pt x="66" y="44"/>
                      </a:lnTo>
                      <a:lnTo>
                        <a:pt x="56" y="44"/>
                      </a:lnTo>
                      <a:lnTo>
                        <a:pt x="56" y="44"/>
                      </a:lnTo>
                      <a:lnTo>
                        <a:pt x="48" y="38"/>
                      </a:lnTo>
                      <a:lnTo>
                        <a:pt x="46" y="30"/>
                      </a:lnTo>
                      <a:lnTo>
                        <a:pt x="46" y="30"/>
                      </a:lnTo>
                      <a:lnTo>
                        <a:pt x="46" y="24"/>
                      </a:lnTo>
                      <a:lnTo>
                        <a:pt x="50" y="18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8" y="12"/>
                      </a:lnTo>
                      <a:lnTo>
                        <a:pt x="60" y="8"/>
                      </a:lnTo>
                      <a:lnTo>
                        <a:pt x="60" y="8"/>
                      </a:lnTo>
                      <a:lnTo>
                        <a:pt x="60" y="6"/>
                      </a:lnTo>
                      <a:lnTo>
                        <a:pt x="56" y="8"/>
                      </a:lnTo>
                      <a:lnTo>
                        <a:pt x="56" y="8"/>
                      </a:lnTo>
                      <a:lnTo>
                        <a:pt x="52" y="8"/>
                      </a:lnTo>
                      <a:lnTo>
                        <a:pt x="50" y="8"/>
                      </a:lnTo>
                      <a:lnTo>
                        <a:pt x="50" y="8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34" y="14"/>
                      </a:lnTo>
                      <a:lnTo>
                        <a:pt x="26" y="28"/>
                      </a:lnTo>
                      <a:lnTo>
                        <a:pt x="18" y="44"/>
                      </a:lnTo>
                      <a:lnTo>
                        <a:pt x="12" y="60"/>
                      </a:lnTo>
                      <a:lnTo>
                        <a:pt x="6" y="78"/>
                      </a:lnTo>
                      <a:lnTo>
                        <a:pt x="2" y="94"/>
                      </a:lnTo>
                      <a:lnTo>
                        <a:pt x="0" y="112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158"/>
                      </a:lnTo>
                      <a:lnTo>
                        <a:pt x="2" y="158"/>
                      </a:lnTo>
                      <a:lnTo>
                        <a:pt x="6" y="164"/>
                      </a:lnTo>
                      <a:lnTo>
                        <a:pt x="8" y="172"/>
                      </a:lnTo>
                      <a:lnTo>
                        <a:pt x="8" y="172"/>
                      </a:lnTo>
                      <a:lnTo>
                        <a:pt x="12" y="182"/>
                      </a:lnTo>
                      <a:lnTo>
                        <a:pt x="16" y="188"/>
                      </a:lnTo>
                      <a:lnTo>
                        <a:pt x="16" y="188"/>
                      </a:lnTo>
                      <a:lnTo>
                        <a:pt x="20" y="192"/>
                      </a:lnTo>
                      <a:lnTo>
                        <a:pt x="24" y="194"/>
                      </a:lnTo>
                      <a:lnTo>
                        <a:pt x="24" y="194"/>
                      </a:lnTo>
                      <a:lnTo>
                        <a:pt x="30" y="196"/>
                      </a:lnTo>
                      <a:lnTo>
                        <a:pt x="36" y="200"/>
                      </a:lnTo>
                      <a:lnTo>
                        <a:pt x="40" y="206"/>
                      </a:lnTo>
                      <a:lnTo>
                        <a:pt x="40" y="206"/>
                      </a:lnTo>
                      <a:lnTo>
                        <a:pt x="44" y="212"/>
                      </a:lnTo>
                      <a:lnTo>
                        <a:pt x="48" y="216"/>
                      </a:lnTo>
                      <a:lnTo>
                        <a:pt x="48" y="216"/>
                      </a:lnTo>
                      <a:lnTo>
                        <a:pt x="54" y="216"/>
                      </a:lnTo>
                      <a:lnTo>
                        <a:pt x="58" y="216"/>
                      </a:lnTo>
                      <a:lnTo>
                        <a:pt x="58" y="216"/>
                      </a:lnTo>
                      <a:lnTo>
                        <a:pt x="58" y="218"/>
                      </a:lnTo>
                      <a:lnTo>
                        <a:pt x="60" y="218"/>
                      </a:lnTo>
                      <a:lnTo>
                        <a:pt x="60" y="218"/>
                      </a:lnTo>
                      <a:lnTo>
                        <a:pt x="74" y="218"/>
                      </a:lnTo>
                      <a:lnTo>
                        <a:pt x="80" y="222"/>
                      </a:lnTo>
                      <a:lnTo>
                        <a:pt x="84" y="226"/>
                      </a:lnTo>
                      <a:lnTo>
                        <a:pt x="84" y="232"/>
                      </a:lnTo>
                      <a:lnTo>
                        <a:pt x="84" y="232"/>
                      </a:lnTo>
                      <a:lnTo>
                        <a:pt x="86" y="238"/>
                      </a:lnTo>
                      <a:lnTo>
                        <a:pt x="90" y="246"/>
                      </a:lnTo>
                      <a:lnTo>
                        <a:pt x="92" y="252"/>
                      </a:lnTo>
                      <a:lnTo>
                        <a:pt x="92" y="252"/>
                      </a:lnTo>
                      <a:lnTo>
                        <a:pt x="92" y="258"/>
                      </a:lnTo>
                      <a:lnTo>
                        <a:pt x="96" y="262"/>
                      </a:lnTo>
                      <a:lnTo>
                        <a:pt x="96" y="262"/>
                      </a:lnTo>
                      <a:lnTo>
                        <a:pt x="98" y="264"/>
                      </a:lnTo>
                      <a:lnTo>
                        <a:pt x="102" y="264"/>
                      </a:lnTo>
                      <a:lnTo>
                        <a:pt x="102" y="264"/>
                      </a:lnTo>
                      <a:lnTo>
                        <a:pt x="106" y="266"/>
                      </a:lnTo>
                      <a:lnTo>
                        <a:pt x="108" y="268"/>
                      </a:lnTo>
                      <a:lnTo>
                        <a:pt x="110" y="270"/>
                      </a:lnTo>
                      <a:lnTo>
                        <a:pt x="110" y="270"/>
                      </a:lnTo>
                      <a:lnTo>
                        <a:pt x="112" y="276"/>
                      </a:lnTo>
                      <a:lnTo>
                        <a:pt x="112" y="280"/>
                      </a:lnTo>
                      <a:lnTo>
                        <a:pt x="114" y="280"/>
                      </a:lnTo>
                      <a:lnTo>
                        <a:pt x="114" y="280"/>
                      </a:lnTo>
                      <a:lnTo>
                        <a:pt x="116" y="282"/>
                      </a:lnTo>
                      <a:lnTo>
                        <a:pt x="122" y="286"/>
                      </a:lnTo>
                      <a:lnTo>
                        <a:pt x="122" y="286"/>
                      </a:lnTo>
                      <a:lnTo>
                        <a:pt x="124" y="286"/>
                      </a:lnTo>
                      <a:lnTo>
                        <a:pt x="124" y="286"/>
                      </a:lnTo>
                      <a:lnTo>
                        <a:pt x="130" y="286"/>
                      </a:lnTo>
                      <a:lnTo>
                        <a:pt x="136" y="290"/>
                      </a:lnTo>
                      <a:lnTo>
                        <a:pt x="136" y="290"/>
                      </a:lnTo>
                      <a:lnTo>
                        <a:pt x="142" y="294"/>
                      </a:lnTo>
                      <a:lnTo>
                        <a:pt x="146" y="298"/>
                      </a:lnTo>
                      <a:lnTo>
                        <a:pt x="146" y="298"/>
                      </a:lnTo>
                      <a:lnTo>
                        <a:pt x="150" y="302"/>
                      </a:lnTo>
                      <a:lnTo>
                        <a:pt x="156" y="310"/>
                      </a:lnTo>
                      <a:lnTo>
                        <a:pt x="156" y="310"/>
                      </a:lnTo>
                      <a:lnTo>
                        <a:pt x="158" y="312"/>
                      </a:lnTo>
                      <a:lnTo>
                        <a:pt x="160" y="314"/>
                      </a:lnTo>
                      <a:lnTo>
                        <a:pt x="160" y="314"/>
                      </a:lnTo>
                      <a:lnTo>
                        <a:pt x="166" y="318"/>
                      </a:lnTo>
                      <a:lnTo>
                        <a:pt x="172" y="328"/>
                      </a:lnTo>
                      <a:lnTo>
                        <a:pt x="172" y="328"/>
                      </a:lnTo>
                      <a:lnTo>
                        <a:pt x="176" y="330"/>
                      </a:lnTo>
                      <a:lnTo>
                        <a:pt x="176" y="330"/>
                      </a:lnTo>
                      <a:lnTo>
                        <a:pt x="184" y="336"/>
                      </a:lnTo>
                      <a:lnTo>
                        <a:pt x="184" y="336"/>
                      </a:lnTo>
                      <a:lnTo>
                        <a:pt x="188" y="340"/>
                      </a:lnTo>
                      <a:lnTo>
                        <a:pt x="188" y="340"/>
                      </a:lnTo>
                      <a:lnTo>
                        <a:pt x="210" y="340"/>
                      </a:lnTo>
                      <a:lnTo>
                        <a:pt x="210" y="340"/>
                      </a:lnTo>
                      <a:lnTo>
                        <a:pt x="216" y="340"/>
                      </a:lnTo>
                      <a:lnTo>
                        <a:pt x="216" y="340"/>
                      </a:lnTo>
                      <a:lnTo>
                        <a:pt x="218" y="328"/>
                      </a:lnTo>
                      <a:lnTo>
                        <a:pt x="222" y="322"/>
                      </a:lnTo>
                      <a:lnTo>
                        <a:pt x="226" y="320"/>
                      </a:lnTo>
                      <a:lnTo>
                        <a:pt x="226" y="320"/>
                      </a:lnTo>
                      <a:lnTo>
                        <a:pt x="228" y="318"/>
                      </a:lnTo>
                      <a:lnTo>
                        <a:pt x="230" y="316"/>
                      </a:lnTo>
                      <a:lnTo>
                        <a:pt x="234" y="308"/>
                      </a:lnTo>
                      <a:lnTo>
                        <a:pt x="234" y="308"/>
                      </a:lnTo>
                      <a:lnTo>
                        <a:pt x="240" y="298"/>
                      </a:lnTo>
                      <a:lnTo>
                        <a:pt x="244" y="294"/>
                      </a:lnTo>
                      <a:lnTo>
                        <a:pt x="244" y="294"/>
                      </a:lnTo>
                      <a:lnTo>
                        <a:pt x="246" y="290"/>
                      </a:lnTo>
                      <a:lnTo>
                        <a:pt x="246" y="284"/>
                      </a:lnTo>
                      <a:lnTo>
                        <a:pt x="246" y="284"/>
                      </a:lnTo>
                      <a:lnTo>
                        <a:pt x="248" y="274"/>
                      </a:lnTo>
                      <a:lnTo>
                        <a:pt x="250" y="268"/>
                      </a:lnTo>
                      <a:lnTo>
                        <a:pt x="254" y="264"/>
                      </a:lnTo>
                      <a:lnTo>
                        <a:pt x="254" y="264"/>
                      </a:lnTo>
                      <a:lnTo>
                        <a:pt x="254" y="262"/>
                      </a:lnTo>
                      <a:lnTo>
                        <a:pt x="254" y="262"/>
                      </a:lnTo>
                      <a:lnTo>
                        <a:pt x="252" y="256"/>
                      </a:lnTo>
                      <a:lnTo>
                        <a:pt x="252" y="256"/>
                      </a:lnTo>
                      <a:lnTo>
                        <a:pt x="254" y="252"/>
                      </a:lnTo>
                      <a:lnTo>
                        <a:pt x="256" y="248"/>
                      </a:lnTo>
                      <a:lnTo>
                        <a:pt x="256" y="248"/>
                      </a:lnTo>
                      <a:lnTo>
                        <a:pt x="258" y="246"/>
                      </a:lnTo>
                      <a:lnTo>
                        <a:pt x="258" y="246"/>
                      </a:lnTo>
                      <a:lnTo>
                        <a:pt x="260" y="234"/>
                      </a:lnTo>
                      <a:lnTo>
                        <a:pt x="260" y="234"/>
                      </a:lnTo>
                      <a:lnTo>
                        <a:pt x="258" y="232"/>
                      </a:lnTo>
                      <a:lnTo>
                        <a:pt x="258" y="232"/>
                      </a:lnTo>
                      <a:lnTo>
                        <a:pt x="258" y="232"/>
                      </a:lnTo>
                      <a:lnTo>
                        <a:pt x="258" y="232"/>
                      </a:lnTo>
                      <a:close/>
                    </a:path>
                  </a:pathLst>
                </a:custGeom>
                <a:solidFill>
                  <a:srgbClr val="63A9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" name="Freeform 55"/>
                <p:cNvSpPr>
                  <a:spLocks noEditPoints="1"/>
                </p:cNvSpPr>
                <p:nvPr/>
              </p:nvSpPr>
              <p:spPr bwMode="auto">
                <a:xfrm>
                  <a:off x="7620000" y="2743200"/>
                  <a:ext cx="950337" cy="946150"/>
                </a:xfrm>
                <a:custGeom>
                  <a:avLst/>
                  <a:gdLst/>
                  <a:ahLst/>
                  <a:cxnLst>
                    <a:cxn ang="0">
                      <a:pos x="272" y="352"/>
                    </a:cxn>
                    <a:cxn ang="0">
                      <a:pos x="254" y="314"/>
                    </a:cxn>
                    <a:cxn ang="0">
                      <a:pos x="154" y="304"/>
                    </a:cxn>
                    <a:cxn ang="0">
                      <a:pos x="80" y="304"/>
                    </a:cxn>
                    <a:cxn ang="0">
                      <a:pos x="38" y="252"/>
                    </a:cxn>
                    <a:cxn ang="0">
                      <a:pos x="64" y="244"/>
                    </a:cxn>
                    <a:cxn ang="0">
                      <a:pos x="88" y="178"/>
                    </a:cxn>
                    <a:cxn ang="0">
                      <a:pos x="118" y="118"/>
                    </a:cxn>
                    <a:cxn ang="0">
                      <a:pos x="68" y="118"/>
                    </a:cxn>
                    <a:cxn ang="0">
                      <a:pos x="144" y="32"/>
                    </a:cxn>
                    <a:cxn ang="0">
                      <a:pos x="226" y="52"/>
                    </a:cxn>
                    <a:cxn ang="0">
                      <a:pos x="242" y="42"/>
                    </a:cxn>
                    <a:cxn ang="0">
                      <a:pos x="240" y="78"/>
                    </a:cxn>
                    <a:cxn ang="0">
                      <a:pos x="256" y="100"/>
                    </a:cxn>
                    <a:cxn ang="0">
                      <a:pos x="286" y="112"/>
                    </a:cxn>
                    <a:cxn ang="0">
                      <a:pos x="294" y="78"/>
                    </a:cxn>
                    <a:cxn ang="0">
                      <a:pos x="334" y="78"/>
                    </a:cxn>
                    <a:cxn ang="0">
                      <a:pos x="288" y="122"/>
                    </a:cxn>
                    <a:cxn ang="0">
                      <a:pos x="288" y="220"/>
                    </a:cxn>
                    <a:cxn ang="0">
                      <a:pos x="344" y="234"/>
                    </a:cxn>
                    <a:cxn ang="0">
                      <a:pos x="382" y="230"/>
                    </a:cxn>
                    <a:cxn ang="0">
                      <a:pos x="406" y="286"/>
                    </a:cxn>
                    <a:cxn ang="0">
                      <a:pos x="436" y="248"/>
                    </a:cxn>
                    <a:cxn ang="0">
                      <a:pos x="188" y="424"/>
                    </a:cxn>
                    <a:cxn ang="0">
                      <a:pos x="122" y="362"/>
                    </a:cxn>
                    <a:cxn ang="0">
                      <a:pos x="52" y="296"/>
                    </a:cxn>
                    <a:cxn ang="0">
                      <a:pos x="64" y="100"/>
                    </a:cxn>
                    <a:cxn ang="0">
                      <a:pos x="90" y="128"/>
                    </a:cxn>
                    <a:cxn ang="0">
                      <a:pos x="112" y="140"/>
                    </a:cxn>
                    <a:cxn ang="0">
                      <a:pos x="72" y="204"/>
                    </a:cxn>
                    <a:cxn ang="0">
                      <a:pos x="56" y="226"/>
                    </a:cxn>
                    <a:cxn ang="0">
                      <a:pos x="32" y="270"/>
                    </a:cxn>
                    <a:cxn ang="0">
                      <a:pos x="86" y="306"/>
                    </a:cxn>
                    <a:cxn ang="0">
                      <a:pos x="146" y="308"/>
                    </a:cxn>
                    <a:cxn ang="0">
                      <a:pos x="248" y="320"/>
                    </a:cxn>
                    <a:cxn ang="0">
                      <a:pos x="274" y="328"/>
                    </a:cxn>
                    <a:cxn ang="0">
                      <a:pos x="244" y="414"/>
                    </a:cxn>
                    <a:cxn ang="0">
                      <a:pos x="64" y="316"/>
                    </a:cxn>
                    <a:cxn ang="0">
                      <a:pos x="122" y="368"/>
                    </a:cxn>
                    <a:cxn ang="0">
                      <a:pos x="178" y="418"/>
                    </a:cxn>
                    <a:cxn ang="0">
                      <a:pos x="264" y="18"/>
                    </a:cxn>
                    <a:cxn ang="0">
                      <a:pos x="420" y="272"/>
                    </a:cxn>
                    <a:cxn ang="0">
                      <a:pos x="392" y="242"/>
                    </a:cxn>
                    <a:cxn ang="0">
                      <a:pos x="358" y="216"/>
                    </a:cxn>
                    <a:cxn ang="0">
                      <a:pos x="290" y="218"/>
                    </a:cxn>
                    <a:cxn ang="0">
                      <a:pos x="290" y="126"/>
                    </a:cxn>
                    <a:cxn ang="0">
                      <a:pos x="342" y="74"/>
                    </a:cxn>
                    <a:cxn ang="0">
                      <a:pos x="296" y="88"/>
                    </a:cxn>
                    <a:cxn ang="0">
                      <a:pos x="274" y="122"/>
                    </a:cxn>
                    <a:cxn ang="0">
                      <a:pos x="252" y="96"/>
                    </a:cxn>
                    <a:cxn ang="0">
                      <a:pos x="246" y="52"/>
                    </a:cxn>
                    <a:cxn ang="0">
                      <a:pos x="218" y="44"/>
                    </a:cxn>
                    <a:cxn ang="0">
                      <a:pos x="226" y="0"/>
                    </a:cxn>
                    <a:cxn ang="0">
                      <a:pos x="66" y="386"/>
                    </a:cxn>
                    <a:cxn ang="0">
                      <a:pos x="454" y="226"/>
                    </a:cxn>
                    <a:cxn ang="0">
                      <a:pos x="106" y="92"/>
                    </a:cxn>
                    <a:cxn ang="0">
                      <a:pos x="100" y="96"/>
                    </a:cxn>
                    <a:cxn ang="0">
                      <a:pos x="140" y="90"/>
                    </a:cxn>
                    <a:cxn ang="0">
                      <a:pos x="154" y="68"/>
                    </a:cxn>
                    <a:cxn ang="0">
                      <a:pos x="152" y="78"/>
                    </a:cxn>
                    <a:cxn ang="0">
                      <a:pos x="118" y="82"/>
                    </a:cxn>
                    <a:cxn ang="0">
                      <a:pos x="156" y="88"/>
                    </a:cxn>
                    <a:cxn ang="0">
                      <a:pos x="178" y="66"/>
                    </a:cxn>
                  </a:cxnLst>
                  <a:rect l="0" t="0" r="r" b="b"/>
                  <a:pathLst>
                    <a:path w="454" h="452">
                      <a:moveTo>
                        <a:pt x="236" y="436"/>
                      </a:moveTo>
                      <a:lnTo>
                        <a:pt x="236" y="436"/>
                      </a:lnTo>
                      <a:lnTo>
                        <a:pt x="238" y="426"/>
                      </a:lnTo>
                      <a:lnTo>
                        <a:pt x="240" y="420"/>
                      </a:lnTo>
                      <a:lnTo>
                        <a:pt x="240" y="420"/>
                      </a:lnTo>
                      <a:lnTo>
                        <a:pt x="242" y="420"/>
                      </a:lnTo>
                      <a:lnTo>
                        <a:pt x="242" y="420"/>
                      </a:lnTo>
                      <a:lnTo>
                        <a:pt x="246" y="418"/>
                      </a:lnTo>
                      <a:lnTo>
                        <a:pt x="248" y="414"/>
                      </a:lnTo>
                      <a:lnTo>
                        <a:pt x="254" y="406"/>
                      </a:lnTo>
                      <a:lnTo>
                        <a:pt x="254" y="406"/>
                      </a:lnTo>
                      <a:lnTo>
                        <a:pt x="258" y="398"/>
                      </a:lnTo>
                      <a:lnTo>
                        <a:pt x="262" y="392"/>
                      </a:lnTo>
                      <a:lnTo>
                        <a:pt x="262" y="392"/>
                      </a:lnTo>
                      <a:lnTo>
                        <a:pt x="266" y="388"/>
                      </a:lnTo>
                      <a:lnTo>
                        <a:pt x="266" y="380"/>
                      </a:lnTo>
                      <a:lnTo>
                        <a:pt x="266" y="380"/>
                      </a:lnTo>
                      <a:lnTo>
                        <a:pt x="268" y="372"/>
                      </a:lnTo>
                      <a:lnTo>
                        <a:pt x="270" y="366"/>
                      </a:lnTo>
                      <a:lnTo>
                        <a:pt x="274" y="362"/>
                      </a:lnTo>
                      <a:lnTo>
                        <a:pt x="274" y="362"/>
                      </a:lnTo>
                      <a:lnTo>
                        <a:pt x="274" y="358"/>
                      </a:lnTo>
                      <a:lnTo>
                        <a:pt x="274" y="358"/>
                      </a:lnTo>
                      <a:lnTo>
                        <a:pt x="274" y="358"/>
                      </a:lnTo>
                      <a:lnTo>
                        <a:pt x="274" y="354"/>
                      </a:lnTo>
                      <a:lnTo>
                        <a:pt x="272" y="352"/>
                      </a:lnTo>
                      <a:lnTo>
                        <a:pt x="276" y="348"/>
                      </a:lnTo>
                      <a:lnTo>
                        <a:pt x="278" y="342"/>
                      </a:lnTo>
                      <a:lnTo>
                        <a:pt x="278" y="342"/>
                      </a:lnTo>
                      <a:lnTo>
                        <a:pt x="278" y="328"/>
                      </a:lnTo>
                      <a:lnTo>
                        <a:pt x="278" y="326"/>
                      </a:lnTo>
                      <a:lnTo>
                        <a:pt x="276" y="324"/>
                      </a:lnTo>
                      <a:lnTo>
                        <a:pt x="276" y="324"/>
                      </a:lnTo>
                      <a:lnTo>
                        <a:pt x="272" y="324"/>
                      </a:lnTo>
                      <a:lnTo>
                        <a:pt x="272" y="324"/>
                      </a:lnTo>
                      <a:lnTo>
                        <a:pt x="270" y="324"/>
                      </a:lnTo>
                      <a:lnTo>
                        <a:pt x="270" y="324"/>
                      </a:lnTo>
                      <a:lnTo>
                        <a:pt x="266" y="322"/>
                      </a:lnTo>
                      <a:lnTo>
                        <a:pt x="266" y="320"/>
                      </a:lnTo>
                      <a:lnTo>
                        <a:pt x="266" y="320"/>
                      </a:lnTo>
                      <a:lnTo>
                        <a:pt x="260" y="324"/>
                      </a:lnTo>
                      <a:lnTo>
                        <a:pt x="260" y="324"/>
                      </a:lnTo>
                      <a:lnTo>
                        <a:pt x="260" y="324"/>
                      </a:lnTo>
                      <a:lnTo>
                        <a:pt x="260" y="324"/>
                      </a:lnTo>
                      <a:lnTo>
                        <a:pt x="260" y="322"/>
                      </a:lnTo>
                      <a:lnTo>
                        <a:pt x="260" y="322"/>
                      </a:lnTo>
                      <a:lnTo>
                        <a:pt x="260" y="318"/>
                      </a:lnTo>
                      <a:lnTo>
                        <a:pt x="260" y="318"/>
                      </a:lnTo>
                      <a:lnTo>
                        <a:pt x="260" y="316"/>
                      </a:lnTo>
                      <a:lnTo>
                        <a:pt x="258" y="314"/>
                      </a:lnTo>
                      <a:lnTo>
                        <a:pt x="258" y="314"/>
                      </a:lnTo>
                      <a:lnTo>
                        <a:pt x="254" y="314"/>
                      </a:lnTo>
                      <a:lnTo>
                        <a:pt x="250" y="316"/>
                      </a:lnTo>
                      <a:lnTo>
                        <a:pt x="248" y="316"/>
                      </a:lnTo>
                      <a:lnTo>
                        <a:pt x="248" y="316"/>
                      </a:lnTo>
                      <a:lnTo>
                        <a:pt x="242" y="314"/>
                      </a:lnTo>
                      <a:lnTo>
                        <a:pt x="242" y="314"/>
                      </a:lnTo>
                      <a:lnTo>
                        <a:pt x="240" y="312"/>
                      </a:lnTo>
                      <a:lnTo>
                        <a:pt x="234" y="310"/>
                      </a:lnTo>
                      <a:lnTo>
                        <a:pt x="234" y="310"/>
                      </a:lnTo>
                      <a:lnTo>
                        <a:pt x="218" y="310"/>
                      </a:lnTo>
                      <a:lnTo>
                        <a:pt x="208" y="312"/>
                      </a:lnTo>
                      <a:lnTo>
                        <a:pt x="208" y="312"/>
                      </a:lnTo>
                      <a:lnTo>
                        <a:pt x="202" y="312"/>
                      </a:lnTo>
                      <a:lnTo>
                        <a:pt x="198" y="312"/>
                      </a:lnTo>
                      <a:lnTo>
                        <a:pt x="198" y="312"/>
                      </a:lnTo>
                      <a:lnTo>
                        <a:pt x="194" y="310"/>
                      </a:lnTo>
                      <a:lnTo>
                        <a:pt x="194" y="310"/>
                      </a:lnTo>
                      <a:lnTo>
                        <a:pt x="192" y="306"/>
                      </a:lnTo>
                      <a:lnTo>
                        <a:pt x="190" y="304"/>
                      </a:lnTo>
                      <a:lnTo>
                        <a:pt x="186" y="304"/>
                      </a:lnTo>
                      <a:lnTo>
                        <a:pt x="186" y="304"/>
                      </a:lnTo>
                      <a:lnTo>
                        <a:pt x="174" y="302"/>
                      </a:lnTo>
                      <a:lnTo>
                        <a:pt x="164" y="302"/>
                      </a:lnTo>
                      <a:lnTo>
                        <a:pt x="164" y="302"/>
                      </a:lnTo>
                      <a:lnTo>
                        <a:pt x="158" y="302"/>
                      </a:lnTo>
                      <a:lnTo>
                        <a:pt x="154" y="304"/>
                      </a:lnTo>
                      <a:lnTo>
                        <a:pt x="154" y="304"/>
                      </a:lnTo>
                      <a:lnTo>
                        <a:pt x="150" y="306"/>
                      </a:lnTo>
                      <a:lnTo>
                        <a:pt x="150" y="306"/>
                      </a:lnTo>
                      <a:lnTo>
                        <a:pt x="150" y="306"/>
                      </a:lnTo>
                      <a:lnTo>
                        <a:pt x="150" y="306"/>
                      </a:lnTo>
                      <a:lnTo>
                        <a:pt x="150" y="306"/>
                      </a:lnTo>
                      <a:lnTo>
                        <a:pt x="144" y="302"/>
                      </a:lnTo>
                      <a:lnTo>
                        <a:pt x="144" y="302"/>
                      </a:lnTo>
                      <a:lnTo>
                        <a:pt x="132" y="304"/>
                      </a:lnTo>
                      <a:lnTo>
                        <a:pt x="128" y="304"/>
                      </a:lnTo>
                      <a:lnTo>
                        <a:pt x="128" y="304"/>
                      </a:lnTo>
                      <a:lnTo>
                        <a:pt x="126" y="304"/>
                      </a:lnTo>
                      <a:lnTo>
                        <a:pt x="126" y="304"/>
                      </a:lnTo>
                      <a:lnTo>
                        <a:pt x="122" y="302"/>
                      </a:lnTo>
                      <a:lnTo>
                        <a:pt x="114" y="302"/>
                      </a:lnTo>
                      <a:lnTo>
                        <a:pt x="114" y="302"/>
                      </a:lnTo>
                      <a:lnTo>
                        <a:pt x="106" y="304"/>
                      </a:lnTo>
                      <a:lnTo>
                        <a:pt x="102" y="306"/>
                      </a:lnTo>
                      <a:lnTo>
                        <a:pt x="100" y="308"/>
                      </a:lnTo>
                      <a:lnTo>
                        <a:pt x="100" y="308"/>
                      </a:lnTo>
                      <a:lnTo>
                        <a:pt x="98" y="306"/>
                      </a:lnTo>
                      <a:lnTo>
                        <a:pt x="98" y="306"/>
                      </a:lnTo>
                      <a:lnTo>
                        <a:pt x="94" y="304"/>
                      </a:lnTo>
                      <a:lnTo>
                        <a:pt x="86" y="302"/>
                      </a:lnTo>
                      <a:lnTo>
                        <a:pt x="86" y="302"/>
                      </a:lnTo>
                      <a:lnTo>
                        <a:pt x="80" y="304"/>
                      </a:lnTo>
                      <a:lnTo>
                        <a:pt x="80" y="304"/>
                      </a:lnTo>
                      <a:lnTo>
                        <a:pt x="78" y="304"/>
                      </a:lnTo>
                      <a:lnTo>
                        <a:pt x="70" y="304"/>
                      </a:lnTo>
                      <a:lnTo>
                        <a:pt x="70" y="304"/>
                      </a:lnTo>
                      <a:lnTo>
                        <a:pt x="68" y="302"/>
                      </a:lnTo>
                      <a:lnTo>
                        <a:pt x="68" y="300"/>
                      </a:lnTo>
                      <a:lnTo>
                        <a:pt x="66" y="294"/>
                      </a:lnTo>
                      <a:lnTo>
                        <a:pt x="62" y="286"/>
                      </a:lnTo>
                      <a:lnTo>
                        <a:pt x="62" y="286"/>
                      </a:lnTo>
                      <a:lnTo>
                        <a:pt x="58" y="282"/>
                      </a:lnTo>
                      <a:lnTo>
                        <a:pt x="54" y="282"/>
                      </a:lnTo>
                      <a:lnTo>
                        <a:pt x="52" y="280"/>
                      </a:lnTo>
                      <a:lnTo>
                        <a:pt x="52" y="280"/>
                      </a:lnTo>
                      <a:lnTo>
                        <a:pt x="50" y="278"/>
                      </a:lnTo>
                      <a:lnTo>
                        <a:pt x="50" y="272"/>
                      </a:lnTo>
                      <a:lnTo>
                        <a:pt x="50" y="272"/>
                      </a:lnTo>
                      <a:lnTo>
                        <a:pt x="46" y="270"/>
                      </a:lnTo>
                      <a:lnTo>
                        <a:pt x="44" y="268"/>
                      </a:lnTo>
                      <a:lnTo>
                        <a:pt x="38" y="268"/>
                      </a:lnTo>
                      <a:lnTo>
                        <a:pt x="38" y="268"/>
                      </a:lnTo>
                      <a:lnTo>
                        <a:pt x="36" y="268"/>
                      </a:lnTo>
                      <a:lnTo>
                        <a:pt x="36" y="268"/>
                      </a:lnTo>
                      <a:lnTo>
                        <a:pt x="34" y="262"/>
                      </a:lnTo>
                      <a:lnTo>
                        <a:pt x="36" y="258"/>
                      </a:lnTo>
                      <a:lnTo>
                        <a:pt x="38" y="254"/>
                      </a:lnTo>
                      <a:lnTo>
                        <a:pt x="38" y="254"/>
                      </a:lnTo>
                      <a:lnTo>
                        <a:pt x="38" y="252"/>
                      </a:lnTo>
                      <a:lnTo>
                        <a:pt x="38" y="250"/>
                      </a:lnTo>
                      <a:lnTo>
                        <a:pt x="38" y="248"/>
                      </a:lnTo>
                      <a:lnTo>
                        <a:pt x="36" y="246"/>
                      </a:lnTo>
                      <a:lnTo>
                        <a:pt x="36" y="246"/>
                      </a:lnTo>
                      <a:lnTo>
                        <a:pt x="36" y="246"/>
                      </a:lnTo>
                      <a:lnTo>
                        <a:pt x="36" y="246"/>
                      </a:lnTo>
                      <a:lnTo>
                        <a:pt x="36" y="246"/>
                      </a:lnTo>
                      <a:lnTo>
                        <a:pt x="36" y="244"/>
                      </a:lnTo>
                      <a:lnTo>
                        <a:pt x="36" y="244"/>
                      </a:lnTo>
                      <a:lnTo>
                        <a:pt x="40" y="240"/>
                      </a:lnTo>
                      <a:lnTo>
                        <a:pt x="40" y="236"/>
                      </a:lnTo>
                      <a:lnTo>
                        <a:pt x="40" y="236"/>
                      </a:lnTo>
                      <a:lnTo>
                        <a:pt x="40" y="236"/>
                      </a:lnTo>
                      <a:lnTo>
                        <a:pt x="44" y="236"/>
                      </a:lnTo>
                      <a:lnTo>
                        <a:pt x="48" y="234"/>
                      </a:lnTo>
                      <a:lnTo>
                        <a:pt x="52" y="232"/>
                      </a:lnTo>
                      <a:lnTo>
                        <a:pt x="52" y="232"/>
                      </a:lnTo>
                      <a:lnTo>
                        <a:pt x="54" y="230"/>
                      </a:lnTo>
                      <a:lnTo>
                        <a:pt x="54" y="230"/>
                      </a:lnTo>
                      <a:lnTo>
                        <a:pt x="60" y="232"/>
                      </a:lnTo>
                      <a:lnTo>
                        <a:pt x="62" y="234"/>
                      </a:lnTo>
                      <a:lnTo>
                        <a:pt x="62" y="238"/>
                      </a:lnTo>
                      <a:lnTo>
                        <a:pt x="62" y="238"/>
                      </a:lnTo>
                      <a:lnTo>
                        <a:pt x="62" y="240"/>
                      </a:lnTo>
                      <a:lnTo>
                        <a:pt x="64" y="244"/>
                      </a:lnTo>
                      <a:lnTo>
                        <a:pt x="64" y="244"/>
                      </a:lnTo>
                      <a:lnTo>
                        <a:pt x="68" y="246"/>
                      </a:lnTo>
                      <a:lnTo>
                        <a:pt x="70" y="246"/>
                      </a:lnTo>
                      <a:lnTo>
                        <a:pt x="72" y="246"/>
                      </a:lnTo>
                      <a:lnTo>
                        <a:pt x="72" y="242"/>
                      </a:lnTo>
                      <a:lnTo>
                        <a:pt x="72" y="242"/>
                      </a:lnTo>
                      <a:lnTo>
                        <a:pt x="72" y="236"/>
                      </a:lnTo>
                      <a:lnTo>
                        <a:pt x="72" y="232"/>
                      </a:lnTo>
                      <a:lnTo>
                        <a:pt x="70" y="228"/>
                      </a:lnTo>
                      <a:lnTo>
                        <a:pt x="70" y="228"/>
                      </a:lnTo>
                      <a:lnTo>
                        <a:pt x="70" y="220"/>
                      </a:lnTo>
                      <a:lnTo>
                        <a:pt x="72" y="210"/>
                      </a:lnTo>
                      <a:lnTo>
                        <a:pt x="72" y="210"/>
                      </a:lnTo>
                      <a:lnTo>
                        <a:pt x="72" y="208"/>
                      </a:lnTo>
                      <a:lnTo>
                        <a:pt x="74" y="208"/>
                      </a:lnTo>
                      <a:lnTo>
                        <a:pt x="74" y="208"/>
                      </a:lnTo>
                      <a:lnTo>
                        <a:pt x="78" y="204"/>
                      </a:lnTo>
                      <a:lnTo>
                        <a:pt x="80" y="198"/>
                      </a:lnTo>
                      <a:lnTo>
                        <a:pt x="80" y="198"/>
                      </a:lnTo>
                      <a:lnTo>
                        <a:pt x="80" y="198"/>
                      </a:lnTo>
                      <a:lnTo>
                        <a:pt x="80" y="198"/>
                      </a:lnTo>
                      <a:lnTo>
                        <a:pt x="84" y="196"/>
                      </a:lnTo>
                      <a:lnTo>
                        <a:pt x="86" y="194"/>
                      </a:lnTo>
                      <a:lnTo>
                        <a:pt x="86" y="194"/>
                      </a:lnTo>
                      <a:lnTo>
                        <a:pt x="88" y="178"/>
                      </a:lnTo>
                      <a:lnTo>
                        <a:pt x="88" y="178"/>
                      </a:lnTo>
                      <a:lnTo>
                        <a:pt x="88" y="178"/>
                      </a:lnTo>
                      <a:lnTo>
                        <a:pt x="90" y="178"/>
                      </a:lnTo>
                      <a:lnTo>
                        <a:pt x="90" y="178"/>
                      </a:lnTo>
                      <a:lnTo>
                        <a:pt x="92" y="178"/>
                      </a:lnTo>
                      <a:lnTo>
                        <a:pt x="96" y="174"/>
                      </a:lnTo>
                      <a:lnTo>
                        <a:pt x="96" y="174"/>
                      </a:lnTo>
                      <a:lnTo>
                        <a:pt x="102" y="168"/>
                      </a:lnTo>
                      <a:lnTo>
                        <a:pt x="106" y="166"/>
                      </a:lnTo>
                      <a:lnTo>
                        <a:pt x="106" y="166"/>
                      </a:lnTo>
                      <a:lnTo>
                        <a:pt x="110" y="164"/>
                      </a:lnTo>
                      <a:lnTo>
                        <a:pt x="112" y="160"/>
                      </a:lnTo>
                      <a:lnTo>
                        <a:pt x="112" y="160"/>
                      </a:lnTo>
                      <a:lnTo>
                        <a:pt x="114" y="144"/>
                      </a:lnTo>
                      <a:lnTo>
                        <a:pt x="114" y="144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18" y="142"/>
                      </a:lnTo>
                      <a:lnTo>
                        <a:pt x="122" y="140"/>
                      </a:lnTo>
                      <a:lnTo>
                        <a:pt x="124" y="138"/>
                      </a:lnTo>
                      <a:lnTo>
                        <a:pt x="124" y="138"/>
                      </a:lnTo>
                      <a:lnTo>
                        <a:pt x="126" y="134"/>
                      </a:lnTo>
                      <a:lnTo>
                        <a:pt x="126" y="134"/>
                      </a:lnTo>
                      <a:lnTo>
                        <a:pt x="124" y="128"/>
                      </a:lnTo>
                      <a:lnTo>
                        <a:pt x="124" y="128"/>
                      </a:lnTo>
                      <a:lnTo>
                        <a:pt x="118" y="122"/>
                      </a:lnTo>
                      <a:lnTo>
                        <a:pt x="118" y="118"/>
                      </a:lnTo>
                      <a:lnTo>
                        <a:pt x="118" y="118"/>
                      </a:lnTo>
                      <a:lnTo>
                        <a:pt x="114" y="112"/>
                      </a:lnTo>
                      <a:lnTo>
                        <a:pt x="114" y="112"/>
                      </a:lnTo>
                      <a:lnTo>
                        <a:pt x="110" y="108"/>
                      </a:lnTo>
                      <a:lnTo>
                        <a:pt x="110" y="108"/>
                      </a:lnTo>
                      <a:lnTo>
                        <a:pt x="104" y="110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98" y="112"/>
                      </a:lnTo>
                      <a:lnTo>
                        <a:pt x="96" y="112"/>
                      </a:lnTo>
                      <a:lnTo>
                        <a:pt x="90" y="112"/>
                      </a:lnTo>
                      <a:lnTo>
                        <a:pt x="90" y="112"/>
                      </a:lnTo>
                      <a:lnTo>
                        <a:pt x="86" y="116"/>
                      </a:lnTo>
                      <a:lnTo>
                        <a:pt x="86" y="120"/>
                      </a:lnTo>
                      <a:lnTo>
                        <a:pt x="86" y="130"/>
                      </a:lnTo>
                      <a:lnTo>
                        <a:pt x="86" y="130"/>
                      </a:lnTo>
                      <a:lnTo>
                        <a:pt x="86" y="130"/>
                      </a:lnTo>
                      <a:lnTo>
                        <a:pt x="86" y="134"/>
                      </a:lnTo>
                      <a:lnTo>
                        <a:pt x="86" y="134"/>
                      </a:lnTo>
                      <a:lnTo>
                        <a:pt x="82" y="136"/>
                      </a:lnTo>
                      <a:lnTo>
                        <a:pt x="74" y="136"/>
                      </a:lnTo>
                      <a:lnTo>
                        <a:pt x="74" y="136"/>
                      </a:lnTo>
                      <a:lnTo>
                        <a:pt x="68" y="132"/>
                      </a:lnTo>
                      <a:lnTo>
                        <a:pt x="66" y="126"/>
                      </a:lnTo>
                      <a:lnTo>
                        <a:pt x="66" y="126"/>
                      </a:lnTo>
                      <a:lnTo>
                        <a:pt x="66" y="122"/>
                      </a:lnTo>
                      <a:lnTo>
                        <a:pt x="68" y="118"/>
                      </a:lnTo>
                      <a:lnTo>
                        <a:pt x="68" y="118"/>
                      </a:lnTo>
                      <a:lnTo>
                        <a:pt x="70" y="116"/>
                      </a:lnTo>
                      <a:lnTo>
                        <a:pt x="70" y="116"/>
                      </a:lnTo>
                      <a:lnTo>
                        <a:pt x="78" y="110"/>
                      </a:lnTo>
                      <a:lnTo>
                        <a:pt x="80" y="108"/>
                      </a:lnTo>
                      <a:lnTo>
                        <a:pt x="80" y="104"/>
                      </a:lnTo>
                      <a:lnTo>
                        <a:pt x="80" y="104"/>
                      </a:lnTo>
                      <a:lnTo>
                        <a:pt x="80" y="102"/>
                      </a:lnTo>
                      <a:lnTo>
                        <a:pt x="78" y="100"/>
                      </a:lnTo>
                      <a:lnTo>
                        <a:pt x="78" y="100"/>
                      </a:lnTo>
                      <a:lnTo>
                        <a:pt x="70" y="100"/>
                      </a:lnTo>
                      <a:lnTo>
                        <a:pt x="70" y="100"/>
                      </a:lnTo>
                      <a:lnTo>
                        <a:pt x="68" y="100"/>
                      </a:lnTo>
                      <a:lnTo>
                        <a:pt x="68" y="100"/>
                      </a:lnTo>
                      <a:lnTo>
                        <a:pt x="68" y="100"/>
                      </a:lnTo>
                      <a:lnTo>
                        <a:pt x="68" y="100"/>
                      </a:lnTo>
                      <a:lnTo>
                        <a:pt x="68" y="98"/>
                      </a:lnTo>
                      <a:lnTo>
                        <a:pt x="68" y="98"/>
                      </a:lnTo>
                      <a:lnTo>
                        <a:pt x="66" y="96"/>
                      </a:lnTo>
                      <a:lnTo>
                        <a:pt x="64" y="94"/>
                      </a:lnTo>
                      <a:lnTo>
                        <a:pt x="64" y="94"/>
                      </a:lnTo>
                      <a:lnTo>
                        <a:pt x="76" y="78"/>
                      </a:lnTo>
                      <a:lnTo>
                        <a:pt x="92" y="64"/>
                      </a:lnTo>
                      <a:lnTo>
                        <a:pt x="108" y="52"/>
                      </a:lnTo>
                      <a:lnTo>
                        <a:pt x="126" y="42"/>
                      </a:lnTo>
                      <a:lnTo>
                        <a:pt x="144" y="32"/>
                      </a:lnTo>
                      <a:lnTo>
                        <a:pt x="164" y="26"/>
                      </a:lnTo>
                      <a:lnTo>
                        <a:pt x="184" y="20"/>
                      </a:lnTo>
                      <a:lnTo>
                        <a:pt x="206" y="16"/>
                      </a:lnTo>
                      <a:lnTo>
                        <a:pt x="202" y="22"/>
                      </a:lnTo>
                      <a:lnTo>
                        <a:pt x="202" y="22"/>
                      </a:lnTo>
                      <a:lnTo>
                        <a:pt x="200" y="24"/>
                      </a:lnTo>
                      <a:lnTo>
                        <a:pt x="200" y="28"/>
                      </a:lnTo>
                      <a:lnTo>
                        <a:pt x="200" y="30"/>
                      </a:lnTo>
                      <a:lnTo>
                        <a:pt x="200" y="32"/>
                      </a:lnTo>
                      <a:lnTo>
                        <a:pt x="200" y="38"/>
                      </a:lnTo>
                      <a:lnTo>
                        <a:pt x="200" y="38"/>
                      </a:lnTo>
                      <a:lnTo>
                        <a:pt x="200" y="40"/>
                      </a:lnTo>
                      <a:lnTo>
                        <a:pt x="202" y="42"/>
                      </a:lnTo>
                      <a:lnTo>
                        <a:pt x="202" y="42"/>
                      </a:lnTo>
                      <a:lnTo>
                        <a:pt x="202" y="42"/>
                      </a:lnTo>
                      <a:lnTo>
                        <a:pt x="202" y="46"/>
                      </a:lnTo>
                      <a:lnTo>
                        <a:pt x="202" y="46"/>
                      </a:lnTo>
                      <a:lnTo>
                        <a:pt x="206" y="50"/>
                      </a:lnTo>
                      <a:lnTo>
                        <a:pt x="206" y="50"/>
                      </a:lnTo>
                      <a:lnTo>
                        <a:pt x="206" y="50"/>
                      </a:lnTo>
                      <a:lnTo>
                        <a:pt x="212" y="52"/>
                      </a:lnTo>
                      <a:lnTo>
                        <a:pt x="212" y="52"/>
                      </a:lnTo>
                      <a:lnTo>
                        <a:pt x="218" y="54"/>
                      </a:lnTo>
                      <a:lnTo>
                        <a:pt x="224" y="54"/>
                      </a:lnTo>
                      <a:lnTo>
                        <a:pt x="224" y="54"/>
                      </a:lnTo>
                      <a:lnTo>
                        <a:pt x="226" y="52"/>
                      </a:lnTo>
                      <a:lnTo>
                        <a:pt x="226" y="50"/>
                      </a:lnTo>
                      <a:lnTo>
                        <a:pt x="226" y="50"/>
                      </a:lnTo>
                      <a:lnTo>
                        <a:pt x="226" y="48"/>
                      </a:lnTo>
                      <a:lnTo>
                        <a:pt x="224" y="46"/>
                      </a:lnTo>
                      <a:lnTo>
                        <a:pt x="224" y="46"/>
                      </a:lnTo>
                      <a:lnTo>
                        <a:pt x="222" y="42"/>
                      </a:lnTo>
                      <a:lnTo>
                        <a:pt x="222" y="40"/>
                      </a:lnTo>
                      <a:lnTo>
                        <a:pt x="222" y="40"/>
                      </a:lnTo>
                      <a:lnTo>
                        <a:pt x="222" y="40"/>
                      </a:lnTo>
                      <a:lnTo>
                        <a:pt x="222" y="40"/>
                      </a:lnTo>
                      <a:lnTo>
                        <a:pt x="222" y="34"/>
                      </a:lnTo>
                      <a:lnTo>
                        <a:pt x="224" y="30"/>
                      </a:lnTo>
                      <a:lnTo>
                        <a:pt x="224" y="30"/>
                      </a:lnTo>
                      <a:lnTo>
                        <a:pt x="226" y="28"/>
                      </a:lnTo>
                      <a:lnTo>
                        <a:pt x="226" y="28"/>
                      </a:lnTo>
                      <a:lnTo>
                        <a:pt x="228" y="28"/>
                      </a:lnTo>
                      <a:lnTo>
                        <a:pt x="228" y="28"/>
                      </a:lnTo>
                      <a:lnTo>
                        <a:pt x="230" y="32"/>
                      </a:lnTo>
                      <a:lnTo>
                        <a:pt x="230" y="32"/>
                      </a:lnTo>
                      <a:lnTo>
                        <a:pt x="232" y="34"/>
                      </a:lnTo>
                      <a:lnTo>
                        <a:pt x="236" y="36"/>
                      </a:lnTo>
                      <a:lnTo>
                        <a:pt x="236" y="36"/>
                      </a:lnTo>
                      <a:lnTo>
                        <a:pt x="238" y="36"/>
                      </a:lnTo>
                      <a:lnTo>
                        <a:pt x="240" y="38"/>
                      </a:lnTo>
                      <a:lnTo>
                        <a:pt x="240" y="38"/>
                      </a:lnTo>
                      <a:lnTo>
                        <a:pt x="242" y="42"/>
                      </a:lnTo>
                      <a:lnTo>
                        <a:pt x="242" y="44"/>
                      </a:lnTo>
                      <a:lnTo>
                        <a:pt x="242" y="44"/>
                      </a:lnTo>
                      <a:lnTo>
                        <a:pt x="242" y="44"/>
                      </a:lnTo>
                      <a:lnTo>
                        <a:pt x="246" y="46"/>
                      </a:lnTo>
                      <a:lnTo>
                        <a:pt x="246" y="46"/>
                      </a:lnTo>
                      <a:lnTo>
                        <a:pt x="244" y="48"/>
                      </a:lnTo>
                      <a:lnTo>
                        <a:pt x="244" y="48"/>
                      </a:lnTo>
                      <a:lnTo>
                        <a:pt x="240" y="50"/>
                      </a:lnTo>
                      <a:lnTo>
                        <a:pt x="240" y="54"/>
                      </a:lnTo>
                      <a:lnTo>
                        <a:pt x="240" y="54"/>
                      </a:lnTo>
                      <a:lnTo>
                        <a:pt x="240" y="54"/>
                      </a:lnTo>
                      <a:lnTo>
                        <a:pt x="240" y="54"/>
                      </a:lnTo>
                      <a:lnTo>
                        <a:pt x="238" y="60"/>
                      </a:lnTo>
                      <a:lnTo>
                        <a:pt x="238" y="60"/>
                      </a:lnTo>
                      <a:lnTo>
                        <a:pt x="240" y="62"/>
                      </a:lnTo>
                      <a:lnTo>
                        <a:pt x="240" y="62"/>
                      </a:lnTo>
                      <a:lnTo>
                        <a:pt x="240" y="64"/>
                      </a:lnTo>
                      <a:lnTo>
                        <a:pt x="240" y="64"/>
                      </a:lnTo>
                      <a:lnTo>
                        <a:pt x="240" y="66"/>
                      </a:lnTo>
                      <a:lnTo>
                        <a:pt x="240" y="66"/>
                      </a:lnTo>
                      <a:lnTo>
                        <a:pt x="238" y="70"/>
                      </a:lnTo>
                      <a:lnTo>
                        <a:pt x="238" y="70"/>
                      </a:lnTo>
                      <a:lnTo>
                        <a:pt x="238" y="74"/>
                      </a:lnTo>
                      <a:lnTo>
                        <a:pt x="238" y="74"/>
                      </a:lnTo>
                      <a:lnTo>
                        <a:pt x="240" y="78"/>
                      </a:lnTo>
                      <a:lnTo>
                        <a:pt x="240" y="78"/>
                      </a:lnTo>
                      <a:lnTo>
                        <a:pt x="242" y="78"/>
                      </a:lnTo>
                      <a:lnTo>
                        <a:pt x="242" y="78"/>
                      </a:lnTo>
                      <a:lnTo>
                        <a:pt x="240" y="82"/>
                      </a:lnTo>
                      <a:lnTo>
                        <a:pt x="240" y="82"/>
                      </a:lnTo>
                      <a:lnTo>
                        <a:pt x="240" y="88"/>
                      </a:lnTo>
                      <a:lnTo>
                        <a:pt x="240" y="88"/>
                      </a:lnTo>
                      <a:lnTo>
                        <a:pt x="240" y="90"/>
                      </a:lnTo>
                      <a:lnTo>
                        <a:pt x="240" y="90"/>
                      </a:lnTo>
                      <a:lnTo>
                        <a:pt x="240" y="92"/>
                      </a:lnTo>
                      <a:lnTo>
                        <a:pt x="244" y="94"/>
                      </a:lnTo>
                      <a:lnTo>
                        <a:pt x="246" y="94"/>
                      </a:lnTo>
                      <a:lnTo>
                        <a:pt x="246" y="94"/>
                      </a:lnTo>
                      <a:lnTo>
                        <a:pt x="248" y="94"/>
                      </a:lnTo>
                      <a:lnTo>
                        <a:pt x="248" y="94"/>
                      </a:lnTo>
                      <a:lnTo>
                        <a:pt x="248" y="98"/>
                      </a:lnTo>
                      <a:lnTo>
                        <a:pt x="248" y="98"/>
                      </a:lnTo>
                      <a:lnTo>
                        <a:pt x="248" y="98"/>
                      </a:lnTo>
                      <a:lnTo>
                        <a:pt x="250" y="100"/>
                      </a:lnTo>
                      <a:lnTo>
                        <a:pt x="252" y="102"/>
                      </a:lnTo>
                      <a:lnTo>
                        <a:pt x="254" y="102"/>
                      </a:lnTo>
                      <a:lnTo>
                        <a:pt x="254" y="100"/>
                      </a:lnTo>
                      <a:lnTo>
                        <a:pt x="254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4" y="106"/>
                      </a:lnTo>
                      <a:lnTo>
                        <a:pt x="254" y="106"/>
                      </a:lnTo>
                      <a:lnTo>
                        <a:pt x="250" y="108"/>
                      </a:lnTo>
                      <a:lnTo>
                        <a:pt x="250" y="112"/>
                      </a:lnTo>
                      <a:lnTo>
                        <a:pt x="250" y="112"/>
                      </a:lnTo>
                      <a:lnTo>
                        <a:pt x="250" y="114"/>
                      </a:lnTo>
                      <a:lnTo>
                        <a:pt x="250" y="114"/>
                      </a:lnTo>
                      <a:lnTo>
                        <a:pt x="252" y="118"/>
                      </a:lnTo>
                      <a:lnTo>
                        <a:pt x="252" y="118"/>
                      </a:lnTo>
                      <a:lnTo>
                        <a:pt x="254" y="122"/>
                      </a:lnTo>
                      <a:lnTo>
                        <a:pt x="254" y="122"/>
                      </a:lnTo>
                      <a:lnTo>
                        <a:pt x="254" y="122"/>
                      </a:lnTo>
                      <a:lnTo>
                        <a:pt x="256" y="124"/>
                      </a:lnTo>
                      <a:lnTo>
                        <a:pt x="258" y="128"/>
                      </a:lnTo>
                      <a:lnTo>
                        <a:pt x="258" y="128"/>
                      </a:lnTo>
                      <a:lnTo>
                        <a:pt x="266" y="126"/>
                      </a:lnTo>
                      <a:lnTo>
                        <a:pt x="266" y="126"/>
                      </a:lnTo>
                      <a:lnTo>
                        <a:pt x="268" y="128"/>
                      </a:lnTo>
                      <a:lnTo>
                        <a:pt x="276" y="126"/>
                      </a:lnTo>
                      <a:lnTo>
                        <a:pt x="280" y="124"/>
                      </a:lnTo>
                      <a:lnTo>
                        <a:pt x="280" y="124"/>
                      </a:lnTo>
                      <a:lnTo>
                        <a:pt x="284" y="118"/>
                      </a:lnTo>
                      <a:lnTo>
                        <a:pt x="286" y="112"/>
                      </a:lnTo>
                      <a:lnTo>
                        <a:pt x="286" y="112"/>
                      </a:lnTo>
                      <a:lnTo>
                        <a:pt x="284" y="108"/>
                      </a:lnTo>
                      <a:lnTo>
                        <a:pt x="284" y="108"/>
                      </a:lnTo>
                      <a:lnTo>
                        <a:pt x="284" y="104"/>
                      </a:lnTo>
                      <a:lnTo>
                        <a:pt x="284" y="104"/>
                      </a:lnTo>
                      <a:lnTo>
                        <a:pt x="282" y="102"/>
                      </a:lnTo>
                      <a:lnTo>
                        <a:pt x="282" y="102"/>
                      </a:lnTo>
                      <a:lnTo>
                        <a:pt x="284" y="100"/>
                      </a:lnTo>
                      <a:lnTo>
                        <a:pt x="284" y="100"/>
                      </a:lnTo>
                      <a:lnTo>
                        <a:pt x="286" y="96"/>
                      </a:lnTo>
                      <a:lnTo>
                        <a:pt x="288" y="92"/>
                      </a:lnTo>
                      <a:lnTo>
                        <a:pt x="288" y="92"/>
                      </a:lnTo>
                      <a:lnTo>
                        <a:pt x="290" y="90"/>
                      </a:lnTo>
                      <a:lnTo>
                        <a:pt x="290" y="90"/>
                      </a:lnTo>
                      <a:lnTo>
                        <a:pt x="296" y="94"/>
                      </a:lnTo>
                      <a:lnTo>
                        <a:pt x="296" y="92"/>
                      </a:lnTo>
                      <a:lnTo>
                        <a:pt x="296" y="92"/>
                      </a:lnTo>
                      <a:lnTo>
                        <a:pt x="298" y="92"/>
                      </a:lnTo>
                      <a:lnTo>
                        <a:pt x="300" y="88"/>
                      </a:lnTo>
                      <a:lnTo>
                        <a:pt x="302" y="88"/>
                      </a:lnTo>
                      <a:lnTo>
                        <a:pt x="300" y="88"/>
                      </a:lnTo>
                      <a:lnTo>
                        <a:pt x="296" y="82"/>
                      </a:lnTo>
                      <a:lnTo>
                        <a:pt x="296" y="82"/>
                      </a:lnTo>
                      <a:lnTo>
                        <a:pt x="294" y="78"/>
                      </a:lnTo>
                      <a:lnTo>
                        <a:pt x="294" y="78"/>
                      </a:lnTo>
                      <a:lnTo>
                        <a:pt x="294" y="78"/>
                      </a:lnTo>
                      <a:lnTo>
                        <a:pt x="294" y="78"/>
                      </a:lnTo>
                      <a:lnTo>
                        <a:pt x="298" y="78"/>
                      </a:lnTo>
                      <a:lnTo>
                        <a:pt x="302" y="78"/>
                      </a:lnTo>
                      <a:lnTo>
                        <a:pt x="302" y="78"/>
                      </a:lnTo>
                      <a:lnTo>
                        <a:pt x="304" y="78"/>
                      </a:lnTo>
                      <a:lnTo>
                        <a:pt x="304" y="78"/>
                      </a:lnTo>
                      <a:lnTo>
                        <a:pt x="306" y="76"/>
                      </a:lnTo>
                      <a:lnTo>
                        <a:pt x="308" y="70"/>
                      </a:lnTo>
                      <a:lnTo>
                        <a:pt x="308" y="70"/>
                      </a:lnTo>
                      <a:lnTo>
                        <a:pt x="310" y="68"/>
                      </a:lnTo>
                      <a:lnTo>
                        <a:pt x="312" y="66"/>
                      </a:lnTo>
                      <a:lnTo>
                        <a:pt x="316" y="66"/>
                      </a:lnTo>
                      <a:lnTo>
                        <a:pt x="316" y="66"/>
                      </a:lnTo>
                      <a:lnTo>
                        <a:pt x="322" y="68"/>
                      </a:lnTo>
                      <a:lnTo>
                        <a:pt x="326" y="66"/>
                      </a:lnTo>
                      <a:lnTo>
                        <a:pt x="326" y="66"/>
                      </a:lnTo>
                      <a:lnTo>
                        <a:pt x="330" y="66"/>
                      </a:lnTo>
                      <a:lnTo>
                        <a:pt x="332" y="66"/>
                      </a:lnTo>
                      <a:lnTo>
                        <a:pt x="332" y="66"/>
                      </a:lnTo>
                      <a:lnTo>
                        <a:pt x="334" y="68"/>
                      </a:lnTo>
                      <a:lnTo>
                        <a:pt x="334" y="68"/>
                      </a:lnTo>
                      <a:lnTo>
                        <a:pt x="336" y="72"/>
                      </a:lnTo>
                      <a:lnTo>
                        <a:pt x="338" y="74"/>
                      </a:lnTo>
                      <a:lnTo>
                        <a:pt x="338" y="74"/>
                      </a:lnTo>
                      <a:lnTo>
                        <a:pt x="338" y="76"/>
                      </a:lnTo>
                      <a:lnTo>
                        <a:pt x="338" y="76"/>
                      </a:lnTo>
                      <a:lnTo>
                        <a:pt x="334" y="78"/>
                      </a:lnTo>
                      <a:lnTo>
                        <a:pt x="334" y="78"/>
                      </a:lnTo>
                      <a:lnTo>
                        <a:pt x="330" y="78"/>
                      </a:lnTo>
                      <a:lnTo>
                        <a:pt x="330" y="78"/>
                      </a:lnTo>
                      <a:lnTo>
                        <a:pt x="326" y="80"/>
                      </a:lnTo>
                      <a:lnTo>
                        <a:pt x="322" y="86"/>
                      </a:lnTo>
                      <a:lnTo>
                        <a:pt x="322" y="86"/>
                      </a:lnTo>
                      <a:lnTo>
                        <a:pt x="322" y="86"/>
                      </a:lnTo>
                      <a:lnTo>
                        <a:pt x="322" y="86"/>
                      </a:lnTo>
                      <a:lnTo>
                        <a:pt x="320" y="90"/>
                      </a:lnTo>
                      <a:lnTo>
                        <a:pt x="320" y="90"/>
                      </a:lnTo>
                      <a:lnTo>
                        <a:pt x="322" y="90"/>
                      </a:lnTo>
                      <a:lnTo>
                        <a:pt x="322" y="90"/>
                      </a:lnTo>
                      <a:lnTo>
                        <a:pt x="320" y="92"/>
                      </a:lnTo>
                      <a:lnTo>
                        <a:pt x="318" y="92"/>
                      </a:lnTo>
                      <a:lnTo>
                        <a:pt x="318" y="92"/>
                      </a:lnTo>
                      <a:lnTo>
                        <a:pt x="316" y="94"/>
                      </a:lnTo>
                      <a:lnTo>
                        <a:pt x="316" y="94"/>
                      </a:lnTo>
                      <a:lnTo>
                        <a:pt x="306" y="96"/>
                      </a:lnTo>
                      <a:lnTo>
                        <a:pt x="302" y="100"/>
                      </a:lnTo>
                      <a:lnTo>
                        <a:pt x="298" y="102"/>
                      </a:lnTo>
                      <a:lnTo>
                        <a:pt x="298" y="102"/>
                      </a:lnTo>
                      <a:lnTo>
                        <a:pt x="294" y="110"/>
                      </a:lnTo>
                      <a:lnTo>
                        <a:pt x="292" y="114"/>
                      </a:lnTo>
                      <a:lnTo>
                        <a:pt x="292" y="114"/>
                      </a:lnTo>
                      <a:lnTo>
                        <a:pt x="292" y="118"/>
                      </a:lnTo>
                      <a:lnTo>
                        <a:pt x="288" y="122"/>
                      </a:lnTo>
                      <a:lnTo>
                        <a:pt x="276" y="134"/>
                      </a:lnTo>
                      <a:lnTo>
                        <a:pt x="276" y="134"/>
                      </a:lnTo>
                      <a:lnTo>
                        <a:pt x="274" y="138"/>
                      </a:lnTo>
                      <a:lnTo>
                        <a:pt x="274" y="142"/>
                      </a:lnTo>
                      <a:lnTo>
                        <a:pt x="274" y="142"/>
                      </a:lnTo>
                      <a:lnTo>
                        <a:pt x="274" y="148"/>
                      </a:lnTo>
                      <a:lnTo>
                        <a:pt x="274" y="148"/>
                      </a:lnTo>
                      <a:lnTo>
                        <a:pt x="274" y="156"/>
                      </a:lnTo>
                      <a:lnTo>
                        <a:pt x="274" y="156"/>
                      </a:lnTo>
                      <a:lnTo>
                        <a:pt x="274" y="164"/>
                      </a:lnTo>
                      <a:lnTo>
                        <a:pt x="274" y="164"/>
                      </a:lnTo>
                      <a:lnTo>
                        <a:pt x="272" y="170"/>
                      </a:lnTo>
                      <a:lnTo>
                        <a:pt x="272" y="170"/>
                      </a:lnTo>
                      <a:lnTo>
                        <a:pt x="274" y="176"/>
                      </a:lnTo>
                      <a:lnTo>
                        <a:pt x="274" y="176"/>
                      </a:lnTo>
                      <a:lnTo>
                        <a:pt x="276" y="188"/>
                      </a:lnTo>
                      <a:lnTo>
                        <a:pt x="276" y="188"/>
                      </a:lnTo>
                      <a:lnTo>
                        <a:pt x="274" y="200"/>
                      </a:lnTo>
                      <a:lnTo>
                        <a:pt x="274" y="202"/>
                      </a:lnTo>
                      <a:lnTo>
                        <a:pt x="274" y="202"/>
                      </a:lnTo>
                      <a:lnTo>
                        <a:pt x="282" y="208"/>
                      </a:lnTo>
                      <a:lnTo>
                        <a:pt x="282" y="208"/>
                      </a:lnTo>
                      <a:lnTo>
                        <a:pt x="282" y="214"/>
                      </a:lnTo>
                      <a:lnTo>
                        <a:pt x="286" y="218"/>
                      </a:lnTo>
                      <a:lnTo>
                        <a:pt x="286" y="218"/>
                      </a:lnTo>
                      <a:lnTo>
                        <a:pt x="288" y="220"/>
                      </a:lnTo>
                      <a:lnTo>
                        <a:pt x="288" y="222"/>
                      </a:lnTo>
                      <a:lnTo>
                        <a:pt x="288" y="222"/>
                      </a:lnTo>
                      <a:lnTo>
                        <a:pt x="288" y="224"/>
                      </a:lnTo>
                      <a:lnTo>
                        <a:pt x="288" y="224"/>
                      </a:lnTo>
                      <a:lnTo>
                        <a:pt x="288" y="226"/>
                      </a:lnTo>
                      <a:lnTo>
                        <a:pt x="288" y="226"/>
                      </a:lnTo>
                      <a:lnTo>
                        <a:pt x="288" y="228"/>
                      </a:lnTo>
                      <a:lnTo>
                        <a:pt x="290" y="232"/>
                      </a:lnTo>
                      <a:lnTo>
                        <a:pt x="300" y="234"/>
                      </a:lnTo>
                      <a:lnTo>
                        <a:pt x="300" y="234"/>
                      </a:lnTo>
                      <a:lnTo>
                        <a:pt x="304" y="236"/>
                      </a:lnTo>
                      <a:lnTo>
                        <a:pt x="304" y="236"/>
                      </a:lnTo>
                      <a:lnTo>
                        <a:pt x="312" y="238"/>
                      </a:lnTo>
                      <a:lnTo>
                        <a:pt x="326" y="242"/>
                      </a:lnTo>
                      <a:lnTo>
                        <a:pt x="328" y="242"/>
                      </a:lnTo>
                      <a:lnTo>
                        <a:pt x="328" y="242"/>
                      </a:lnTo>
                      <a:lnTo>
                        <a:pt x="328" y="242"/>
                      </a:lnTo>
                      <a:lnTo>
                        <a:pt x="330" y="242"/>
                      </a:lnTo>
                      <a:lnTo>
                        <a:pt x="336" y="240"/>
                      </a:lnTo>
                      <a:lnTo>
                        <a:pt x="336" y="238"/>
                      </a:lnTo>
                      <a:lnTo>
                        <a:pt x="336" y="238"/>
                      </a:lnTo>
                      <a:lnTo>
                        <a:pt x="336" y="238"/>
                      </a:lnTo>
                      <a:lnTo>
                        <a:pt x="338" y="236"/>
                      </a:lnTo>
                      <a:lnTo>
                        <a:pt x="340" y="234"/>
                      </a:lnTo>
                      <a:lnTo>
                        <a:pt x="340" y="234"/>
                      </a:lnTo>
                      <a:lnTo>
                        <a:pt x="344" y="234"/>
                      </a:lnTo>
                      <a:lnTo>
                        <a:pt x="348" y="228"/>
                      </a:lnTo>
                      <a:lnTo>
                        <a:pt x="348" y="228"/>
                      </a:lnTo>
                      <a:lnTo>
                        <a:pt x="352" y="224"/>
                      </a:lnTo>
                      <a:lnTo>
                        <a:pt x="356" y="220"/>
                      </a:lnTo>
                      <a:lnTo>
                        <a:pt x="356" y="220"/>
                      </a:lnTo>
                      <a:lnTo>
                        <a:pt x="360" y="220"/>
                      </a:lnTo>
                      <a:lnTo>
                        <a:pt x="360" y="220"/>
                      </a:lnTo>
                      <a:lnTo>
                        <a:pt x="362" y="222"/>
                      </a:lnTo>
                      <a:lnTo>
                        <a:pt x="366" y="220"/>
                      </a:lnTo>
                      <a:lnTo>
                        <a:pt x="370" y="216"/>
                      </a:lnTo>
                      <a:lnTo>
                        <a:pt x="370" y="216"/>
                      </a:lnTo>
                      <a:lnTo>
                        <a:pt x="374" y="212"/>
                      </a:lnTo>
                      <a:lnTo>
                        <a:pt x="376" y="212"/>
                      </a:lnTo>
                      <a:lnTo>
                        <a:pt x="376" y="212"/>
                      </a:lnTo>
                      <a:lnTo>
                        <a:pt x="380" y="214"/>
                      </a:lnTo>
                      <a:lnTo>
                        <a:pt x="380" y="214"/>
                      </a:lnTo>
                      <a:lnTo>
                        <a:pt x="380" y="216"/>
                      </a:lnTo>
                      <a:lnTo>
                        <a:pt x="380" y="216"/>
                      </a:lnTo>
                      <a:lnTo>
                        <a:pt x="380" y="220"/>
                      </a:lnTo>
                      <a:lnTo>
                        <a:pt x="384" y="222"/>
                      </a:lnTo>
                      <a:lnTo>
                        <a:pt x="384" y="222"/>
                      </a:lnTo>
                      <a:lnTo>
                        <a:pt x="384" y="224"/>
                      </a:lnTo>
                      <a:lnTo>
                        <a:pt x="384" y="224"/>
                      </a:lnTo>
                      <a:lnTo>
                        <a:pt x="384" y="224"/>
                      </a:lnTo>
                      <a:lnTo>
                        <a:pt x="384" y="224"/>
                      </a:lnTo>
                      <a:lnTo>
                        <a:pt x="382" y="230"/>
                      </a:lnTo>
                      <a:lnTo>
                        <a:pt x="380" y="234"/>
                      </a:lnTo>
                      <a:lnTo>
                        <a:pt x="380" y="234"/>
                      </a:lnTo>
                      <a:lnTo>
                        <a:pt x="382" y="238"/>
                      </a:lnTo>
                      <a:lnTo>
                        <a:pt x="384" y="240"/>
                      </a:lnTo>
                      <a:lnTo>
                        <a:pt x="384" y="240"/>
                      </a:lnTo>
                      <a:lnTo>
                        <a:pt x="388" y="242"/>
                      </a:lnTo>
                      <a:lnTo>
                        <a:pt x="388" y="242"/>
                      </a:lnTo>
                      <a:lnTo>
                        <a:pt x="390" y="244"/>
                      </a:lnTo>
                      <a:lnTo>
                        <a:pt x="392" y="248"/>
                      </a:lnTo>
                      <a:lnTo>
                        <a:pt x="392" y="248"/>
                      </a:lnTo>
                      <a:lnTo>
                        <a:pt x="394" y="252"/>
                      </a:lnTo>
                      <a:lnTo>
                        <a:pt x="396" y="254"/>
                      </a:lnTo>
                      <a:lnTo>
                        <a:pt x="396" y="254"/>
                      </a:lnTo>
                      <a:lnTo>
                        <a:pt x="398" y="254"/>
                      </a:lnTo>
                      <a:lnTo>
                        <a:pt x="400" y="260"/>
                      </a:lnTo>
                      <a:lnTo>
                        <a:pt x="400" y="260"/>
                      </a:lnTo>
                      <a:lnTo>
                        <a:pt x="400" y="260"/>
                      </a:lnTo>
                      <a:lnTo>
                        <a:pt x="400" y="260"/>
                      </a:lnTo>
                      <a:lnTo>
                        <a:pt x="400" y="264"/>
                      </a:lnTo>
                      <a:lnTo>
                        <a:pt x="402" y="266"/>
                      </a:lnTo>
                      <a:lnTo>
                        <a:pt x="402" y="266"/>
                      </a:lnTo>
                      <a:lnTo>
                        <a:pt x="404" y="270"/>
                      </a:lnTo>
                      <a:lnTo>
                        <a:pt x="406" y="284"/>
                      </a:lnTo>
                      <a:lnTo>
                        <a:pt x="406" y="284"/>
                      </a:lnTo>
                      <a:lnTo>
                        <a:pt x="406" y="286"/>
                      </a:lnTo>
                      <a:lnTo>
                        <a:pt x="406" y="286"/>
                      </a:lnTo>
                      <a:lnTo>
                        <a:pt x="408" y="290"/>
                      </a:lnTo>
                      <a:lnTo>
                        <a:pt x="412" y="292"/>
                      </a:lnTo>
                      <a:lnTo>
                        <a:pt x="414" y="292"/>
                      </a:lnTo>
                      <a:lnTo>
                        <a:pt x="414" y="292"/>
                      </a:lnTo>
                      <a:lnTo>
                        <a:pt x="414" y="292"/>
                      </a:lnTo>
                      <a:lnTo>
                        <a:pt x="418" y="286"/>
                      </a:lnTo>
                      <a:lnTo>
                        <a:pt x="420" y="282"/>
                      </a:lnTo>
                      <a:lnTo>
                        <a:pt x="420" y="282"/>
                      </a:lnTo>
                      <a:lnTo>
                        <a:pt x="420" y="278"/>
                      </a:lnTo>
                      <a:lnTo>
                        <a:pt x="422" y="276"/>
                      </a:lnTo>
                      <a:lnTo>
                        <a:pt x="422" y="276"/>
                      </a:lnTo>
                      <a:lnTo>
                        <a:pt x="424" y="272"/>
                      </a:lnTo>
                      <a:lnTo>
                        <a:pt x="424" y="266"/>
                      </a:lnTo>
                      <a:lnTo>
                        <a:pt x="424" y="266"/>
                      </a:lnTo>
                      <a:lnTo>
                        <a:pt x="426" y="254"/>
                      </a:lnTo>
                      <a:lnTo>
                        <a:pt x="432" y="234"/>
                      </a:lnTo>
                      <a:lnTo>
                        <a:pt x="432" y="234"/>
                      </a:lnTo>
                      <a:lnTo>
                        <a:pt x="434" y="228"/>
                      </a:lnTo>
                      <a:lnTo>
                        <a:pt x="434" y="222"/>
                      </a:lnTo>
                      <a:lnTo>
                        <a:pt x="434" y="208"/>
                      </a:lnTo>
                      <a:lnTo>
                        <a:pt x="434" y="208"/>
                      </a:lnTo>
                      <a:lnTo>
                        <a:pt x="436" y="198"/>
                      </a:lnTo>
                      <a:lnTo>
                        <a:pt x="436" y="198"/>
                      </a:lnTo>
                      <a:lnTo>
                        <a:pt x="438" y="226"/>
                      </a:lnTo>
                      <a:lnTo>
                        <a:pt x="438" y="226"/>
                      </a:lnTo>
                      <a:lnTo>
                        <a:pt x="436" y="248"/>
                      </a:lnTo>
                      <a:lnTo>
                        <a:pt x="434" y="268"/>
                      </a:lnTo>
                      <a:lnTo>
                        <a:pt x="428" y="288"/>
                      </a:lnTo>
                      <a:lnTo>
                        <a:pt x="422" y="306"/>
                      </a:lnTo>
                      <a:lnTo>
                        <a:pt x="412" y="324"/>
                      </a:lnTo>
                      <a:lnTo>
                        <a:pt x="402" y="342"/>
                      </a:lnTo>
                      <a:lnTo>
                        <a:pt x="392" y="358"/>
                      </a:lnTo>
                      <a:lnTo>
                        <a:pt x="378" y="372"/>
                      </a:lnTo>
                      <a:lnTo>
                        <a:pt x="364" y="386"/>
                      </a:lnTo>
                      <a:lnTo>
                        <a:pt x="348" y="398"/>
                      </a:lnTo>
                      <a:lnTo>
                        <a:pt x="332" y="408"/>
                      </a:lnTo>
                      <a:lnTo>
                        <a:pt x="314" y="418"/>
                      </a:lnTo>
                      <a:lnTo>
                        <a:pt x="296" y="426"/>
                      </a:lnTo>
                      <a:lnTo>
                        <a:pt x="276" y="430"/>
                      </a:lnTo>
                      <a:lnTo>
                        <a:pt x="256" y="434"/>
                      </a:lnTo>
                      <a:lnTo>
                        <a:pt x="236" y="436"/>
                      </a:lnTo>
                      <a:lnTo>
                        <a:pt x="236" y="436"/>
                      </a:lnTo>
                      <a:close/>
                      <a:moveTo>
                        <a:pt x="226" y="436"/>
                      </a:moveTo>
                      <a:lnTo>
                        <a:pt x="226" y="436"/>
                      </a:lnTo>
                      <a:lnTo>
                        <a:pt x="204" y="436"/>
                      </a:lnTo>
                      <a:lnTo>
                        <a:pt x="204" y="436"/>
                      </a:lnTo>
                      <a:lnTo>
                        <a:pt x="200" y="432"/>
                      </a:lnTo>
                      <a:lnTo>
                        <a:pt x="200" y="432"/>
                      </a:lnTo>
                      <a:lnTo>
                        <a:pt x="192" y="426"/>
                      </a:lnTo>
                      <a:lnTo>
                        <a:pt x="192" y="426"/>
                      </a:lnTo>
                      <a:lnTo>
                        <a:pt x="188" y="424"/>
                      </a:lnTo>
                      <a:lnTo>
                        <a:pt x="188" y="424"/>
                      </a:lnTo>
                      <a:lnTo>
                        <a:pt x="182" y="414"/>
                      </a:lnTo>
                      <a:lnTo>
                        <a:pt x="176" y="410"/>
                      </a:lnTo>
                      <a:lnTo>
                        <a:pt x="176" y="410"/>
                      </a:lnTo>
                      <a:lnTo>
                        <a:pt x="174" y="408"/>
                      </a:lnTo>
                      <a:lnTo>
                        <a:pt x="172" y="406"/>
                      </a:lnTo>
                      <a:lnTo>
                        <a:pt x="172" y="406"/>
                      </a:lnTo>
                      <a:lnTo>
                        <a:pt x="166" y="398"/>
                      </a:lnTo>
                      <a:lnTo>
                        <a:pt x="162" y="394"/>
                      </a:lnTo>
                      <a:lnTo>
                        <a:pt x="162" y="394"/>
                      </a:lnTo>
                      <a:lnTo>
                        <a:pt x="158" y="390"/>
                      </a:lnTo>
                      <a:lnTo>
                        <a:pt x="152" y="386"/>
                      </a:lnTo>
                      <a:lnTo>
                        <a:pt x="152" y="386"/>
                      </a:lnTo>
                      <a:lnTo>
                        <a:pt x="146" y="382"/>
                      </a:lnTo>
                      <a:lnTo>
                        <a:pt x="140" y="382"/>
                      </a:lnTo>
                      <a:lnTo>
                        <a:pt x="140" y="382"/>
                      </a:lnTo>
                      <a:lnTo>
                        <a:pt x="138" y="382"/>
                      </a:lnTo>
                      <a:lnTo>
                        <a:pt x="138" y="382"/>
                      </a:lnTo>
                      <a:lnTo>
                        <a:pt x="132" y="378"/>
                      </a:lnTo>
                      <a:lnTo>
                        <a:pt x="130" y="376"/>
                      </a:lnTo>
                      <a:lnTo>
                        <a:pt x="128" y="376"/>
                      </a:lnTo>
                      <a:lnTo>
                        <a:pt x="128" y="376"/>
                      </a:lnTo>
                      <a:lnTo>
                        <a:pt x="128" y="372"/>
                      </a:lnTo>
                      <a:lnTo>
                        <a:pt x="126" y="366"/>
                      </a:lnTo>
                      <a:lnTo>
                        <a:pt x="126" y="366"/>
                      </a:lnTo>
                      <a:lnTo>
                        <a:pt x="124" y="364"/>
                      </a:lnTo>
                      <a:lnTo>
                        <a:pt x="122" y="362"/>
                      </a:lnTo>
                      <a:lnTo>
                        <a:pt x="118" y="360"/>
                      </a:lnTo>
                      <a:lnTo>
                        <a:pt x="118" y="360"/>
                      </a:lnTo>
                      <a:lnTo>
                        <a:pt x="114" y="360"/>
                      </a:lnTo>
                      <a:lnTo>
                        <a:pt x="112" y="358"/>
                      </a:lnTo>
                      <a:lnTo>
                        <a:pt x="112" y="358"/>
                      </a:lnTo>
                      <a:lnTo>
                        <a:pt x="108" y="354"/>
                      </a:lnTo>
                      <a:lnTo>
                        <a:pt x="108" y="348"/>
                      </a:lnTo>
                      <a:lnTo>
                        <a:pt x="106" y="342"/>
                      </a:lnTo>
                      <a:lnTo>
                        <a:pt x="106" y="342"/>
                      </a:lnTo>
                      <a:lnTo>
                        <a:pt x="102" y="334"/>
                      </a:lnTo>
                      <a:lnTo>
                        <a:pt x="100" y="328"/>
                      </a:lnTo>
                      <a:lnTo>
                        <a:pt x="100" y="322"/>
                      </a:lnTo>
                      <a:lnTo>
                        <a:pt x="100" y="322"/>
                      </a:lnTo>
                      <a:lnTo>
                        <a:pt x="96" y="318"/>
                      </a:lnTo>
                      <a:lnTo>
                        <a:pt x="90" y="314"/>
                      </a:lnTo>
                      <a:lnTo>
                        <a:pt x="76" y="314"/>
                      </a:lnTo>
                      <a:lnTo>
                        <a:pt x="76" y="314"/>
                      </a:lnTo>
                      <a:lnTo>
                        <a:pt x="74" y="314"/>
                      </a:lnTo>
                      <a:lnTo>
                        <a:pt x="74" y="312"/>
                      </a:lnTo>
                      <a:lnTo>
                        <a:pt x="74" y="312"/>
                      </a:lnTo>
                      <a:lnTo>
                        <a:pt x="70" y="312"/>
                      </a:lnTo>
                      <a:lnTo>
                        <a:pt x="64" y="312"/>
                      </a:lnTo>
                      <a:lnTo>
                        <a:pt x="64" y="312"/>
                      </a:lnTo>
                      <a:lnTo>
                        <a:pt x="60" y="308"/>
                      </a:lnTo>
                      <a:lnTo>
                        <a:pt x="56" y="302"/>
                      </a:lnTo>
                      <a:lnTo>
                        <a:pt x="52" y="296"/>
                      </a:lnTo>
                      <a:lnTo>
                        <a:pt x="52" y="296"/>
                      </a:lnTo>
                      <a:lnTo>
                        <a:pt x="46" y="292"/>
                      </a:lnTo>
                      <a:lnTo>
                        <a:pt x="40" y="290"/>
                      </a:lnTo>
                      <a:lnTo>
                        <a:pt x="36" y="288"/>
                      </a:lnTo>
                      <a:lnTo>
                        <a:pt x="36" y="288"/>
                      </a:lnTo>
                      <a:lnTo>
                        <a:pt x="32" y="284"/>
                      </a:lnTo>
                      <a:lnTo>
                        <a:pt x="32" y="284"/>
                      </a:lnTo>
                      <a:lnTo>
                        <a:pt x="28" y="278"/>
                      </a:lnTo>
                      <a:lnTo>
                        <a:pt x="24" y="268"/>
                      </a:lnTo>
                      <a:lnTo>
                        <a:pt x="24" y="268"/>
                      </a:lnTo>
                      <a:lnTo>
                        <a:pt x="22" y="260"/>
                      </a:lnTo>
                      <a:lnTo>
                        <a:pt x="18" y="254"/>
                      </a:lnTo>
                      <a:lnTo>
                        <a:pt x="18" y="254"/>
                      </a:lnTo>
                      <a:lnTo>
                        <a:pt x="16" y="226"/>
                      </a:lnTo>
                      <a:lnTo>
                        <a:pt x="16" y="226"/>
                      </a:lnTo>
                      <a:lnTo>
                        <a:pt x="16" y="208"/>
                      </a:lnTo>
                      <a:lnTo>
                        <a:pt x="18" y="190"/>
                      </a:lnTo>
                      <a:lnTo>
                        <a:pt x="22" y="174"/>
                      </a:lnTo>
                      <a:lnTo>
                        <a:pt x="28" y="156"/>
                      </a:lnTo>
                      <a:lnTo>
                        <a:pt x="34" y="140"/>
                      </a:lnTo>
                      <a:lnTo>
                        <a:pt x="42" y="124"/>
                      </a:lnTo>
                      <a:lnTo>
                        <a:pt x="50" y="110"/>
                      </a:lnTo>
                      <a:lnTo>
                        <a:pt x="60" y="96"/>
                      </a:lnTo>
                      <a:lnTo>
                        <a:pt x="60" y="96"/>
                      </a:lnTo>
                      <a:lnTo>
                        <a:pt x="62" y="98"/>
                      </a:lnTo>
                      <a:lnTo>
                        <a:pt x="64" y="100"/>
                      </a:lnTo>
                      <a:lnTo>
                        <a:pt x="64" y="100"/>
                      </a:lnTo>
                      <a:lnTo>
                        <a:pt x="66" y="104"/>
                      </a:lnTo>
                      <a:lnTo>
                        <a:pt x="66" y="104"/>
                      </a:lnTo>
                      <a:lnTo>
                        <a:pt x="68" y="104"/>
                      </a:lnTo>
                      <a:lnTo>
                        <a:pt x="72" y="104"/>
                      </a:lnTo>
                      <a:lnTo>
                        <a:pt x="76" y="102"/>
                      </a:lnTo>
                      <a:lnTo>
                        <a:pt x="76" y="102"/>
                      </a:lnTo>
                      <a:lnTo>
                        <a:pt x="76" y="104"/>
                      </a:lnTo>
                      <a:lnTo>
                        <a:pt x="76" y="104"/>
                      </a:lnTo>
                      <a:lnTo>
                        <a:pt x="74" y="108"/>
                      </a:lnTo>
                      <a:lnTo>
                        <a:pt x="68" y="112"/>
                      </a:lnTo>
                      <a:lnTo>
                        <a:pt x="66" y="114"/>
                      </a:lnTo>
                      <a:lnTo>
                        <a:pt x="66" y="114"/>
                      </a:lnTo>
                      <a:lnTo>
                        <a:pt x="62" y="120"/>
                      </a:lnTo>
                      <a:lnTo>
                        <a:pt x="62" y="126"/>
                      </a:lnTo>
                      <a:lnTo>
                        <a:pt x="62" y="126"/>
                      </a:lnTo>
                      <a:lnTo>
                        <a:pt x="64" y="134"/>
                      </a:lnTo>
                      <a:lnTo>
                        <a:pt x="72" y="140"/>
                      </a:lnTo>
                      <a:lnTo>
                        <a:pt x="72" y="140"/>
                      </a:lnTo>
                      <a:lnTo>
                        <a:pt x="82" y="140"/>
                      </a:lnTo>
                      <a:lnTo>
                        <a:pt x="88" y="138"/>
                      </a:lnTo>
                      <a:lnTo>
                        <a:pt x="88" y="138"/>
                      </a:lnTo>
                      <a:lnTo>
                        <a:pt x="90" y="134"/>
                      </a:lnTo>
                      <a:lnTo>
                        <a:pt x="90" y="130"/>
                      </a:lnTo>
                      <a:lnTo>
                        <a:pt x="90" y="130"/>
                      </a:lnTo>
                      <a:lnTo>
                        <a:pt x="90" y="128"/>
                      </a:lnTo>
                      <a:lnTo>
                        <a:pt x="90" y="128"/>
                      </a:lnTo>
                      <a:lnTo>
                        <a:pt x="90" y="122"/>
                      </a:lnTo>
                      <a:lnTo>
                        <a:pt x="90" y="118"/>
                      </a:lnTo>
                      <a:lnTo>
                        <a:pt x="92" y="116"/>
                      </a:lnTo>
                      <a:lnTo>
                        <a:pt x="92" y="116"/>
                      </a:lnTo>
                      <a:lnTo>
                        <a:pt x="96" y="116"/>
                      </a:lnTo>
                      <a:lnTo>
                        <a:pt x="96" y="116"/>
                      </a:lnTo>
                      <a:lnTo>
                        <a:pt x="100" y="116"/>
                      </a:lnTo>
                      <a:lnTo>
                        <a:pt x="104" y="114"/>
                      </a:lnTo>
                      <a:lnTo>
                        <a:pt x="104" y="114"/>
                      </a:lnTo>
                      <a:lnTo>
                        <a:pt x="110" y="112"/>
                      </a:lnTo>
                      <a:lnTo>
                        <a:pt x="110" y="112"/>
                      </a:lnTo>
                      <a:lnTo>
                        <a:pt x="112" y="114"/>
                      </a:lnTo>
                      <a:lnTo>
                        <a:pt x="112" y="114"/>
                      </a:lnTo>
                      <a:lnTo>
                        <a:pt x="114" y="118"/>
                      </a:lnTo>
                      <a:lnTo>
                        <a:pt x="114" y="118"/>
                      </a:lnTo>
                      <a:lnTo>
                        <a:pt x="116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2" y="132"/>
                      </a:lnTo>
                      <a:lnTo>
                        <a:pt x="120" y="138"/>
                      </a:lnTo>
                      <a:lnTo>
                        <a:pt x="120" y="138"/>
                      </a:lnTo>
                      <a:lnTo>
                        <a:pt x="118" y="138"/>
                      </a:lnTo>
                      <a:lnTo>
                        <a:pt x="118" y="138"/>
                      </a:lnTo>
                      <a:lnTo>
                        <a:pt x="114" y="138"/>
                      </a:lnTo>
                      <a:lnTo>
                        <a:pt x="112" y="140"/>
                      </a:lnTo>
                      <a:lnTo>
                        <a:pt x="110" y="142"/>
                      </a:lnTo>
                      <a:lnTo>
                        <a:pt x="110" y="142"/>
                      </a:lnTo>
                      <a:lnTo>
                        <a:pt x="108" y="160"/>
                      </a:lnTo>
                      <a:lnTo>
                        <a:pt x="108" y="160"/>
                      </a:lnTo>
                      <a:lnTo>
                        <a:pt x="108" y="162"/>
                      </a:lnTo>
                      <a:lnTo>
                        <a:pt x="104" y="162"/>
                      </a:lnTo>
                      <a:lnTo>
                        <a:pt x="104" y="162"/>
                      </a:lnTo>
                      <a:lnTo>
                        <a:pt x="98" y="164"/>
                      </a:lnTo>
                      <a:lnTo>
                        <a:pt x="96" y="168"/>
                      </a:lnTo>
                      <a:lnTo>
                        <a:pt x="92" y="172"/>
                      </a:lnTo>
                      <a:lnTo>
                        <a:pt x="92" y="172"/>
                      </a:lnTo>
                      <a:lnTo>
                        <a:pt x="90" y="174"/>
                      </a:lnTo>
                      <a:lnTo>
                        <a:pt x="90" y="174"/>
                      </a:lnTo>
                      <a:lnTo>
                        <a:pt x="86" y="174"/>
                      </a:lnTo>
                      <a:lnTo>
                        <a:pt x="84" y="174"/>
                      </a:lnTo>
                      <a:lnTo>
                        <a:pt x="84" y="178"/>
                      </a:lnTo>
                      <a:lnTo>
                        <a:pt x="84" y="178"/>
                      </a:lnTo>
                      <a:lnTo>
                        <a:pt x="82" y="192"/>
                      </a:lnTo>
                      <a:lnTo>
                        <a:pt x="82" y="192"/>
                      </a:lnTo>
                      <a:lnTo>
                        <a:pt x="80" y="194"/>
                      </a:lnTo>
                      <a:lnTo>
                        <a:pt x="80" y="194"/>
                      </a:lnTo>
                      <a:lnTo>
                        <a:pt x="78" y="194"/>
                      </a:lnTo>
                      <a:lnTo>
                        <a:pt x="76" y="198"/>
                      </a:lnTo>
                      <a:lnTo>
                        <a:pt x="76" y="198"/>
                      </a:lnTo>
                      <a:lnTo>
                        <a:pt x="74" y="202"/>
                      </a:lnTo>
                      <a:lnTo>
                        <a:pt x="72" y="204"/>
                      </a:lnTo>
                      <a:lnTo>
                        <a:pt x="72" y="204"/>
                      </a:lnTo>
                      <a:lnTo>
                        <a:pt x="70" y="206"/>
                      </a:lnTo>
                      <a:lnTo>
                        <a:pt x="68" y="210"/>
                      </a:lnTo>
                      <a:lnTo>
                        <a:pt x="68" y="210"/>
                      </a:lnTo>
                      <a:lnTo>
                        <a:pt x="66" y="220"/>
                      </a:lnTo>
                      <a:lnTo>
                        <a:pt x="66" y="220"/>
                      </a:lnTo>
                      <a:lnTo>
                        <a:pt x="66" y="226"/>
                      </a:lnTo>
                      <a:lnTo>
                        <a:pt x="66" y="226"/>
                      </a:lnTo>
                      <a:lnTo>
                        <a:pt x="66" y="230"/>
                      </a:lnTo>
                      <a:lnTo>
                        <a:pt x="66" y="230"/>
                      </a:lnTo>
                      <a:lnTo>
                        <a:pt x="68" y="232"/>
                      </a:lnTo>
                      <a:lnTo>
                        <a:pt x="68" y="236"/>
                      </a:lnTo>
                      <a:lnTo>
                        <a:pt x="68" y="236"/>
                      </a:lnTo>
                      <a:lnTo>
                        <a:pt x="68" y="240"/>
                      </a:lnTo>
                      <a:lnTo>
                        <a:pt x="68" y="240"/>
                      </a:lnTo>
                      <a:lnTo>
                        <a:pt x="66" y="240"/>
                      </a:lnTo>
                      <a:lnTo>
                        <a:pt x="66" y="240"/>
                      </a:lnTo>
                      <a:lnTo>
                        <a:pt x="66" y="238"/>
                      </a:lnTo>
                      <a:lnTo>
                        <a:pt x="66" y="238"/>
                      </a:lnTo>
                      <a:lnTo>
                        <a:pt x="66" y="236"/>
                      </a:lnTo>
                      <a:lnTo>
                        <a:pt x="66" y="236"/>
                      </a:lnTo>
                      <a:lnTo>
                        <a:pt x="66" y="234"/>
                      </a:lnTo>
                      <a:lnTo>
                        <a:pt x="64" y="230"/>
                      </a:lnTo>
                      <a:lnTo>
                        <a:pt x="62" y="228"/>
                      </a:lnTo>
                      <a:lnTo>
                        <a:pt x="56" y="226"/>
                      </a:lnTo>
                      <a:lnTo>
                        <a:pt x="56" y="226"/>
                      </a:lnTo>
                      <a:lnTo>
                        <a:pt x="52" y="228"/>
                      </a:lnTo>
                      <a:lnTo>
                        <a:pt x="50" y="228"/>
                      </a:lnTo>
                      <a:lnTo>
                        <a:pt x="50" y="228"/>
                      </a:lnTo>
                      <a:lnTo>
                        <a:pt x="46" y="232"/>
                      </a:lnTo>
                      <a:lnTo>
                        <a:pt x="40" y="232"/>
                      </a:lnTo>
                      <a:lnTo>
                        <a:pt x="40" y="232"/>
                      </a:lnTo>
                      <a:lnTo>
                        <a:pt x="38" y="232"/>
                      </a:lnTo>
                      <a:lnTo>
                        <a:pt x="38" y="236"/>
                      </a:lnTo>
                      <a:lnTo>
                        <a:pt x="38" y="236"/>
                      </a:lnTo>
                      <a:lnTo>
                        <a:pt x="36" y="238"/>
                      </a:lnTo>
                      <a:lnTo>
                        <a:pt x="34" y="240"/>
                      </a:lnTo>
                      <a:lnTo>
                        <a:pt x="34" y="240"/>
                      </a:lnTo>
                      <a:lnTo>
                        <a:pt x="32" y="242"/>
                      </a:lnTo>
                      <a:lnTo>
                        <a:pt x="32" y="246"/>
                      </a:lnTo>
                      <a:lnTo>
                        <a:pt x="32" y="246"/>
                      </a:lnTo>
                      <a:lnTo>
                        <a:pt x="32" y="248"/>
                      </a:lnTo>
                      <a:lnTo>
                        <a:pt x="34" y="250"/>
                      </a:lnTo>
                      <a:lnTo>
                        <a:pt x="34" y="250"/>
                      </a:lnTo>
                      <a:lnTo>
                        <a:pt x="34" y="252"/>
                      </a:lnTo>
                      <a:lnTo>
                        <a:pt x="34" y="254"/>
                      </a:lnTo>
                      <a:lnTo>
                        <a:pt x="34" y="254"/>
                      </a:lnTo>
                      <a:lnTo>
                        <a:pt x="32" y="256"/>
                      </a:lnTo>
                      <a:lnTo>
                        <a:pt x="32" y="256"/>
                      </a:lnTo>
                      <a:lnTo>
                        <a:pt x="30" y="260"/>
                      </a:lnTo>
                      <a:lnTo>
                        <a:pt x="30" y="264"/>
                      </a:lnTo>
                      <a:lnTo>
                        <a:pt x="32" y="270"/>
                      </a:lnTo>
                      <a:lnTo>
                        <a:pt x="32" y="270"/>
                      </a:lnTo>
                      <a:lnTo>
                        <a:pt x="34" y="272"/>
                      </a:lnTo>
                      <a:lnTo>
                        <a:pt x="38" y="272"/>
                      </a:lnTo>
                      <a:lnTo>
                        <a:pt x="38" y="272"/>
                      </a:lnTo>
                      <a:lnTo>
                        <a:pt x="42" y="272"/>
                      </a:lnTo>
                      <a:lnTo>
                        <a:pt x="46" y="274"/>
                      </a:lnTo>
                      <a:lnTo>
                        <a:pt x="46" y="274"/>
                      </a:lnTo>
                      <a:lnTo>
                        <a:pt x="46" y="278"/>
                      </a:lnTo>
                      <a:lnTo>
                        <a:pt x="46" y="278"/>
                      </a:lnTo>
                      <a:lnTo>
                        <a:pt x="48" y="282"/>
                      </a:lnTo>
                      <a:lnTo>
                        <a:pt x="50" y="284"/>
                      </a:lnTo>
                      <a:lnTo>
                        <a:pt x="50" y="284"/>
                      </a:lnTo>
                      <a:lnTo>
                        <a:pt x="54" y="286"/>
                      </a:lnTo>
                      <a:lnTo>
                        <a:pt x="54" y="286"/>
                      </a:lnTo>
                      <a:lnTo>
                        <a:pt x="56" y="286"/>
                      </a:lnTo>
                      <a:lnTo>
                        <a:pt x="58" y="288"/>
                      </a:lnTo>
                      <a:lnTo>
                        <a:pt x="58" y="288"/>
                      </a:lnTo>
                      <a:lnTo>
                        <a:pt x="62" y="296"/>
                      </a:lnTo>
                      <a:lnTo>
                        <a:pt x="62" y="296"/>
                      </a:lnTo>
                      <a:lnTo>
                        <a:pt x="64" y="304"/>
                      </a:lnTo>
                      <a:lnTo>
                        <a:pt x="66" y="306"/>
                      </a:lnTo>
                      <a:lnTo>
                        <a:pt x="70" y="308"/>
                      </a:lnTo>
                      <a:lnTo>
                        <a:pt x="70" y="308"/>
                      </a:lnTo>
                      <a:lnTo>
                        <a:pt x="78" y="308"/>
                      </a:lnTo>
                      <a:lnTo>
                        <a:pt x="82" y="306"/>
                      </a:lnTo>
                      <a:lnTo>
                        <a:pt x="86" y="306"/>
                      </a:lnTo>
                      <a:lnTo>
                        <a:pt x="86" y="306"/>
                      </a:lnTo>
                      <a:lnTo>
                        <a:pt x="92" y="308"/>
                      </a:lnTo>
                      <a:lnTo>
                        <a:pt x="94" y="310"/>
                      </a:lnTo>
                      <a:lnTo>
                        <a:pt x="94" y="310"/>
                      </a:lnTo>
                      <a:lnTo>
                        <a:pt x="98" y="312"/>
                      </a:lnTo>
                      <a:lnTo>
                        <a:pt x="100" y="312"/>
                      </a:lnTo>
                      <a:lnTo>
                        <a:pt x="100" y="312"/>
                      </a:lnTo>
                      <a:lnTo>
                        <a:pt x="106" y="310"/>
                      </a:lnTo>
                      <a:lnTo>
                        <a:pt x="106" y="310"/>
                      </a:lnTo>
                      <a:lnTo>
                        <a:pt x="108" y="308"/>
                      </a:lnTo>
                      <a:lnTo>
                        <a:pt x="114" y="306"/>
                      </a:lnTo>
                      <a:lnTo>
                        <a:pt x="116" y="306"/>
                      </a:lnTo>
                      <a:lnTo>
                        <a:pt x="116" y="306"/>
                      </a:lnTo>
                      <a:lnTo>
                        <a:pt x="116" y="306"/>
                      </a:lnTo>
                      <a:lnTo>
                        <a:pt x="120" y="306"/>
                      </a:lnTo>
                      <a:lnTo>
                        <a:pt x="124" y="306"/>
                      </a:lnTo>
                      <a:lnTo>
                        <a:pt x="124" y="306"/>
                      </a:lnTo>
                      <a:lnTo>
                        <a:pt x="128" y="308"/>
                      </a:lnTo>
                      <a:lnTo>
                        <a:pt x="128" y="308"/>
                      </a:lnTo>
                      <a:lnTo>
                        <a:pt x="134" y="308"/>
                      </a:lnTo>
                      <a:lnTo>
                        <a:pt x="134" y="308"/>
                      </a:lnTo>
                      <a:lnTo>
                        <a:pt x="144" y="306"/>
                      </a:lnTo>
                      <a:lnTo>
                        <a:pt x="144" y="306"/>
                      </a:lnTo>
                      <a:lnTo>
                        <a:pt x="144" y="306"/>
                      </a:lnTo>
                      <a:lnTo>
                        <a:pt x="144" y="306"/>
                      </a:lnTo>
                      <a:lnTo>
                        <a:pt x="146" y="308"/>
                      </a:lnTo>
                      <a:lnTo>
                        <a:pt x="150" y="310"/>
                      </a:lnTo>
                      <a:lnTo>
                        <a:pt x="150" y="310"/>
                      </a:lnTo>
                      <a:lnTo>
                        <a:pt x="156" y="308"/>
                      </a:lnTo>
                      <a:lnTo>
                        <a:pt x="156" y="308"/>
                      </a:lnTo>
                      <a:lnTo>
                        <a:pt x="160" y="306"/>
                      </a:lnTo>
                      <a:lnTo>
                        <a:pt x="166" y="306"/>
                      </a:lnTo>
                      <a:lnTo>
                        <a:pt x="166" y="306"/>
                      </a:lnTo>
                      <a:lnTo>
                        <a:pt x="172" y="306"/>
                      </a:lnTo>
                      <a:lnTo>
                        <a:pt x="186" y="308"/>
                      </a:lnTo>
                      <a:lnTo>
                        <a:pt x="186" y="308"/>
                      </a:lnTo>
                      <a:lnTo>
                        <a:pt x="190" y="310"/>
                      </a:lnTo>
                      <a:lnTo>
                        <a:pt x="192" y="312"/>
                      </a:lnTo>
                      <a:lnTo>
                        <a:pt x="192" y="312"/>
                      </a:lnTo>
                      <a:lnTo>
                        <a:pt x="194" y="314"/>
                      </a:lnTo>
                      <a:lnTo>
                        <a:pt x="196" y="316"/>
                      </a:lnTo>
                      <a:lnTo>
                        <a:pt x="196" y="316"/>
                      </a:lnTo>
                      <a:lnTo>
                        <a:pt x="202" y="316"/>
                      </a:lnTo>
                      <a:lnTo>
                        <a:pt x="208" y="316"/>
                      </a:lnTo>
                      <a:lnTo>
                        <a:pt x="208" y="316"/>
                      </a:lnTo>
                      <a:lnTo>
                        <a:pt x="218" y="314"/>
                      </a:lnTo>
                      <a:lnTo>
                        <a:pt x="234" y="314"/>
                      </a:lnTo>
                      <a:lnTo>
                        <a:pt x="234" y="314"/>
                      </a:lnTo>
                      <a:lnTo>
                        <a:pt x="238" y="316"/>
                      </a:lnTo>
                      <a:lnTo>
                        <a:pt x="240" y="316"/>
                      </a:lnTo>
                      <a:lnTo>
                        <a:pt x="248" y="320"/>
                      </a:lnTo>
                      <a:lnTo>
                        <a:pt x="248" y="320"/>
                      </a:lnTo>
                      <a:lnTo>
                        <a:pt x="252" y="318"/>
                      </a:lnTo>
                      <a:lnTo>
                        <a:pt x="252" y="318"/>
                      </a:lnTo>
                      <a:lnTo>
                        <a:pt x="254" y="318"/>
                      </a:lnTo>
                      <a:lnTo>
                        <a:pt x="256" y="318"/>
                      </a:lnTo>
                      <a:lnTo>
                        <a:pt x="256" y="318"/>
                      </a:lnTo>
                      <a:lnTo>
                        <a:pt x="256" y="322"/>
                      </a:lnTo>
                      <a:lnTo>
                        <a:pt x="256" y="322"/>
                      </a:lnTo>
                      <a:lnTo>
                        <a:pt x="256" y="326"/>
                      </a:lnTo>
                      <a:lnTo>
                        <a:pt x="256" y="326"/>
                      </a:lnTo>
                      <a:lnTo>
                        <a:pt x="256" y="330"/>
                      </a:lnTo>
                      <a:lnTo>
                        <a:pt x="256" y="330"/>
                      </a:lnTo>
                      <a:lnTo>
                        <a:pt x="258" y="330"/>
                      </a:lnTo>
                      <a:lnTo>
                        <a:pt x="260" y="330"/>
                      </a:lnTo>
                      <a:lnTo>
                        <a:pt x="262" y="328"/>
                      </a:lnTo>
                      <a:lnTo>
                        <a:pt x="266" y="324"/>
                      </a:lnTo>
                      <a:lnTo>
                        <a:pt x="266" y="324"/>
                      </a:lnTo>
                      <a:lnTo>
                        <a:pt x="266" y="326"/>
                      </a:lnTo>
                      <a:lnTo>
                        <a:pt x="266" y="326"/>
                      </a:lnTo>
                      <a:lnTo>
                        <a:pt x="266" y="326"/>
                      </a:lnTo>
                      <a:lnTo>
                        <a:pt x="266" y="326"/>
                      </a:lnTo>
                      <a:lnTo>
                        <a:pt x="270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6" y="330"/>
                      </a:lnTo>
                      <a:lnTo>
                        <a:pt x="276" y="330"/>
                      </a:lnTo>
                      <a:lnTo>
                        <a:pt x="274" y="342"/>
                      </a:lnTo>
                      <a:lnTo>
                        <a:pt x="274" y="342"/>
                      </a:lnTo>
                      <a:lnTo>
                        <a:pt x="272" y="344"/>
                      </a:lnTo>
                      <a:lnTo>
                        <a:pt x="272" y="344"/>
                      </a:lnTo>
                      <a:lnTo>
                        <a:pt x="270" y="348"/>
                      </a:lnTo>
                      <a:lnTo>
                        <a:pt x="268" y="352"/>
                      </a:lnTo>
                      <a:lnTo>
                        <a:pt x="268" y="352"/>
                      </a:lnTo>
                      <a:lnTo>
                        <a:pt x="270" y="358"/>
                      </a:lnTo>
                      <a:lnTo>
                        <a:pt x="270" y="358"/>
                      </a:lnTo>
                      <a:lnTo>
                        <a:pt x="270" y="360"/>
                      </a:lnTo>
                      <a:lnTo>
                        <a:pt x="270" y="360"/>
                      </a:lnTo>
                      <a:lnTo>
                        <a:pt x="266" y="364"/>
                      </a:lnTo>
                      <a:lnTo>
                        <a:pt x="264" y="370"/>
                      </a:lnTo>
                      <a:lnTo>
                        <a:pt x="262" y="380"/>
                      </a:lnTo>
                      <a:lnTo>
                        <a:pt x="262" y="380"/>
                      </a:lnTo>
                      <a:lnTo>
                        <a:pt x="262" y="386"/>
                      </a:lnTo>
                      <a:lnTo>
                        <a:pt x="260" y="390"/>
                      </a:lnTo>
                      <a:lnTo>
                        <a:pt x="260" y="390"/>
                      </a:lnTo>
                      <a:lnTo>
                        <a:pt x="256" y="394"/>
                      </a:lnTo>
                      <a:lnTo>
                        <a:pt x="250" y="404"/>
                      </a:lnTo>
                      <a:lnTo>
                        <a:pt x="246" y="412"/>
                      </a:lnTo>
                      <a:lnTo>
                        <a:pt x="246" y="412"/>
                      </a:lnTo>
                      <a:lnTo>
                        <a:pt x="244" y="414"/>
                      </a:lnTo>
                      <a:lnTo>
                        <a:pt x="242" y="416"/>
                      </a:lnTo>
                      <a:lnTo>
                        <a:pt x="238" y="418"/>
                      </a:lnTo>
                      <a:lnTo>
                        <a:pt x="238" y="418"/>
                      </a:lnTo>
                      <a:lnTo>
                        <a:pt x="234" y="424"/>
                      </a:lnTo>
                      <a:lnTo>
                        <a:pt x="232" y="436"/>
                      </a:lnTo>
                      <a:lnTo>
                        <a:pt x="232" y="436"/>
                      </a:lnTo>
                      <a:lnTo>
                        <a:pt x="226" y="436"/>
                      </a:lnTo>
                      <a:lnTo>
                        <a:pt x="226" y="436"/>
                      </a:lnTo>
                      <a:close/>
                      <a:moveTo>
                        <a:pt x="22" y="276"/>
                      </a:moveTo>
                      <a:lnTo>
                        <a:pt x="22" y="276"/>
                      </a:lnTo>
                      <a:lnTo>
                        <a:pt x="24" y="282"/>
                      </a:lnTo>
                      <a:lnTo>
                        <a:pt x="30" y="288"/>
                      </a:lnTo>
                      <a:lnTo>
                        <a:pt x="30" y="288"/>
                      </a:lnTo>
                      <a:lnTo>
                        <a:pt x="34" y="292"/>
                      </a:lnTo>
                      <a:lnTo>
                        <a:pt x="34" y="292"/>
                      </a:lnTo>
                      <a:lnTo>
                        <a:pt x="40" y="294"/>
                      </a:lnTo>
                      <a:lnTo>
                        <a:pt x="40" y="294"/>
                      </a:lnTo>
                      <a:lnTo>
                        <a:pt x="44" y="294"/>
                      </a:lnTo>
                      <a:lnTo>
                        <a:pt x="50" y="298"/>
                      </a:lnTo>
                      <a:lnTo>
                        <a:pt x="50" y="298"/>
                      </a:lnTo>
                      <a:lnTo>
                        <a:pt x="54" y="304"/>
                      </a:lnTo>
                      <a:lnTo>
                        <a:pt x="54" y="304"/>
                      </a:lnTo>
                      <a:lnTo>
                        <a:pt x="58" y="312"/>
                      </a:lnTo>
                      <a:lnTo>
                        <a:pt x="60" y="314"/>
                      </a:lnTo>
                      <a:lnTo>
                        <a:pt x="64" y="316"/>
                      </a:lnTo>
                      <a:lnTo>
                        <a:pt x="64" y="316"/>
                      </a:lnTo>
                      <a:lnTo>
                        <a:pt x="68" y="314"/>
                      </a:lnTo>
                      <a:lnTo>
                        <a:pt x="70" y="316"/>
                      </a:lnTo>
                      <a:lnTo>
                        <a:pt x="70" y="316"/>
                      </a:lnTo>
                      <a:lnTo>
                        <a:pt x="74" y="318"/>
                      </a:lnTo>
                      <a:lnTo>
                        <a:pt x="78" y="318"/>
                      </a:lnTo>
                      <a:lnTo>
                        <a:pt x="78" y="318"/>
                      </a:lnTo>
                      <a:lnTo>
                        <a:pt x="90" y="318"/>
                      </a:lnTo>
                      <a:lnTo>
                        <a:pt x="94" y="320"/>
                      </a:lnTo>
                      <a:lnTo>
                        <a:pt x="96" y="322"/>
                      </a:lnTo>
                      <a:lnTo>
                        <a:pt x="96" y="322"/>
                      </a:lnTo>
                      <a:lnTo>
                        <a:pt x="96" y="328"/>
                      </a:lnTo>
                      <a:lnTo>
                        <a:pt x="96" y="328"/>
                      </a:lnTo>
                      <a:lnTo>
                        <a:pt x="98" y="334"/>
                      </a:lnTo>
                      <a:lnTo>
                        <a:pt x="104" y="344"/>
                      </a:lnTo>
                      <a:lnTo>
                        <a:pt x="104" y="344"/>
                      </a:lnTo>
                      <a:lnTo>
                        <a:pt x="104" y="348"/>
                      </a:lnTo>
                      <a:lnTo>
                        <a:pt x="104" y="348"/>
                      </a:lnTo>
                      <a:lnTo>
                        <a:pt x="104" y="354"/>
                      </a:lnTo>
                      <a:lnTo>
                        <a:pt x="106" y="358"/>
                      </a:lnTo>
                      <a:lnTo>
                        <a:pt x="108" y="360"/>
                      </a:lnTo>
                      <a:lnTo>
                        <a:pt x="108" y="360"/>
                      </a:lnTo>
                      <a:lnTo>
                        <a:pt x="112" y="364"/>
                      </a:lnTo>
                      <a:lnTo>
                        <a:pt x="116" y="364"/>
                      </a:lnTo>
                      <a:lnTo>
                        <a:pt x="116" y="364"/>
                      </a:lnTo>
                      <a:lnTo>
                        <a:pt x="120" y="366"/>
                      </a:lnTo>
                      <a:lnTo>
                        <a:pt x="122" y="368"/>
                      </a:lnTo>
                      <a:lnTo>
                        <a:pt x="122" y="368"/>
                      </a:lnTo>
                      <a:lnTo>
                        <a:pt x="124" y="374"/>
                      </a:lnTo>
                      <a:lnTo>
                        <a:pt x="124" y="376"/>
                      </a:lnTo>
                      <a:lnTo>
                        <a:pt x="126" y="378"/>
                      </a:lnTo>
                      <a:lnTo>
                        <a:pt x="126" y="378"/>
                      </a:lnTo>
                      <a:lnTo>
                        <a:pt x="130" y="380"/>
                      </a:lnTo>
                      <a:lnTo>
                        <a:pt x="130" y="380"/>
                      </a:lnTo>
                      <a:lnTo>
                        <a:pt x="130" y="380"/>
                      </a:lnTo>
                      <a:lnTo>
                        <a:pt x="136" y="384"/>
                      </a:lnTo>
                      <a:lnTo>
                        <a:pt x="136" y="384"/>
                      </a:lnTo>
                      <a:lnTo>
                        <a:pt x="138" y="386"/>
                      </a:lnTo>
                      <a:lnTo>
                        <a:pt x="142" y="386"/>
                      </a:lnTo>
                      <a:lnTo>
                        <a:pt x="142" y="386"/>
                      </a:lnTo>
                      <a:lnTo>
                        <a:pt x="144" y="386"/>
                      </a:lnTo>
                      <a:lnTo>
                        <a:pt x="150" y="388"/>
                      </a:lnTo>
                      <a:lnTo>
                        <a:pt x="150" y="388"/>
                      </a:lnTo>
                      <a:lnTo>
                        <a:pt x="154" y="394"/>
                      </a:lnTo>
                      <a:lnTo>
                        <a:pt x="160" y="398"/>
                      </a:lnTo>
                      <a:lnTo>
                        <a:pt x="160" y="398"/>
                      </a:lnTo>
                      <a:lnTo>
                        <a:pt x="164" y="400"/>
                      </a:lnTo>
                      <a:lnTo>
                        <a:pt x="168" y="408"/>
                      </a:lnTo>
                      <a:lnTo>
                        <a:pt x="168" y="408"/>
                      </a:lnTo>
                      <a:lnTo>
                        <a:pt x="172" y="412"/>
                      </a:lnTo>
                      <a:lnTo>
                        <a:pt x="174" y="414"/>
                      </a:lnTo>
                      <a:lnTo>
                        <a:pt x="174" y="414"/>
                      </a:lnTo>
                      <a:lnTo>
                        <a:pt x="178" y="418"/>
                      </a:lnTo>
                      <a:lnTo>
                        <a:pt x="184" y="424"/>
                      </a:lnTo>
                      <a:lnTo>
                        <a:pt x="184" y="424"/>
                      </a:lnTo>
                      <a:lnTo>
                        <a:pt x="186" y="428"/>
                      </a:lnTo>
                      <a:lnTo>
                        <a:pt x="190" y="430"/>
                      </a:lnTo>
                      <a:lnTo>
                        <a:pt x="198" y="434"/>
                      </a:lnTo>
                      <a:lnTo>
                        <a:pt x="198" y="434"/>
                      </a:lnTo>
                      <a:lnTo>
                        <a:pt x="198" y="434"/>
                      </a:lnTo>
                      <a:lnTo>
                        <a:pt x="198" y="434"/>
                      </a:lnTo>
                      <a:lnTo>
                        <a:pt x="182" y="432"/>
                      </a:lnTo>
                      <a:lnTo>
                        <a:pt x="166" y="428"/>
                      </a:lnTo>
                      <a:lnTo>
                        <a:pt x="152" y="422"/>
                      </a:lnTo>
                      <a:lnTo>
                        <a:pt x="136" y="416"/>
                      </a:lnTo>
                      <a:lnTo>
                        <a:pt x="110" y="402"/>
                      </a:lnTo>
                      <a:lnTo>
                        <a:pt x="84" y="382"/>
                      </a:lnTo>
                      <a:lnTo>
                        <a:pt x="64" y="360"/>
                      </a:lnTo>
                      <a:lnTo>
                        <a:pt x="46" y="334"/>
                      </a:lnTo>
                      <a:lnTo>
                        <a:pt x="32" y="306"/>
                      </a:lnTo>
                      <a:lnTo>
                        <a:pt x="26" y="290"/>
                      </a:lnTo>
                      <a:lnTo>
                        <a:pt x="22" y="276"/>
                      </a:lnTo>
                      <a:lnTo>
                        <a:pt x="22" y="276"/>
                      </a:lnTo>
                      <a:close/>
                      <a:moveTo>
                        <a:pt x="212" y="16"/>
                      </a:moveTo>
                      <a:lnTo>
                        <a:pt x="212" y="16"/>
                      </a:lnTo>
                      <a:lnTo>
                        <a:pt x="226" y="16"/>
                      </a:lnTo>
                      <a:lnTo>
                        <a:pt x="226" y="16"/>
                      </a:lnTo>
                      <a:lnTo>
                        <a:pt x="246" y="16"/>
                      </a:lnTo>
                      <a:lnTo>
                        <a:pt x="264" y="18"/>
                      </a:lnTo>
                      <a:lnTo>
                        <a:pt x="282" y="22"/>
                      </a:lnTo>
                      <a:lnTo>
                        <a:pt x="300" y="28"/>
                      </a:lnTo>
                      <a:lnTo>
                        <a:pt x="316" y="36"/>
                      </a:lnTo>
                      <a:lnTo>
                        <a:pt x="332" y="44"/>
                      </a:lnTo>
                      <a:lnTo>
                        <a:pt x="348" y="54"/>
                      </a:lnTo>
                      <a:lnTo>
                        <a:pt x="362" y="64"/>
                      </a:lnTo>
                      <a:lnTo>
                        <a:pt x="374" y="76"/>
                      </a:lnTo>
                      <a:lnTo>
                        <a:pt x="386" y="90"/>
                      </a:lnTo>
                      <a:lnTo>
                        <a:pt x="398" y="104"/>
                      </a:lnTo>
                      <a:lnTo>
                        <a:pt x="408" y="118"/>
                      </a:lnTo>
                      <a:lnTo>
                        <a:pt x="416" y="134"/>
                      </a:lnTo>
                      <a:lnTo>
                        <a:pt x="424" y="150"/>
                      </a:lnTo>
                      <a:lnTo>
                        <a:pt x="428" y="168"/>
                      </a:lnTo>
                      <a:lnTo>
                        <a:pt x="434" y="186"/>
                      </a:lnTo>
                      <a:lnTo>
                        <a:pt x="434" y="186"/>
                      </a:lnTo>
                      <a:lnTo>
                        <a:pt x="432" y="196"/>
                      </a:lnTo>
                      <a:lnTo>
                        <a:pt x="430" y="208"/>
                      </a:lnTo>
                      <a:lnTo>
                        <a:pt x="430" y="208"/>
                      </a:lnTo>
                      <a:lnTo>
                        <a:pt x="430" y="222"/>
                      </a:lnTo>
                      <a:lnTo>
                        <a:pt x="428" y="232"/>
                      </a:lnTo>
                      <a:lnTo>
                        <a:pt x="428" y="232"/>
                      </a:lnTo>
                      <a:lnTo>
                        <a:pt x="424" y="244"/>
                      </a:lnTo>
                      <a:lnTo>
                        <a:pt x="422" y="254"/>
                      </a:lnTo>
                      <a:lnTo>
                        <a:pt x="420" y="266"/>
                      </a:lnTo>
                      <a:lnTo>
                        <a:pt x="420" y="266"/>
                      </a:lnTo>
                      <a:lnTo>
                        <a:pt x="420" y="272"/>
                      </a:lnTo>
                      <a:lnTo>
                        <a:pt x="420" y="272"/>
                      </a:lnTo>
                      <a:lnTo>
                        <a:pt x="416" y="278"/>
                      </a:lnTo>
                      <a:lnTo>
                        <a:pt x="416" y="282"/>
                      </a:lnTo>
                      <a:lnTo>
                        <a:pt x="416" y="282"/>
                      </a:lnTo>
                      <a:lnTo>
                        <a:pt x="414" y="284"/>
                      </a:lnTo>
                      <a:lnTo>
                        <a:pt x="412" y="288"/>
                      </a:lnTo>
                      <a:lnTo>
                        <a:pt x="412" y="288"/>
                      </a:lnTo>
                      <a:lnTo>
                        <a:pt x="410" y="286"/>
                      </a:lnTo>
                      <a:lnTo>
                        <a:pt x="410" y="286"/>
                      </a:lnTo>
                      <a:lnTo>
                        <a:pt x="410" y="282"/>
                      </a:lnTo>
                      <a:lnTo>
                        <a:pt x="410" y="282"/>
                      </a:lnTo>
                      <a:lnTo>
                        <a:pt x="410" y="274"/>
                      </a:lnTo>
                      <a:lnTo>
                        <a:pt x="408" y="268"/>
                      </a:lnTo>
                      <a:lnTo>
                        <a:pt x="404" y="264"/>
                      </a:lnTo>
                      <a:lnTo>
                        <a:pt x="404" y="264"/>
                      </a:lnTo>
                      <a:lnTo>
                        <a:pt x="404" y="260"/>
                      </a:lnTo>
                      <a:lnTo>
                        <a:pt x="404" y="260"/>
                      </a:lnTo>
                      <a:lnTo>
                        <a:pt x="404" y="260"/>
                      </a:lnTo>
                      <a:lnTo>
                        <a:pt x="404" y="260"/>
                      </a:lnTo>
                      <a:lnTo>
                        <a:pt x="402" y="256"/>
                      </a:lnTo>
                      <a:lnTo>
                        <a:pt x="402" y="252"/>
                      </a:lnTo>
                      <a:lnTo>
                        <a:pt x="398" y="250"/>
                      </a:lnTo>
                      <a:lnTo>
                        <a:pt x="398" y="250"/>
                      </a:lnTo>
                      <a:lnTo>
                        <a:pt x="396" y="248"/>
                      </a:lnTo>
                      <a:lnTo>
                        <a:pt x="396" y="248"/>
                      </a:lnTo>
                      <a:lnTo>
                        <a:pt x="392" y="242"/>
                      </a:lnTo>
                      <a:lnTo>
                        <a:pt x="388" y="238"/>
                      </a:lnTo>
                      <a:lnTo>
                        <a:pt x="386" y="238"/>
                      </a:lnTo>
                      <a:lnTo>
                        <a:pt x="386" y="238"/>
                      </a:lnTo>
                      <a:lnTo>
                        <a:pt x="384" y="234"/>
                      </a:lnTo>
                      <a:lnTo>
                        <a:pt x="384" y="234"/>
                      </a:lnTo>
                      <a:lnTo>
                        <a:pt x="388" y="226"/>
                      </a:lnTo>
                      <a:lnTo>
                        <a:pt x="388" y="226"/>
                      </a:lnTo>
                      <a:lnTo>
                        <a:pt x="388" y="222"/>
                      </a:lnTo>
                      <a:lnTo>
                        <a:pt x="388" y="222"/>
                      </a:lnTo>
                      <a:lnTo>
                        <a:pt x="388" y="220"/>
                      </a:lnTo>
                      <a:lnTo>
                        <a:pt x="386" y="218"/>
                      </a:lnTo>
                      <a:lnTo>
                        <a:pt x="386" y="218"/>
                      </a:lnTo>
                      <a:lnTo>
                        <a:pt x="384" y="216"/>
                      </a:lnTo>
                      <a:lnTo>
                        <a:pt x="384" y="216"/>
                      </a:lnTo>
                      <a:lnTo>
                        <a:pt x="384" y="214"/>
                      </a:lnTo>
                      <a:lnTo>
                        <a:pt x="386" y="212"/>
                      </a:lnTo>
                      <a:lnTo>
                        <a:pt x="378" y="208"/>
                      </a:lnTo>
                      <a:lnTo>
                        <a:pt x="378" y="208"/>
                      </a:lnTo>
                      <a:lnTo>
                        <a:pt x="376" y="208"/>
                      </a:lnTo>
                      <a:lnTo>
                        <a:pt x="374" y="208"/>
                      </a:lnTo>
                      <a:lnTo>
                        <a:pt x="368" y="212"/>
                      </a:lnTo>
                      <a:lnTo>
                        <a:pt x="368" y="212"/>
                      </a:lnTo>
                      <a:lnTo>
                        <a:pt x="364" y="216"/>
                      </a:lnTo>
                      <a:lnTo>
                        <a:pt x="362" y="218"/>
                      </a:lnTo>
                      <a:lnTo>
                        <a:pt x="362" y="218"/>
                      </a:lnTo>
                      <a:lnTo>
                        <a:pt x="358" y="216"/>
                      </a:lnTo>
                      <a:lnTo>
                        <a:pt x="354" y="216"/>
                      </a:lnTo>
                      <a:lnTo>
                        <a:pt x="354" y="216"/>
                      </a:lnTo>
                      <a:lnTo>
                        <a:pt x="348" y="220"/>
                      </a:lnTo>
                      <a:lnTo>
                        <a:pt x="344" y="228"/>
                      </a:lnTo>
                      <a:lnTo>
                        <a:pt x="344" y="228"/>
                      </a:lnTo>
                      <a:lnTo>
                        <a:pt x="342" y="230"/>
                      </a:lnTo>
                      <a:lnTo>
                        <a:pt x="340" y="230"/>
                      </a:lnTo>
                      <a:lnTo>
                        <a:pt x="340" y="230"/>
                      </a:lnTo>
                      <a:lnTo>
                        <a:pt x="336" y="232"/>
                      </a:lnTo>
                      <a:lnTo>
                        <a:pt x="334" y="234"/>
                      </a:lnTo>
                      <a:lnTo>
                        <a:pt x="332" y="236"/>
                      </a:lnTo>
                      <a:lnTo>
                        <a:pt x="332" y="236"/>
                      </a:lnTo>
                      <a:lnTo>
                        <a:pt x="328" y="238"/>
                      </a:lnTo>
                      <a:lnTo>
                        <a:pt x="328" y="238"/>
                      </a:lnTo>
                      <a:lnTo>
                        <a:pt x="314" y="234"/>
                      </a:lnTo>
                      <a:lnTo>
                        <a:pt x="304" y="232"/>
                      </a:lnTo>
                      <a:lnTo>
                        <a:pt x="300" y="230"/>
                      </a:lnTo>
                      <a:lnTo>
                        <a:pt x="300" y="230"/>
                      </a:lnTo>
                      <a:lnTo>
                        <a:pt x="294" y="228"/>
                      </a:lnTo>
                      <a:lnTo>
                        <a:pt x="292" y="226"/>
                      </a:lnTo>
                      <a:lnTo>
                        <a:pt x="292" y="226"/>
                      </a:lnTo>
                      <a:lnTo>
                        <a:pt x="292" y="224"/>
                      </a:lnTo>
                      <a:lnTo>
                        <a:pt x="292" y="224"/>
                      </a:lnTo>
                      <a:lnTo>
                        <a:pt x="292" y="222"/>
                      </a:lnTo>
                      <a:lnTo>
                        <a:pt x="292" y="222"/>
                      </a:lnTo>
                      <a:lnTo>
                        <a:pt x="290" y="218"/>
                      </a:lnTo>
                      <a:lnTo>
                        <a:pt x="288" y="214"/>
                      </a:lnTo>
                      <a:lnTo>
                        <a:pt x="288" y="214"/>
                      </a:lnTo>
                      <a:lnTo>
                        <a:pt x="286" y="212"/>
                      </a:lnTo>
                      <a:lnTo>
                        <a:pt x="286" y="206"/>
                      </a:lnTo>
                      <a:lnTo>
                        <a:pt x="286" y="206"/>
                      </a:lnTo>
                      <a:lnTo>
                        <a:pt x="286" y="206"/>
                      </a:lnTo>
                      <a:lnTo>
                        <a:pt x="278" y="200"/>
                      </a:lnTo>
                      <a:lnTo>
                        <a:pt x="278" y="200"/>
                      </a:lnTo>
                      <a:lnTo>
                        <a:pt x="280" y="188"/>
                      </a:lnTo>
                      <a:lnTo>
                        <a:pt x="280" y="188"/>
                      </a:lnTo>
                      <a:lnTo>
                        <a:pt x="278" y="176"/>
                      </a:lnTo>
                      <a:lnTo>
                        <a:pt x="278" y="176"/>
                      </a:lnTo>
                      <a:lnTo>
                        <a:pt x="276" y="170"/>
                      </a:lnTo>
                      <a:lnTo>
                        <a:pt x="276" y="170"/>
                      </a:lnTo>
                      <a:lnTo>
                        <a:pt x="278" y="166"/>
                      </a:lnTo>
                      <a:lnTo>
                        <a:pt x="278" y="166"/>
                      </a:lnTo>
                      <a:lnTo>
                        <a:pt x="278" y="156"/>
                      </a:lnTo>
                      <a:lnTo>
                        <a:pt x="278" y="156"/>
                      </a:lnTo>
                      <a:lnTo>
                        <a:pt x="278" y="148"/>
                      </a:lnTo>
                      <a:lnTo>
                        <a:pt x="278" y="148"/>
                      </a:lnTo>
                      <a:lnTo>
                        <a:pt x="278" y="142"/>
                      </a:lnTo>
                      <a:lnTo>
                        <a:pt x="278" y="142"/>
                      </a:lnTo>
                      <a:lnTo>
                        <a:pt x="280" y="138"/>
                      </a:lnTo>
                      <a:lnTo>
                        <a:pt x="280" y="138"/>
                      </a:lnTo>
                      <a:lnTo>
                        <a:pt x="290" y="126"/>
                      </a:lnTo>
                      <a:lnTo>
                        <a:pt x="290" y="126"/>
                      </a:lnTo>
                      <a:lnTo>
                        <a:pt x="294" y="120"/>
                      </a:lnTo>
                      <a:lnTo>
                        <a:pt x="296" y="116"/>
                      </a:lnTo>
                      <a:lnTo>
                        <a:pt x="296" y="116"/>
                      </a:lnTo>
                      <a:lnTo>
                        <a:pt x="298" y="112"/>
                      </a:lnTo>
                      <a:lnTo>
                        <a:pt x="302" y="106"/>
                      </a:lnTo>
                      <a:lnTo>
                        <a:pt x="302" y="106"/>
                      </a:lnTo>
                      <a:lnTo>
                        <a:pt x="304" y="102"/>
                      </a:lnTo>
                      <a:lnTo>
                        <a:pt x="308" y="100"/>
                      </a:lnTo>
                      <a:lnTo>
                        <a:pt x="316" y="98"/>
                      </a:lnTo>
                      <a:lnTo>
                        <a:pt x="320" y="96"/>
                      </a:lnTo>
                      <a:lnTo>
                        <a:pt x="320" y="96"/>
                      </a:lnTo>
                      <a:lnTo>
                        <a:pt x="324" y="94"/>
                      </a:lnTo>
                      <a:lnTo>
                        <a:pt x="326" y="90"/>
                      </a:lnTo>
                      <a:lnTo>
                        <a:pt x="326" y="90"/>
                      </a:lnTo>
                      <a:lnTo>
                        <a:pt x="324" y="88"/>
                      </a:lnTo>
                      <a:lnTo>
                        <a:pt x="324" y="88"/>
                      </a:lnTo>
                      <a:lnTo>
                        <a:pt x="324" y="88"/>
                      </a:lnTo>
                      <a:lnTo>
                        <a:pt x="328" y="84"/>
                      </a:lnTo>
                      <a:lnTo>
                        <a:pt x="332" y="82"/>
                      </a:lnTo>
                      <a:lnTo>
                        <a:pt x="336" y="80"/>
                      </a:lnTo>
                      <a:lnTo>
                        <a:pt x="336" y="80"/>
                      </a:lnTo>
                      <a:lnTo>
                        <a:pt x="340" y="78"/>
                      </a:lnTo>
                      <a:lnTo>
                        <a:pt x="342" y="76"/>
                      </a:lnTo>
                      <a:lnTo>
                        <a:pt x="342" y="76"/>
                      </a:lnTo>
                      <a:lnTo>
                        <a:pt x="342" y="74"/>
                      </a:lnTo>
                      <a:lnTo>
                        <a:pt x="342" y="74"/>
                      </a:lnTo>
                      <a:lnTo>
                        <a:pt x="340" y="70"/>
                      </a:lnTo>
                      <a:lnTo>
                        <a:pt x="336" y="64"/>
                      </a:lnTo>
                      <a:lnTo>
                        <a:pt x="336" y="64"/>
                      </a:lnTo>
                      <a:lnTo>
                        <a:pt x="336" y="64"/>
                      </a:lnTo>
                      <a:lnTo>
                        <a:pt x="330" y="62"/>
                      </a:lnTo>
                      <a:lnTo>
                        <a:pt x="326" y="62"/>
                      </a:lnTo>
                      <a:lnTo>
                        <a:pt x="326" y="62"/>
                      </a:lnTo>
                      <a:lnTo>
                        <a:pt x="322" y="64"/>
                      </a:lnTo>
                      <a:lnTo>
                        <a:pt x="316" y="62"/>
                      </a:lnTo>
                      <a:lnTo>
                        <a:pt x="316" y="62"/>
                      </a:lnTo>
                      <a:lnTo>
                        <a:pt x="312" y="62"/>
                      </a:lnTo>
                      <a:lnTo>
                        <a:pt x="308" y="64"/>
                      </a:lnTo>
                      <a:lnTo>
                        <a:pt x="304" y="70"/>
                      </a:lnTo>
                      <a:lnTo>
                        <a:pt x="304" y="70"/>
                      </a:lnTo>
                      <a:lnTo>
                        <a:pt x="304" y="72"/>
                      </a:lnTo>
                      <a:lnTo>
                        <a:pt x="302" y="74"/>
                      </a:lnTo>
                      <a:lnTo>
                        <a:pt x="302" y="74"/>
                      </a:lnTo>
                      <a:lnTo>
                        <a:pt x="296" y="74"/>
                      </a:lnTo>
                      <a:lnTo>
                        <a:pt x="292" y="74"/>
                      </a:lnTo>
                      <a:lnTo>
                        <a:pt x="292" y="74"/>
                      </a:lnTo>
                      <a:lnTo>
                        <a:pt x="290" y="78"/>
                      </a:lnTo>
                      <a:lnTo>
                        <a:pt x="290" y="78"/>
                      </a:lnTo>
                      <a:lnTo>
                        <a:pt x="292" y="82"/>
                      </a:lnTo>
                      <a:lnTo>
                        <a:pt x="294" y="84"/>
                      </a:lnTo>
                      <a:lnTo>
                        <a:pt x="294" y="84"/>
                      </a:lnTo>
                      <a:lnTo>
                        <a:pt x="296" y="88"/>
                      </a:lnTo>
                      <a:lnTo>
                        <a:pt x="296" y="88"/>
                      </a:lnTo>
                      <a:lnTo>
                        <a:pt x="296" y="88"/>
                      </a:lnTo>
                      <a:lnTo>
                        <a:pt x="296" y="88"/>
                      </a:lnTo>
                      <a:lnTo>
                        <a:pt x="290" y="86"/>
                      </a:lnTo>
                      <a:lnTo>
                        <a:pt x="290" y="86"/>
                      </a:lnTo>
                      <a:lnTo>
                        <a:pt x="290" y="86"/>
                      </a:lnTo>
                      <a:lnTo>
                        <a:pt x="288" y="86"/>
                      </a:lnTo>
                      <a:lnTo>
                        <a:pt x="286" y="88"/>
                      </a:lnTo>
                      <a:lnTo>
                        <a:pt x="284" y="92"/>
                      </a:lnTo>
                      <a:lnTo>
                        <a:pt x="284" y="92"/>
                      </a:lnTo>
                      <a:lnTo>
                        <a:pt x="284" y="94"/>
                      </a:lnTo>
                      <a:lnTo>
                        <a:pt x="282" y="96"/>
                      </a:lnTo>
                      <a:lnTo>
                        <a:pt x="282" y="96"/>
                      </a:lnTo>
                      <a:lnTo>
                        <a:pt x="278" y="98"/>
                      </a:lnTo>
                      <a:lnTo>
                        <a:pt x="278" y="102"/>
                      </a:lnTo>
                      <a:lnTo>
                        <a:pt x="278" y="102"/>
                      </a:lnTo>
                      <a:lnTo>
                        <a:pt x="278" y="104"/>
                      </a:lnTo>
                      <a:lnTo>
                        <a:pt x="280" y="106"/>
                      </a:lnTo>
                      <a:lnTo>
                        <a:pt x="282" y="110"/>
                      </a:lnTo>
                      <a:lnTo>
                        <a:pt x="282" y="110"/>
                      </a:lnTo>
                      <a:lnTo>
                        <a:pt x="282" y="112"/>
                      </a:lnTo>
                      <a:lnTo>
                        <a:pt x="282" y="112"/>
                      </a:lnTo>
                      <a:lnTo>
                        <a:pt x="280" y="116"/>
                      </a:lnTo>
                      <a:lnTo>
                        <a:pt x="276" y="120"/>
                      </a:lnTo>
                      <a:lnTo>
                        <a:pt x="276" y="120"/>
                      </a:lnTo>
                      <a:lnTo>
                        <a:pt x="274" y="122"/>
                      </a:lnTo>
                      <a:lnTo>
                        <a:pt x="274" y="122"/>
                      </a:lnTo>
                      <a:lnTo>
                        <a:pt x="270" y="124"/>
                      </a:lnTo>
                      <a:lnTo>
                        <a:pt x="270" y="124"/>
                      </a:lnTo>
                      <a:lnTo>
                        <a:pt x="266" y="120"/>
                      </a:lnTo>
                      <a:lnTo>
                        <a:pt x="266" y="122"/>
                      </a:lnTo>
                      <a:lnTo>
                        <a:pt x="260" y="124"/>
                      </a:lnTo>
                      <a:lnTo>
                        <a:pt x="260" y="124"/>
                      </a:lnTo>
                      <a:lnTo>
                        <a:pt x="260" y="124"/>
                      </a:lnTo>
                      <a:lnTo>
                        <a:pt x="260" y="124"/>
                      </a:lnTo>
                      <a:lnTo>
                        <a:pt x="258" y="120"/>
                      </a:lnTo>
                      <a:lnTo>
                        <a:pt x="258" y="120"/>
                      </a:lnTo>
                      <a:lnTo>
                        <a:pt x="256" y="116"/>
                      </a:lnTo>
                      <a:lnTo>
                        <a:pt x="256" y="116"/>
                      </a:lnTo>
                      <a:lnTo>
                        <a:pt x="254" y="112"/>
                      </a:lnTo>
                      <a:lnTo>
                        <a:pt x="254" y="112"/>
                      </a:lnTo>
                      <a:lnTo>
                        <a:pt x="256" y="108"/>
                      </a:lnTo>
                      <a:lnTo>
                        <a:pt x="256" y="108"/>
                      </a:lnTo>
                      <a:lnTo>
                        <a:pt x="258" y="104"/>
                      </a:lnTo>
                      <a:lnTo>
                        <a:pt x="260" y="100"/>
                      </a:lnTo>
                      <a:lnTo>
                        <a:pt x="260" y="100"/>
                      </a:lnTo>
                      <a:lnTo>
                        <a:pt x="260" y="98"/>
                      </a:lnTo>
                      <a:lnTo>
                        <a:pt x="258" y="96"/>
                      </a:lnTo>
                      <a:lnTo>
                        <a:pt x="258" y="96"/>
                      </a:lnTo>
                      <a:lnTo>
                        <a:pt x="254" y="96"/>
                      </a:lnTo>
                      <a:lnTo>
                        <a:pt x="252" y="96"/>
                      </a:lnTo>
                      <a:lnTo>
                        <a:pt x="252" y="96"/>
                      </a:lnTo>
                      <a:lnTo>
                        <a:pt x="252" y="96"/>
                      </a:lnTo>
                      <a:lnTo>
                        <a:pt x="252" y="96"/>
                      </a:lnTo>
                      <a:lnTo>
                        <a:pt x="250" y="88"/>
                      </a:lnTo>
                      <a:lnTo>
                        <a:pt x="250" y="88"/>
                      </a:lnTo>
                      <a:lnTo>
                        <a:pt x="246" y="90"/>
                      </a:lnTo>
                      <a:lnTo>
                        <a:pt x="246" y="90"/>
                      </a:lnTo>
                      <a:lnTo>
                        <a:pt x="244" y="88"/>
                      </a:lnTo>
                      <a:lnTo>
                        <a:pt x="244" y="88"/>
                      </a:lnTo>
                      <a:lnTo>
                        <a:pt x="244" y="82"/>
                      </a:lnTo>
                      <a:lnTo>
                        <a:pt x="244" y="82"/>
                      </a:lnTo>
                      <a:lnTo>
                        <a:pt x="246" y="78"/>
                      </a:lnTo>
                      <a:lnTo>
                        <a:pt x="246" y="78"/>
                      </a:lnTo>
                      <a:lnTo>
                        <a:pt x="244" y="74"/>
                      </a:lnTo>
                      <a:lnTo>
                        <a:pt x="242" y="72"/>
                      </a:lnTo>
                      <a:lnTo>
                        <a:pt x="242" y="72"/>
                      </a:lnTo>
                      <a:lnTo>
                        <a:pt x="242" y="70"/>
                      </a:lnTo>
                      <a:lnTo>
                        <a:pt x="242" y="70"/>
                      </a:lnTo>
                      <a:lnTo>
                        <a:pt x="242" y="68"/>
                      </a:lnTo>
                      <a:lnTo>
                        <a:pt x="242" y="68"/>
                      </a:lnTo>
                      <a:lnTo>
                        <a:pt x="244" y="64"/>
                      </a:lnTo>
                      <a:lnTo>
                        <a:pt x="244" y="64"/>
                      </a:lnTo>
                      <a:lnTo>
                        <a:pt x="242" y="60"/>
                      </a:lnTo>
                      <a:lnTo>
                        <a:pt x="242" y="60"/>
                      </a:lnTo>
                      <a:lnTo>
                        <a:pt x="244" y="54"/>
                      </a:lnTo>
                      <a:lnTo>
                        <a:pt x="244" y="54"/>
                      </a:lnTo>
                      <a:lnTo>
                        <a:pt x="246" y="52"/>
                      </a:lnTo>
                      <a:lnTo>
                        <a:pt x="246" y="52"/>
                      </a:lnTo>
                      <a:lnTo>
                        <a:pt x="248" y="50"/>
                      </a:lnTo>
                      <a:lnTo>
                        <a:pt x="250" y="48"/>
                      </a:lnTo>
                      <a:lnTo>
                        <a:pt x="250" y="48"/>
                      </a:lnTo>
                      <a:lnTo>
                        <a:pt x="250" y="46"/>
                      </a:lnTo>
                      <a:lnTo>
                        <a:pt x="250" y="46"/>
                      </a:lnTo>
                      <a:lnTo>
                        <a:pt x="248" y="44"/>
                      </a:lnTo>
                      <a:lnTo>
                        <a:pt x="246" y="42"/>
                      </a:lnTo>
                      <a:lnTo>
                        <a:pt x="246" y="42"/>
                      </a:lnTo>
                      <a:lnTo>
                        <a:pt x="244" y="38"/>
                      </a:lnTo>
                      <a:lnTo>
                        <a:pt x="244" y="38"/>
                      </a:lnTo>
                      <a:lnTo>
                        <a:pt x="242" y="34"/>
                      </a:lnTo>
                      <a:lnTo>
                        <a:pt x="240" y="32"/>
                      </a:lnTo>
                      <a:lnTo>
                        <a:pt x="236" y="32"/>
                      </a:lnTo>
                      <a:lnTo>
                        <a:pt x="236" y="32"/>
                      </a:lnTo>
                      <a:lnTo>
                        <a:pt x="234" y="30"/>
                      </a:lnTo>
                      <a:lnTo>
                        <a:pt x="234" y="30"/>
                      </a:lnTo>
                      <a:lnTo>
                        <a:pt x="232" y="26"/>
                      </a:lnTo>
                      <a:lnTo>
                        <a:pt x="232" y="24"/>
                      </a:lnTo>
                      <a:lnTo>
                        <a:pt x="224" y="22"/>
                      </a:lnTo>
                      <a:lnTo>
                        <a:pt x="222" y="28"/>
                      </a:lnTo>
                      <a:lnTo>
                        <a:pt x="222" y="28"/>
                      </a:lnTo>
                      <a:lnTo>
                        <a:pt x="218" y="32"/>
                      </a:lnTo>
                      <a:lnTo>
                        <a:pt x="218" y="40"/>
                      </a:lnTo>
                      <a:lnTo>
                        <a:pt x="218" y="40"/>
                      </a:lnTo>
                      <a:lnTo>
                        <a:pt x="218" y="44"/>
                      </a:lnTo>
                      <a:lnTo>
                        <a:pt x="220" y="48"/>
                      </a:lnTo>
                      <a:lnTo>
                        <a:pt x="220" y="48"/>
                      </a:lnTo>
                      <a:lnTo>
                        <a:pt x="222" y="50"/>
                      </a:lnTo>
                      <a:lnTo>
                        <a:pt x="222" y="52"/>
                      </a:lnTo>
                      <a:lnTo>
                        <a:pt x="222" y="52"/>
                      </a:lnTo>
                      <a:lnTo>
                        <a:pt x="218" y="52"/>
                      </a:lnTo>
                      <a:lnTo>
                        <a:pt x="214" y="48"/>
                      </a:lnTo>
                      <a:lnTo>
                        <a:pt x="214" y="48"/>
                      </a:lnTo>
                      <a:lnTo>
                        <a:pt x="208" y="46"/>
                      </a:lnTo>
                      <a:lnTo>
                        <a:pt x="208" y="46"/>
                      </a:lnTo>
                      <a:lnTo>
                        <a:pt x="206" y="44"/>
                      </a:lnTo>
                      <a:lnTo>
                        <a:pt x="206" y="44"/>
                      </a:lnTo>
                      <a:lnTo>
                        <a:pt x="206" y="40"/>
                      </a:lnTo>
                      <a:lnTo>
                        <a:pt x="204" y="38"/>
                      </a:lnTo>
                      <a:lnTo>
                        <a:pt x="204" y="38"/>
                      </a:lnTo>
                      <a:lnTo>
                        <a:pt x="204" y="32"/>
                      </a:lnTo>
                      <a:lnTo>
                        <a:pt x="202" y="34"/>
                      </a:lnTo>
                      <a:lnTo>
                        <a:pt x="204" y="28"/>
                      </a:lnTo>
                      <a:lnTo>
                        <a:pt x="204" y="28"/>
                      </a:lnTo>
                      <a:lnTo>
                        <a:pt x="204" y="24"/>
                      </a:lnTo>
                      <a:lnTo>
                        <a:pt x="204" y="24"/>
                      </a:lnTo>
                      <a:lnTo>
                        <a:pt x="208" y="20"/>
                      </a:lnTo>
                      <a:lnTo>
                        <a:pt x="208" y="20"/>
                      </a:lnTo>
                      <a:lnTo>
                        <a:pt x="212" y="16"/>
                      </a:lnTo>
                      <a:lnTo>
                        <a:pt x="212" y="16"/>
                      </a:lnTo>
                      <a:close/>
                      <a:moveTo>
                        <a:pt x="226" y="0"/>
                      </a:moveTo>
                      <a:lnTo>
                        <a:pt x="226" y="0"/>
                      </a:lnTo>
                      <a:lnTo>
                        <a:pt x="204" y="0"/>
                      </a:lnTo>
                      <a:lnTo>
                        <a:pt x="180" y="4"/>
                      </a:lnTo>
                      <a:lnTo>
                        <a:pt x="160" y="10"/>
                      </a:lnTo>
                      <a:lnTo>
                        <a:pt x="138" y="18"/>
                      </a:lnTo>
                      <a:lnTo>
                        <a:pt x="118" y="26"/>
                      </a:lnTo>
                      <a:lnTo>
                        <a:pt x="100" y="38"/>
                      </a:lnTo>
                      <a:lnTo>
                        <a:pt x="82" y="52"/>
                      </a:lnTo>
                      <a:lnTo>
                        <a:pt x="66" y="66"/>
                      </a:lnTo>
                      <a:lnTo>
                        <a:pt x="52" y="82"/>
                      </a:lnTo>
                      <a:lnTo>
                        <a:pt x="38" y="100"/>
                      </a:lnTo>
                      <a:lnTo>
                        <a:pt x="28" y="118"/>
                      </a:lnTo>
                      <a:lnTo>
                        <a:pt x="18" y="138"/>
                      </a:lnTo>
                      <a:lnTo>
                        <a:pt x="10" y="158"/>
                      </a:lnTo>
                      <a:lnTo>
                        <a:pt x="4" y="180"/>
                      </a:lnTo>
                      <a:lnTo>
                        <a:pt x="2" y="202"/>
                      </a:lnTo>
                      <a:lnTo>
                        <a:pt x="0" y="226"/>
                      </a:lnTo>
                      <a:lnTo>
                        <a:pt x="0" y="226"/>
                      </a:lnTo>
                      <a:lnTo>
                        <a:pt x="2" y="250"/>
                      </a:lnTo>
                      <a:lnTo>
                        <a:pt x="4" y="272"/>
                      </a:lnTo>
                      <a:lnTo>
                        <a:pt x="10" y="294"/>
                      </a:lnTo>
                      <a:lnTo>
                        <a:pt x="18" y="314"/>
                      </a:lnTo>
                      <a:lnTo>
                        <a:pt x="28" y="334"/>
                      </a:lnTo>
                      <a:lnTo>
                        <a:pt x="38" y="352"/>
                      </a:lnTo>
                      <a:lnTo>
                        <a:pt x="52" y="370"/>
                      </a:lnTo>
                      <a:lnTo>
                        <a:pt x="66" y="386"/>
                      </a:lnTo>
                      <a:lnTo>
                        <a:pt x="82" y="400"/>
                      </a:lnTo>
                      <a:lnTo>
                        <a:pt x="100" y="414"/>
                      </a:lnTo>
                      <a:lnTo>
                        <a:pt x="118" y="426"/>
                      </a:lnTo>
                      <a:lnTo>
                        <a:pt x="138" y="434"/>
                      </a:lnTo>
                      <a:lnTo>
                        <a:pt x="160" y="442"/>
                      </a:lnTo>
                      <a:lnTo>
                        <a:pt x="180" y="448"/>
                      </a:lnTo>
                      <a:lnTo>
                        <a:pt x="204" y="452"/>
                      </a:lnTo>
                      <a:lnTo>
                        <a:pt x="226" y="452"/>
                      </a:lnTo>
                      <a:lnTo>
                        <a:pt x="226" y="452"/>
                      </a:lnTo>
                      <a:lnTo>
                        <a:pt x="250" y="452"/>
                      </a:lnTo>
                      <a:lnTo>
                        <a:pt x="272" y="448"/>
                      </a:lnTo>
                      <a:lnTo>
                        <a:pt x="294" y="442"/>
                      </a:lnTo>
                      <a:lnTo>
                        <a:pt x="314" y="434"/>
                      </a:lnTo>
                      <a:lnTo>
                        <a:pt x="334" y="426"/>
                      </a:lnTo>
                      <a:lnTo>
                        <a:pt x="354" y="414"/>
                      </a:lnTo>
                      <a:lnTo>
                        <a:pt x="370" y="400"/>
                      </a:lnTo>
                      <a:lnTo>
                        <a:pt x="386" y="386"/>
                      </a:lnTo>
                      <a:lnTo>
                        <a:pt x="402" y="370"/>
                      </a:lnTo>
                      <a:lnTo>
                        <a:pt x="414" y="352"/>
                      </a:lnTo>
                      <a:lnTo>
                        <a:pt x="426" y="334"/>
                      </a:lnTo>
                      <a:lnTo>
                        <a:pt x="436" y="314"/>
                      </a:lnTo>
                      <a:lnTo>
                        <a:pt x="442" y="294"/>
                      </a:lnTo>
                      <a:lnTo>
                        <a:pt x="448" y="272"/>
                      </a:lnTo>
                      <a:lnTo>
                        <a:pt x="452" y="250"/>
                      </a:lnTo>
                      <a:lnTo>
                        <a:pt x="454" y="226"/>
                      </a:lnTo>
                      <a:lnTo>
                        <a:pt x="454" y="226"/>
                      </a:lnTo>
                      <a:lnTo>
                        <a:pt x="452" y="202"/>
                      </a:lnTo>
                      <a:lnTo>
                        <a:pt x="448" y="180"/>
                      </a:lnTo>
                      <a:lnTo>
                        <a:pt x="442" y="158"/>
                      </a:lnTo>
                      <a:lnTo>
                        <a:pt x="436" y="138"/>
                      </a:lnTo>
                      <a:lnTo>
                        <a:pt x="426" y="118"/>
                      </a:lnTo>
                      <a:lnTo>
                        <a:pt x="414" y="100"/>
                      </a:lnTo>
                      <a:lnTo>
                        <a:pt x="402" y="82"/>
                      </a:lnTo>
                      <a:lnTo>
                        <a:pt x="386" y="66"/>
                      </a:lnTo>
                      <a:lnTo>
                        <a:pt x="370" y="52"/>
                      </a:lnTo>
                      <a:lnTo>
                        <a:pt x="354" y="38"/>
                      </a:lnTo>
                      <a:lnTo>
                        <a:pt x="334" y="26"/>
                      </a:lnTo>
                      <a:lnTo>
                        <a:pt x="314" y="18"/>
                      </a:lnTo>
                      <a:lnTo>
                        <a:pt x="294" y="10"/>
                      </a:lnTo>
                      <a:lnTo>
                        <a:pt x="272" y="4"/>
                      </a:lnTo>
                      <a:lnTo>
                        <a:pt x="250" y="0"/>
                      </a:lnTo>
                      <a:lnTo>
                        <a:pt x="226" y="0"/>
                      </a:lnTo>
                      <a:lnTo>
                        <a:pt x="226" y="0"/>
                      </a:lnTo>
                      <a:close/>
                      <a:moveTo>
                        <a:pt x="106" y="82"/>
                      </a:moveTo>
                      <a:lnTo>
                        <a:pt x="106" y="82"/>
                      </a:lnTo>
                      <a:lnTo>
                        <a:pt x="106" y="82"/>
                      </a:lnTo>
                      <a:lnTo>
                        <a:pt x="106" y="82"/>
                      </a:lnTo>
                      <a:lnTo>
                        <a:pt x="108" y="82"/>
                      </a:lnTo>
                      <a:lnTo>
                        <a:pt x="106" y="82"/>
                      </a:lnTo>
                      <a:close/>
                      <a:moveTo>
                        <a:pt x="110" y="88"/>
                      </a:moveTo>
                      <a:lnTo>
                        <a:pt x="110" y="88"/>
                      </a:lnTo>
                      <a:lnTo>
                        <a:pt x="106" y="92"/>
                      </a:lnTo>
                      <a:lnTo>
                        <a:pt x="106" y="94"/>
                      </a:lnTo>
                      <a:lnTo>
                        <a:pt x="106" y="94"/>
                      </a:lnTo>
                      <a:lnTo>
                        <a:pt x="104" y="92"/>
                      </a:lnTo>
                      <a:lnTo>
                        <a:pt x="104" y="92"/>
                      </a:lnTo>
                      <a:lnTo>
                        <a:pt x="104" y="90"/>
                      </a:lnTo>
                      <a:lnTo>
                        <a:pt x="104" y="90"/>
                      </a:lnTo>
                      <a:lnTo>
                        <a:pt x="104" y="88"/>
                      </a:lnTo>
                      <a:lnTo>
                        <a:pt x="104" y="88"/>
                      </a:lnTo>
                      <a:lnTo>
                        <a:pt x="108" y="86"/>
                      </a:lnTo>
                      <a:lnTo>
                        <a:pt x="108" y="86"/>
                      </a:lnTo>
                      <a:lnTo>
                        <a:pt x="108" y="86"/>
                      </a:lnTo>
                      <a:lnTo>
                        <a:pt x="108" y="86"/>
                      </a:lnTo>
                      <a:lnTo>
                        <a:pt x="110" y="86"/>
                      </a:lnTo>
                      <a:lnTo>
                        <a:pt x="110" y="86"/>
                      </a:lnTo>
                      <a:lnTo>
                        <a:pt x="110" y="88"/>
                      </a:lnTo>
                      <a:lnTo>
                        <a:pt x="110" y="88"/>
                      </a:lnTo>
                      <a:close/>
                      <a:moveTo>
                        <a:pt x="106" y="82"/>
                      </a:moveTo>
                      <a:lnTo>
                        <a:pt x="106" y="82"/>
                      </a:lnTo>
                      <a:lnTo>
                        <a:pt x="102" y="84"/>
                      </a:lnTo>
                      <a:lnTo>
                        <a:pt x="100" y="86"/>
                      </a:lnTo>
                      <a:lnTo>
                        <a:pt x="100" y="86"/>
                      </a:lnTo>
                      <a:lnTo>
                        <a:pt x="100" y="90"/>
                      </a:lnTo>
                      <a:lnTo>
                        <a:pt x="100" y="90"/>
                      </a:lnTo>
                      <a:lnTo>
                        <a:pt x="100" y="96"/>
                      </a:lnTo>
                      <a:lnTo>
                        <a:pt x="100" y="96"/>
                      </a:lnTo>
                      <a:lnTo>
                        <a:pt x="100" y="96"/>
                      </a:lnTo>
                      <a:lnTo>
                        <a:pt x="100" y="96"/>
                      </a:lnTo>
                      <a:lnTo>
                        <a:pt x="106" y="98"/>
                      </a:lnTo>
                      <a:lnTo>
                        <a:pt x="108" y="98"/>
                      </a:lnTo>
                      <a:lnTo>
                        <a:pt x="108" y="98"/>
                      </a:lnTo>
                      <a:lnTo>
                        <a:pt x="110" y="96"/>
                      </a:lnTo>
                      <a:lnTo>
                        <a:pt x="110" y="94"/>
                      </a:lnTo>
                      <a:lnTo>
                        <a:pt x="112" y="90"/>
                      </a:lnTo>
                      <a:lnTo>
                        <a:pt x="112" y="90"/>
                      </a:lnTo>
                      <a:lnTo>
                        <a:pt x="114" y="88"/>
                      </a:lnTo>
                      <a:lnTo>
                        <a:pt x="112" y="84"/>
                      </a:lnTo>
                      <a:lnTo>
                        <a:pt x="112" y="84"/>
                      </a:lnTo>
                      <a:lnTo>
                        <a:pt x="110" y="82"/>
                      </a:lnTo>
                      <a:lnTo>
                        <a:pt x="106" y="82"/>
                      </a:lnTo>
                      <a:lnTo>
                        <a:pt x="106" y="82"/>
                      </a:lnTo>
                      <a:close/>
                      <a:moveTo>
                        <a:pt x="150" y="90"/>
                      </a:moveTo>
                      <a:lnTo>
                        <a:pt x="150" y="90"/>
                      </a:lnTo>
                      <a:lnTo>
                        <a:pt x="150" y="92"/>
                      </a:lnTo>
                      <a:lnTo>
                        <a:pt x="150" y="92"/>
                      </a:lnTo>
                      <a:lnTo>
                        <a:pt x="146" y="96"/>
                      </a:lnTo>
                      <a:lnTo>
                        <a:pt x="144" y="100"/>
                      </a:lnTo>
                      <a:lnTo>
                        <a:pt x="144" y="102"/>
                      </a:lnTo>
                      <a:lnTo>
                        <a:pt x="144" y="102"/>
                      </a:lnTo>
                      <a:lnTo>
                        <a:pt x="142" y="100"/>
                      </a:lnTo>
                      <a:lnTo>
                        <a:pt x="142" y="98"/>
                      </a:lnTo>
                      <a:lnTo>
                        <a:pt x="140" y="90"/>
                      </a:lnTo>
                      <a:lnTo>
                        <a:pt x="140" y="90"/>
                      </a:lnTo>
                      <a:lnTo>
                        <a:pt x="136" y="86"/>
                      </a:lnTo>
                      <a:lnTo>
                        <a:pt x="134" y="84"/>
                      </a:lnTo>
                      <a:lnTo>
                        <a:pt x="126" y="84"/>
                      </a:lnTo>
                      <a:lnTo>
                        <a:pt x="126" y="84"/>
                      </a:lnTo>
                      <a:lnTo>
                        <a:pt x="122" y="84"/>
                      </a:lnTo>
                      <a:lnTo>
                        <a:pt x="122" y="82"/>
                      </a:lnTo>
                      <a:lnTo>
                        <a:pt x="122" y="82"/>
                      </a:lnTo>
                      <a:lnTo>
                        <a:pt x="122" y="82"/>
                      </a:lnTo>
                      <a:lnTo>
                        <a:pt x="122" y="78"/>
                      </a:lnTo>
                      <a:lnTo>
                        <a:pt x="122" y="76"/>
                      </a:lnTo>
                      <a:lnTo>
                        <a:pt x="122" y="76"/>
                      </a:lnTo>
                      <a:lnTo>
                        <a:pt x="126" y="74"/>
                      </a:lnTo>
                      <a:lnTo>
                        <a:pt x="126" y="74"/>
                      </a:lnTo>
                      <a:lnTo>
                        <a:pt x="132" y="72"/>
                      </a:lnTo>
                      <a:lnTo>
                        <a:pt x="136" y="70"/>
                      </a:lnTo>
                      <a:lnTo>
                        <a:pt x="136" y="70"/>
                      </a:lnTo>
                      <a:lnTo>
                        <a:pt x="138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4" y="68"/>
                      </a:lnTo>
                      <a:lnTo>
                        <a:pt x="150" y="64"/>
                      </a:lnTo>
                      <a:lnTo>
                        <a:pt x="150" y="64"/>
                      </a:lnTo>
                      <a:lnTo>
                        <a:pt x="150" y="64"/>
                      </a:lnTo>
                      <a:lnTo>
                        <a:pt x="152" y="64"/>
                      </a:lnTo>
                      <a:lnTo>
                        <a:pt x="152" y="64"/>
                      </a:lnTo>
                      <a:lnTo>
                        <a:pt x="154" y="68"/>
                      </a:lnTo>
                      <a:lnTo>
                        <a:pt x="154" y="68"/>
                      </a:lnTo>
                      <a:lnTo>
                        <a:pt x="154" y="70"/>
                      </a:lnTo>
                      <a:lnTo>
                        <a:pt x="154" y="70"/>
                      </a:lnTo>
                      <a:lnTo>
                        <a:pt x="152" y="72"/>
                      </a:lnTo>
                      <a:lnTo>
                        <a:pt x="150" y="74"/>
                      </a:lnTo>
                      <a:lnTo>
                        <a:pt x="150" y="74"/>
                      </a:lnTo>
                      <a:lnTo>
                        <a:pt x="148" y="76"/>
                      </a:lnTo>
                      <a:lnTo>
                        <a:pt x="146" y="78"/>
                      </a:lnTo>
                      <a:lnTo>
                        <a:pt x="146" y="78"/>
                      </a:lnTo>
                      <a:lnTo>
                        <a:pt x="146" y="78"/>
                      </a:lnTo>
                      <a:lnTo>
                        <a:pt x="146" y="78"/>
                      </a:lnTo>
                      <a:lnTo>
                        <a:pt x="146" y="82"/>
                      </a:lnTo>
                      <a:lnTo>
                        <a:pt x="146" y="82"/>
                      </a:lnTo>
                      <a:lnTo>
                        <a:pt x="150" y="84"/>
                      </a:lnTo>
                      <a:lnTo>
                        <a:pt x="154" y="84"/>
                      </a:lnTo>
                      <a:lnTo>
                        <a:pt x="154" y="84"/>
                      </a:lnTo>
                      <a:lnTo>
                        <a:pt x="154" y="86"/>
                      </a:lnTo>
                      <a:lnTo>
                        <a:pt x="154" y="86"/>
                      </a:lnTo>
                      <a:lnTo>
                        <a:pt x="150" y="90"/>
                      </a:lnTo>
                      <a:lnTo>
                        <a:pt x="150" y="90"/>
                      </a:lnTo>
                      <a:close/>
                      <a:moveTo>
                        <a:pt x="154" y="80"/>
                      </a:moveTo>
                      <a:lnTo>
                        <a:pt x="154" y="80"/>
                      </a:lnTo>
                      <a:lnTo>
                        <a:pt x="150" y="80"/>
                      </a:lnTo>
                      <a:lnTo>
                        <a:pt x="150" y="80"/>
                      </a:lnTo>
                      <a:lnTo>
                        <a:pt x="150" y="78"/>
                      </a:lnTo>
                      <a:lnTo>
                        <a:pt x="152" y="78"/>
                      </a:lnTo>
                      <a:lnTo>
                        <a:pt x="152" y="78"/>
                      </a:lnTo>
                      <a:lnTo>
                        <a:pt x="156" y="74"/>
                      </a:lnTo>
                      <a:lnTo>
                        <a:pt x="158" y="72"/>
                      </a:lnTo>
                      <a:lnTo>
                        <a:pt x="158" y="68"/>
                      </a:lnTo>
                      <a:lnTo>
                        <a:pt x="158" y="68"/>
                      </a:lnTo>
                      <a:lnTo>
                        <a:pt x="156" y="62"/>
                      </a:lnTo>
                      <a:lnTo>
                        <a:pt x="156" y="62"/>
                      </a:lnTo>
                      <a:lnTo>
                        <a:pt x="152" y="60"/>
                      </a:lnTo>
                      <a:lnTo>
                        <a:pt x="150" y="60"/>
                      </a:lnTo>
                      <a:lnTo>
                        <a:pt x="146" y="60"/>
                      </a:lnTo>
                      <a:lnTo>
                        <a:pt x="146" y="60"/>
                      </a:lnTo>
                      <a:lnTo>
                        <a:pt x="144" y="64"/>
                      </a:lnTo>
                      <a:lnTo>
                        <a:pt x="140" y="64"/>
                      </a:lnTo>
                      <a:lnTo>
                        <a:pt x="140" y="64"/>
                      </a:lnTo>
                      <a:lnTo>
                        <a:pt x="138" y="64"/>
                      </a:lnTo>
                      <a:lnTo>
                        <a:pt x="134" y="68"/>
                      </a:lnTo>
                      <a:lnTo>
                        <a:pt x="134" y="68"/>
                      </a:lnTo>
                      <a:lnTo>
                        <a:pt x="130" y="70"/>
                      </a:lnTo>
                      <a:lnTo>
                        <a:pt x="126" y="70"/>
                      </a:lnTo>
                      <a:lnTo>
                        <a:pt x="120" y="72"/>
                      </a:lnTo>
                      <a:lnTo>
                        <a:pt x="120" y="72"/>
                      </a:lnTo>
                      <a:lnTo>
                        <a:pt x="118" y="74"/>
                      </a:lnTo>
                      <a:lnTo>
                        <a:pt x="116" y="78"/>
                      </a:lnTo>
                      <a:lnTo>
                        <a:pt x="116" y="78"/>
                      </a:lnTo>
                      <a:lnTo>
                        <a:pt x="118" y="82"/>
                      </a:lnTo>
                      <a:lnTo>
                        <a:pt x="118" y="82"/>
                      </a:lnTo>
                      <a:lnTo>
                        <a:pt x="118" y="86"/>
                      </a:lnTo>
                      <a:lnTo>
                        <a:pt x="120" y="86"/>
                      </a:lnTo>
                      <a:lnTo>
                        <a:pt x="126" y="88"/>
                      </a:lnTo>
                      <a:lnTo>
                        <a:pt x="126" y="88"/>
                      </a:lnTo>
                      <a:lnTo>
                        <a:pt x="132" y="88"/>
                      </a:lnTo>
                      <a:lnTo>
                        <a:pt x="134" y="90"/>
                      </a:lnTo>
                      <a:lnTo>
                        <a:pt x="136" y="92"/>
                      </a:lnTo>
                      <a:lnTo>
                        <a:pt x="136" y="92"/>
                      </a:lnTo>
                      <a:lnTo>
                        <a:pt x="138" y="98"/>
                      </a:lnTo>
                      <a:lnTo>
                        <a:pt x="138" y="98"/>
                      </a:lnTo>
                      <a:lnTo>
                        <a:pt x="138" y="102"/>
                      </a:lnTo>
                      <a:lnTo>
                        <a:pt x="140" y="104"/>
                      </a:lnTo>
                      <a:lnTo>
                        <a:pt x="142" y="106"/>
                      </a:lnTo>
                      <a:lnTo>
                        <a:pt x="142" y="106"/>
                      </a:lnTo>
                      <a:lnTo>
                        <a:pt x="144" y="106"/>
                      </a:lnTo>
                      <a:lnTo>
                        <a:pt x="146" y="104"/>
                      </a:lnTo>
                      <a:lnTo>
                        <a:pt x="148" y="102"/>
                      </a:lnTo>
                      <a:lnTo>
                        <a:pt x="148" y="102"/>
                      </a:lnTo>
                      <a:lnTo>
                        <a:pt x="148" y="98"/>
                      </a:lnTo>
                      <a:lnTo>
                        <a:pt x="150" y="96"/>
                      </a:lnTo>
                      <a:lnTo>
                        <a:pt x="150" y="96"/>
                      </a:lnTo>
                      <a:lnTo>
                        <a:pt x="154" y="94"/>
                      </a:lnTo>
                      <a:lnTo>
                        <a:pt x="154" y="92"/>
                      </a:lnTo>
                      <a:lnTo>
                        <a:pt x="154" y="92"/>
                      </a:lnTo>
                      <a:lnTo>
                        <a:pt x="154" y="90"/>
                      </a:lnTo>
                      <a:lnTo>
                        <a:pt x="156" y="88"/>
                      </a:lnTo>
                      <a:lnTo>
                        <a:pt x="158" y="88"/>
                      </a:lnTo>
                      <a:lnTo>
                        <a:pt x="156" y="80"/>
                      </a:lnTo>
                      <a:lnTo>
                        <a:pt x="154" y="80"/>
                      </a:lnTo>
                      <a:close/>
                      <a:moveTo>
                        <a:pt x="194" y="68"/>
                      </a:moveTo>
                      <a:lnTo>
                        <a:pt x="194" y="68"/>
                      </a:lnTo>
                      <a:lnTo>
                        <a:pt x="188" y="70"/>
                      </a:lnTo>
                      <a:lnTo>
                        <a:pt x="188" y="70"/>
                      </a:lnTo>
                      <a:lnTo>
                        <a:pt x="186" y="72"/>
                      </a:lnTo>
                      <a:lnTo>
                        <a:pt x="186" y="72"/>
                      </a:lnTo>
                      <a:lnTo>
                        <a:pt x="182" y="66"/>
                      </a:lnTo>
                      <a:lnTo>
                        <a:pt x="182" y="66"/>
                      </a:lnTo>
                      <a:lnTo>
                        <a:pt x="182" y="66"/>
                      </a:lnTo>
                      <a:lnTo>
                        <a:pt x="186" y="66"/>
                      </a:lnTo>
                      <a:lnTo>
                        <a:pt x="192" y="64"/>
                      </a:lnTo>
                      <a:lnTo>
                        <a:pt x="192" y="64"/>
                      </a:lnTo>
                      <a:lnTo>
                        <a:pt x="198" y="66"/>
                      </a:lnTo>
                      <a:lnTo>
                        <a:pt x="198" y="66"/>
                      </a:lnTo>
                      <a:lnTo>
                        <a:pt x="194" y="68"/>
                      </a:lnTo>
                      <a:lnTo>
                        <a:pt x="194" y="68"/>
                      </a:lnTo>
                      <a:close/>
                      <a:moveTo>
                        <a:pt x="192" y="60"/>
                      </a:moveTo>
                      <a:lnTo>
                        <a:pt x="192" y="60"/>
                      </a:lnTo>
                      <a:lnTo>
                        <a:pt x="186" y="60"/>
                      </a:lnTo>
                      <a:lnTo>
                        <a:pt x="182" y="62"/>
                      </a:lnTo>
                      <a:lnTo>
                        <a:pt x="178" y="64"/>
                      </a:lnTo>
                      <a:lnTo>
                        <a:pt x="178" y="64"/>
                      </a:lnTo>
                      <a:lnTo>
                        <a:pt x="178" y="66"/>
                      </a:lnTo>
                      <a:lnTo>
                        <a:pt x="178" y="66"/>
                      </a:lnTo>
                      <a:lnTo>
                        <a:pt x="178" y="68"/>
                      </a:lnTo>
                      <a:lnTo>
                        <a:pt x="178" y="68"/>
                      </a:lnTo>
                      <a:lnTo>
                        <a:pt x="180" y="72"/>
                      </a:lnTo>
                      <a:lnTo>
                        <a:pt x="184" y="74"/>
                      </a:lnTo>
                      <a:lnTo>
                        <a:pt x="184" y="74"/>
                      </a:lnTo>
                      <a:lnTo>
                        <a:pt x="188" y="76"/>
                      </a:lnTo>
                      <a:lnTo>
                        <a:pt x="190" y="74"/>
                      </a:lnTo>
                      <a:lnTo>
                        <a:pt x="194" y="72"/>
                      </a:lnTo>
                      <a:lnTo>
                        <a:pt x="194" y="72"/>
                      </a:lnTo>
                      <a:lnTo>
                        <a:pt x="198" y="72"/>
                      </a:lnTo>
                      <a:lnTo>
                        <a:pt x="202" y="68"/>
                      </a:lnTo>
                      <a:lnTo>
                        <a:pt x="202" y="68"/>
                      </a:lnTo>
                      <a:lnTo>
                        <a:pt x="202" y="64"/>
                      </a:lnTo>
                      <a:lnTo>
                        <a:pt x="202" y="64"/>
                      </a:lnTo>
                      <a:lnTo>
                        <a:pt x="200" y="62"/>
                      </a:lnTo>
                      <a:lnTo>
                        <a:pt x="192" y="60"/>
                      </a:lnTo>
                      <a:lnTo>
                        <a:pt x="192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Freeform 56"/>
                <p:cNvSpPr>
                  <a:spLocks/>
                </p:cNvSpPr>
                <p:nvPr/>
              </p:nvSpPr>
              <p:spPr bwMode="auto">
                <a:xfrm>
                  <a:off x="8042837" y="2776692"/>
                  <a:ext cx="209325" cy="226071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2" y="8"/>
                    </a:cxn>
                    <a:cxn ang="0">
                      <a:pos x="0" y="18"/>
                    </a:cxn>
                    <a:cxn ang="0">
                      <a:pos x="2" y="22"/>
                    </a:cxn>
                    <a:cxn ang="0">
                      <a:pos x="4" y="28"/>
                    </a:cxn>
                    <a:cxn ang="0">
                      <a:pos x="6" y="30"/>
                    </a:cxn>
                    <a:cxn ang="0">
                      <a:pos x="16" y="36"/>
                    </a:cxn>
                    <a:cxn ang="0">
                      <a:pos x="20" y="34"/>
                    </a:cxn>
                    <a:cxn ang="0">
                      <a:pos x="16" y="28"/>
                    </a:cxn>
                    <a:cxn ang="0">
                      <a:pos x="16" y="16"/>
                    </a:cxn>
                    <a:cxn ang="0">
                      <a:pos x="30" y="8"/>
                    </a:cxn>
                    <a:cxn ang="0">
                      <a:pos x="32" y="14"/>
                    </a:cxn>
                    <a:cxn ang="0">
                      <a:pos x="34" y="16"/>
                    </a:cxn>
                    <a:cxn ang="0">
                      <a:pos x="42" y="22"/>
                    </a:cxn>
                    <a:cxn ang="0">
                      <a:pos x="44" y="26"/>
                    </a:cxn>
                    <a:cxn ang="0">
                      <a:pos x="48" y="30"/>
                    </a:cxn>
                    <a:cxn ang="0">
                      <a:pos x="46" y="34"/>
                    </a:cxn>
                    <a:cxn ang="0">
                      <a:pos x="42" y="38"/>
                    </a:cxn>
                    <a:cxn ang="0">
                      <a:pos x="40" y="44"/>
                    </a:cxn>
                    <a:cxn ang="0">
                      <a:pos x="40" y="52"/>
                    </a:cxn>
                    <a:cxn ang="0">
                      <a:pos x="40" y="54"/>
                    </a:cxn>
                    <a:cxn ang="0">
                      <a:pos x="42" y="58"/>
                    </a:cxn>
                    <a:cxn ang="0">
                      <a:pos x="42" y="66"/>
                    </a:cxn>
                    <a:cxn ang="0">
                      <a:pos x="42" y="72"/>
                    </a:cxn>
                    <a:cxn ang="0">
                      <a:pos x="48" y="72"/>
                    </a:cxn>
                    <a:cxn ang="0">
                      <a:pos x="50" y="80"/>
                    </a:cxn>
                    <a:cxn ang="0">
                      <a:pos x="52" y="80"/>
                    </a:cxn>
                    <a:cxn ang="0">
                      <a:pos x="58" y="82"/>
                    </a:cxn>
                    <a:cxn ang="0">
                      <a:pos x="56" y="88"/>
                    </a:cxn>
                    <a:cxn ang="0">
                      <a:pos x="52" y="96"/>
                    </a:cxn>
                    <a:cxn ang="0">
                      <a:pos x="54" y="100"/>
                    </a:cxn>
                    <a:cxn ang="0">
                      <a:pos x="58" y="108"/>
                    </a:cxn>
                    <a:cxn ang="0">
                      <a:pos x="64" y="106"/>
                    </a:cxn>
                    <a:cxn ang="0">
                      <a:pos x="68" y="108"/>
                    </a:cxn>
                    <a:cxn ang="0">
                      <a:pos x="72" y="106"/>
                    </a:cxn>
                    <a:cxn ang="0">
                      <a:pos x="78" y="100"/>
                    </a:cxn>
                    <a:cxn ang="0">
                      <a:pos x="80" y="94"/>
                    </a:cxn>
                    <a:cxn ang="0">
                      <a:pos x="76" y="88"/>
                    </a:cxn>
                    <a:cxn ang="0">
                      <a:pos x="76" y="82"/>
                    </a:cxn>
                    <a:cxn ang="0">
                      <a:pos x="82" y="78"/>
                    </a:cxn>
                    <a:cxn ang="0">
                      <a:pos x="84" y="72"/>
                    </a:cxn>
                    <a:cxn ang="0">
                      <a:pos x="88" y="70"/>
                    </a:cxn>
                    <a:cxn ang="0">
                      <a:pos x="94" y="72"/>
                    </a:cxn>
                    <a:cxn ang="0">
                      <a:pos x="92" y="68"/>
                    </a:cxn>
                    <a:cxn ang="0">
                      <a:pos x="88" y="62"/>
                    </a:cxn>
                    <a:cxn ang="0">
                      <a:pos x="90" y="58"/>
                    </a:cxn>
                    <a:cxn ang="0">
                      <a:pos x="100" y="58"/>
                    </a:cxn>
                    <a:cxn ang="0">
                      <a:pos x="88" y="4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100" h="108">
                      <a:moveTo>
                        <a:pt x="40" y="0"/>
                      </a:moveTo>
                      <a:lnTo>
                        <a:pt x="40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2"/>
                      </a:lnTo>
                      <a:lnTo>
                        <a:pt x="0" y="18"/>
                      </a:lnTo>
                      <a:lnTo>
                        <a:pt x="2" y="16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4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12" y="32"/>
                      </a:lnTo>
                      <a:lnTo>
                        <a:pt x="12" y="32"/>
                      </a:lnTo>
                      <a:lnTo>
                        <a:pt x="16" y="36"/>
                      </a:lnTo>
                      <a:lnTo>
                        <a:pt x="20" y="36"/>
                      </a:lnTo>
                      <a:lnTo>
                        <a:pt x="20" y="36"/>
                      </a:lnTo>
                      <a:lnTo>
                        <a:pt x="20" y="34"/>
                      </a:lnTo>
                      <a:lnTo>
                        <a:pt x="18" y="32"/>
                      </a:lnTo>
                      <a:lnTo>
                        <a:pt x="18" y="32"/>
                      </a:lnTo>
                      <a:lnTo>
                        <a:pt x="16" y="28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6" y="16"/>
                      </a:lnTo>
                      <a:lnTo>
                        <a:pt x="20" y="12"/>
                      </a:lnTo>
                      <a:lnTo>
                        <a:pt x="22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14"/>
                      </a:lnTo>
                      <a:lnTo>
                        <a:pt x="32" y="14"/>
                      </a:lnTo>
                      <a:lnTo>
                        <a:pt x="34" y="16"/>
                      </a:lnTo>
                      <a:lnTo>
                        <a:pt x="34" y="16"/>
                      </a:lnTo>
                      <a:lnTo>
                        <a:pt x="38" y="16"/>
                      </a:lnTo>
                      <a:lnTo>
                        <a:pt x="40" y="18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4" y="26"/>
                      </a:lnTo>
                      <a:lnTo>
                        <a:pt x="44" y="26"/>
                      </a:lnTo>
                      <a:lnTo>
                        <a:pt x="46" y="28"/>
                      </a:lnTo>
                      <a:lnTo>
                        <a:pt x="48" y="30"/>
                      </a:lnTo>
                      <a:lnTo>
                        <a:pt x="48" y="30"/>
                      </a:lnTo>
                      <a:lnTo>
                        <a:pt x="48" y="32"/>
                      </a:lnTo>
                      <a:lnTo>
                        <a:pt x="48" y="32"/>
                      </a:lnTo>
                      <a:lnTo>
                        <a:pt x="46" y="34"/>
                      </a:lnTo>
                      <a:lnTo>
                        <a:pt x="44" y="36"/>
                      </a:lnTo>
                      <a:lnTo>
                        <a:pt x="44" y="36"/>
                      </a:lnTo>
                      <a:lnTo>
                        <a:pt x="42" y="38"/>
                      </a:lnTo>
                      <a:lnTo>
                        <a:pt x="42" y="38"/>
                      </a:lnTo>
                      <a:lnTo>
                        <a:pt x="40" y="44"/>
                      </a:lnTo>
                      <a:lnTo>
                        <a:pt x="40" y="44"/>
                      </a:lnTo>
                      <a:lnTo>
                        <a:pt x="42" y="48"/>
                      </a:lnTo>
                      <a:lnTo>
                        <a:pt x="42" y="48"/>
                      </a:lnTo>
                      <a:lnTo>
                        <a:pt x="40" y="52"/>
                      </a:lnTo>
                      <a:lnTo>
                        <a:pt x="40" y="52"/>
                      </a:lnTo>
                      <a:lnTo>
                        <a:pt x="40" y="54"/>
                      </a:lnTo>
                      <a:lnTo>
                        <a:pt x="40" y="54"/>
                      </a:lnTo>
                      <a:lnTo>
                        <a:pt x="40" y="56"/>
                      </a:lnTo>
                      <a:lnTo>
                        <a:pt x="42" y="58"/>
                      </a:lnTo>
                      <a:lnTo>
                        <a:pt x="42" y="58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2" y="66"/>
                      </a:lnTo>
                      <a:lnTo>
                        <a:pt x="42" y="66"/>
                      </a:lnTo>
                      <a:lnTo>
                        <a:pt x="42" y="72"/>
                      </a:lnTo>
                      <a:lnTo>
                        <a:pt x="42" y="72"/>
                      </a:lnTo>
                      <a:lnTo>
                        <a:pt x="44" y="74"/>
                      </a:lnTo>
                      <a:lnTo>
                        <a:pt x="44" y="74"/>
                      </a:lnTo>
                      <a:lnTo>
                        <a:pt x="48" y="72"/>
                      </a:lnTo>
                      <a:lnTo>
                        <a:pt x="48" y="72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2" y="80"/>
                      </a:lnTo>
                      <a:lnTo>
                        <a:pt x="56" y="80"/>
                      </a:lnTo>
                      <a:lnTo>
                        <a:pt x="56" y="80"/>
                      </a:lnTo>
                      <a:lnTo>
                        <a:pt x="58" y="82"/>
                      </a:lnTo>
                      <a:lnTo>
                        <a:pt x="58" y="84"/>
                      </a:lnTo>
                      <a:lnTo>
                        <a:pt x="58" y="84"/>
                      </a:lnTo>
                      <a:lnTo>
                        <a:pt x="56" y="88"/>
                      </a:lnTo>
                      <a:lnTo>
                        <a:pt x="54" y="92"/>
                      </a:lnTo>
                      <a:lnTo>
                        <a:pt x="54" y="92"/>
                      </a:lnTo>
                      <a:lnTo>
                        <a:pt x="52" y="96"/>
                      </a:lnTo>
                      <a:lnTo>
                        <a:pt x="52" y="96"/>
                      </a:lnTo>
                      <a:lnTo>
                        <a:pt x="54" y="100"/>
                      </a:lnTo>
                      <a:lnTo>
                        <a:pt x="54" y="100"/>
                      </a:lnTo>
                      <a:lnTo>
                        <a:pt x="56" y="104"/>
                      </a:lnTo>
                      <a:lnTo>
                        <a:pt x="56" y="104"/>
                      </a:lnTo>
                      <a:lnTo>
                        <a:pt x="58" y="108"/>
                      </a:lnTo>
                      <a:lnTo>
                        <a:pt x="58" y="108"/>
                      </a:lnTo>
                      <a:lnTo>
                        <a:pt x="58" y="108"/>
                      </a:lnTo>
                      <a:lnTo>
                        <a:pt x="64" y="106"/>
                      </a:lnTo>
                      <a:lnTo>
                        <a:pt x="64" y="104"/>
                      </a:lnTo>
                      <a:lnTo>
                        <a:pt x="64" y="104"/>
                      </a:lnTo>
                      <a:lnTo>
                        <a:pt x="68" y="108"/>
                      </a:lnTo>
                      <a:lnTo>
                        <a:pt x="68" y="108"/>
                      </a:lnTo>
                      <a:lnTo>
                        <a:pt x="72" y="106"/>
                      </a:lnTo>
                      <a:lnTo>
                        <a:pt x="72" y="106"/>
                      </a:lnTo>
                      <a:lnTo>
                        <a:pt x="74" y="104"/>
                      </a:lnTo>
                      <a:lnTo>
                        <a:pt x="74" y="104"/>
                      </a:lnTo>
                      <a:lnTo>
                        <a:pt x="78" y="100"/>
                      </a:lnTo>
                      <a:lnTo>
                        <a:pt x="80" y="96"/>
                      </a:lnTo>
                      <a:lnTo>
                        <a:pt x="80" y="96"/>
                      </a:lnTo>
                      <a:lnTo>
                        <a:pt x="80" y="94"/>
                      </a:lnTo>
                      <a:lnTo>
                        <a:pt x="78" y="90"/>
                      </a:lnTo>
                      <a:lnTo>
                        <a:pt x="78" y="90"/>
                      </a:lnTo>
                      <a:lnTo>
                        <a:pt x="76" y="88"/>
                      </a:lnTo>
                      <a:lnTo>
                        <a:pt x="76" y="86"/>
                      </a:lnTo>
                      <a:lnTo>
                        <a:pt x="76" y="86"/>
                      </a:lnTo>
                      <a:lnTo>
                        <a:pt x="76" y="82"/>
                      </a:lnTo>
                      <a:lnTo>
                        <a:pt x="80" y="80"/>
                      </a:lnTo>
                      <a:lnTo>
                        <a:pt x="80" y="80"/>
                      </a:lnTo>
                      <a:lnTo>
                        <a:pt x="82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4" y="72"/>
                      </a:lnTo>
                      <a:lnTo>
                        <a:pt x="86" y="70"/>
                      </a:lnTo>
                      <a:lnTo>
                        <a:pt x="88" y="70"/>
                      </a:lnTo>
                      <a:lnTo>
                        <a:pt x="88" y="70"/>
                      </a:lnTo>
                      <a:lnTo>
                        <a:pt x="88" y="70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2" y="68"/>
                      </a:lnTo>
                      <a:lnTo>
                        <a:pt x="92" y="68"/>
                      </a:lnTo>
                      <a:lnTo>
                        <a:pt x="90" y="66"/>
                      </a:lnTo>
                      <a:lnTo>
                        <a:pt x="88" y="62"/>
                      </a:lnTo>
                      <a:lnTo>
                        <a:pt x="88" y="62"/>
                      </a:lnTo>
                      <a:lnTo>
                        <a:pt x="90" y="58"/>
                      </a:lnTo>
                      <a:lnTo>
                        <a:pt x="90" y="58"/>
                      </a:lnTo>
                      <a:lnTo>
                        <a:pt x="94" y="58"/>
                      </a:lnTo>
                      <a:lnTo>
                        <a:pt x="100" y="58"/>
                      </a:lnTo>
                      <a:lnTo>
                        <a:pt x="100" y="58"/>
                      </a:lnTo>
                      <a:lnTo>
                        <a:pt x="100" y="58"/>
                      </a:lnTo>
                      <a:lnTo>
                        <a:pt x="100" y="58"/>
                      </a:lnTo>
                      <a:lnTo>
                        <a:pt x="88" y="40"/>
                      </a:lnTo>
                      <a:lnTo>
                        <a:pt x="74" y="24"/>
                      </a:lnTo>
                      <a:lnTo>
                        <a:pt x="58" y="1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Freeform 57"/>
                <p:cNvSpPr>
                  <a:spLocks/>
                </p:cNvSpPr>
                <p:nvPr/>
              </p:nvSpPr>
              <p:spPr bwMode="auto">
                <a:xfrm>
                  <a:off x="8197738" y="2948339"/>
                  <a:ext cx="92103" cy="259563"/>
                </a:xfrm>
                <a:custGeom>
                  <a:avLst/>
                  <a:gdLst/>
                  <a:ahLst/>
                  <a:cxnLst>
                    <a:cxn ang="0">
                      <a:pos x="26" y="8"/>
                    </a:cxn>
                    <a:cxn ang="0">
                      <a:pos x="26" y="8"/>
                    </a:cxn>
                    <a:cxn ang="0">
                      <a:pos x="22" y="14"/>
                    </a:cxn>
                    <a:cxn ang="0">
                      <a:pos x="20" y="18"/>
                    </a:cxn>
                    <a:cxn ang="0">
                      <a:pos x="20" y="18"/>
                    </a:cxn>
                    <a:cxn ang="0">
                      <a:pos x="18" y="22"/>
                    </a:cxn>
                    <a:cxn ang="0">
                      <a:pos x="14" y="28"/>
                    </a:cxn>
                    <a:cxn ang="0">
                      <a:pos x="14" y="28"/>
                    </a:cxn>
                    <a:cxn ang="0">
                      <a:pos x="4" y="40"/>
                    </a:cxn>
                    <a:cxn ang="0">
                      <a:pos x="4" y="40"/>
                    </a:cxn>
                    <a:cxn ang="0">
                      <a:pos x="2" y="44"/>
                    </a:cxn>
                    <a:cxn ang="0">
                      <a:pos x="2" y="44"/>
                    </a:cxn>
                    <a:cxn ang="0">
                      <a:pos x="2" y="50"/>
                    </a:cxn>
                    <a:cxn ang="0">
                      <a:pos x="2" y="50"/>
                    </a:cxn>
                    <a:cxn ang="0">
                      <a:pos x="2" y="58"/>
                    </a:cxn>
                    <a:cxn ang="0">
                      <a:pos x="2" y="58"/>
                    </a:cxn>
                    <a:cxn ang="0">
                      <a:pos x="2" y="68"/>
                    </a:cxn>
                    <a:cxn ang="0">
                      <a:pos x="2" y="68"/>
                    </a:cxn>
                    <a:cxn ang="0">
                      <a:pos x="0" y="72"/>
                    </a:cxn>
                    <a:cxn ang="0">
                      <a:pos x="0" y="72"/>
                    </a:cxn>
                    <a:cxn ang="0">
                      <a:pos x="2" y="78"/>
                    </a:cxn>
                    <a:cxn ang="0">
                      <a:pos x="2" y="78"/>
                    </a:cxn>
                    <a:cxn ang="0">
                      <a:pos x="4" y="90"/>
                    </a:cxn>
                    <a:cxn ang="0">
                      <a:pos x="4" y="90"/>
                    </a:cxn>
                    <a:cxn ang="0">
                      <a:pos x="2" y="102"/>
                    </a:cxn>
                    <a:cxn ang="0">
                      <a:pos x="2" y="102"/>
                    </a:cxn>
                    <a:cxn ang="0">
                      <a:pos x="10" y="108"/>
                    </a:cxn>
                    <a:cxn ang="0">
                      <a:pos x="10" y="108"/>
                    </a:cxn>
                    <a:cxn ang="0">
                      <a:pos x="10" y="108"/>
                    </a:cxn>
                    <a:cxn ang="0">
                      <a:pos x="10" y="114"/>
                    </a:cxn>
                    <a:cxn ang="0">
                      <a:pos x="12" y="116"/>
                    </a:cxn>
                    <a:cxn ang="0">
                      <a:pos x="12" y="116"/>
                    </a:cxn>
                    <a:cxn ang="0">
                      <a:pos x="16" y="124"/>
                    </a:cxn>
                    <a:cxn ang="0">
                      <a:pos x="16" y="124"/>
                    </a:cxn>
                    <a:cxn ang="0">
                      <a:pos x="28" y="106"/>
                    </a:cxn>
                    <a:cxn ang="0">
                      <a:pos x="36" y="86"/>
                    </a:cxn>
                    <a:cxn ang="0">
                      <a:pos x="42" y="64"/>
                    </a:cxn>
                    <a:cxn ang="0">
                      <a:pos x="44" y="40"/>
                    </a:cxn>
                    <a:cxn ang="0">
                      <a:pos x="44" y="40"/>
                    </a:cxn>
                    <a:cxn ang="0">
                      <a:pos x="42" y="20"/>
                    </a:cxn>
                    <a:cxn ang="0">
                      <a:pos x="38" y="0"/>
                    </a:cxn>
                    <a:cxn ang="0">
                      <a:pos x="38" y="0"/>
                    </a:cxn>
                    <a:cxn ang="0">
                      <a:pos x="30" y="2"/>
                    </a:cxn>
                    <a:cxn ang="0">
                      <a:pos x="26" y="8"/>
                    </a:cxn>
                    <a:cxn ang="0">
                      <a:pos x="26" y="8"/>
                    </a:cxn>
                  </a:cxnLst>
                  <a:rect l="0" t="0" r="r" b="b"/>
                  <a:pathLst>
                    <a:path w="44" h="124">
                      <a:moveTo>
                        <a:pt x="26" y="8"/>
                      </a:moveTo>
                      <a:lnTo>
                        <a:pt x="26" y="8"/>
                      </a:lnTo>
                      <a:lnTo>
                        <a:pt x="22" y="14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18" y="22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4" y="40"/>
                      </a:lnTo>
                      <a:lnTo>
                        <a:pt x="4" y="40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2" y="50"/>
                      </a:lnTo>
                      <a:lnTo>
                        <a:pt x="2" y="50"/>
                      </a:lnTo>
                      <a:lnTo>
                        <a:pt x="2" y="58"/>
                      </a:lnTo>
                      <a:lnTo>
                        <a:pt x="2" y="58"/>
                      </a:lnTo>
                      <a:lnTo>
                        <a:pt x="2" y="68"/>
                      </a:lnTo>
                      <a:lnTo>
                        <a:pt x="2" y="68"/>
                      </a:lnTo>
                      <a:lnTo>
                        <a:pt x="0" y="72"/>
                      </a:lnTo>
                      <a:lnTo>
                        <a:pt x="0" y="72"/>
                      </a:lnTo>
                      <a:lnTo>
                        <a:pt x="2" y="78"/>
                      </a:lnTo>
                      <a:lnTo>
                        <a:pt x="2" y="78"/>
                      </a:lnTo>
                      <a:lnTo>
                        <a:pt x="4" y="90"/>
                      </a:lnTo>
                      <a:lnTo>
                        <a:pt x="4" y="90"/>
                      </a:lnTo>
                      <a:lnTo>
                        <a:pt x="2" y="102"/>
                      </a:lnTo>
                      <a:lnTo>
                        <a:pt x="2" y="102"/>
                      </a:lnTo>
                      <a:lnTo>
                        <a:pt x="10" y="108"/>
                      </a:lnTo>
                      <a:lnTo>
                        <a:pt x="10" y="108"/>
                      </a:lnTo>
                      <a:lnTo>
                        <a:pt x="10" y="108"/>
                      </a:lnTo>
                      <a:lnTo>
                        <a:pt x="10" y="114"/>
                      </a:lnTo>
                      <a:lnTo>
                        <a:pt x="12" y="116"/>
                      </a:lnTo>
                      <a:lnTo>
                        <a:pt x="12" y="116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28" y="106"/>
                      </a:lnTo>
                      <a:lnTo>
                        <a:pt x="36" y="86"/>
                      </a:lnTo>
                      <a:lnTo>
                        <a:pt x="42" y="64"/>
                      </a:lnTo>
                      <a:lnTo>
                        <a:pt x="44" y="40"/>
                      </a:lnTo>
                      <a:lnTo>
                        <a:pt x="44" y="40"/>
                      </a:lnTo>
                      <a:lnTo>
                        <a:pt x="42" y="2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6" y="8"/>
                      </a:lnTo>
                      <a:lnTo>
                        <a:pt x="26" y="8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" name="Freeform 58"/>
                <p:cNvSpPr>
                  <a:spLocks/>
                </p:cNvSpPr>
                <p:nvPr/>
              </p:nvSpPr>
              <p:spPr bwMode="auto">
                <a:xfrm>
                  <a:off x="7720476" y="2944152"/>
                  <a:ext cx="154901" cy="234444"/>
                </a:xfrm>
                <a:custGeom>
                  <a:avLst/>
                  <a:gdLst/>
                  <a:ahLst/>
                  <a:cxnLst>
                    <a:cxn ang="0">
                      <a:pos x="72" y="36"/>
                    </a:cxn>
                    <a:cxn ang="0">
                      <a:pos x="66" y="22"/>
                    </a:cxn>
                    <a:cxn ang="0">
                      <a:pos x="64" y="18"/>
                    </a:cxn>
                    <a:cxn ang="0">
                      <a:pos x="62" y="16"/>
                    </a:cxn>
                    <a:cxn ang="0">
                      <a:pos x="56" y="18"/>
                    </a:cxn>
                    <a:cxn ang="0">
                      <a:pos x="52" y="20"/>
                    </a:cxn>
                    <a:cxn ang="0">
                      <a:pos x="48" y="20"/>
                    </a:cxn>
                    <a:cxn ang="0">
                      <a:pos x="44" y="20"/>
                    </a:cxn>
                    <a:cxn ang="0">
                      <a:pos x="42" y="26"/>
                    </a:cxn>
                    <a:cxn ang="0">
                      <a:pos x="42" y="32"/>
                    </a:cxn>
                    <a:cxn ang="0">
                      <a:pos x="42" y="34"/>
                    </a:cxn>
                    <a:cxn ang="0">
                      <a:pos x="40" y="42"/>
                    </a:cxn>
                    <a:cxn ang="0">
                      <a:pos x="34" y="44"/>
                    </a:cxn>
                    <a:cxn ang="0">
                      <a:pos x="24" y="44"/>
                    </a:cxn>
                    <a:cxn ang="0">
                      <a:pos x="14" y="30"/>
                    </a:cxn>
                    <a:cxn ang="0">
                      <a:pos x="14" y="24"/>
                    </a:cxn>
                    <a:cxn ang="0">
                      <a:pos x="20" y="16"/>
                    </a:cxn>
                    <a:cxn ang="0">
                      <a:pos x="26" y="12"/>
                    </a:cxn>
                    <a:cxn ang="0">
                      <a:pos x="28" y="8"/>
                    </a:cxn>
                    <a:cxn ang="0">
                      <a:pos x="24" y="8"/>
                    </a:cxn>
                    <a:cxn ang="0">
                      <a:pos x="20" y="8"/>
                    </a:cxn>
                    <a:cxn ang="0">
                      <a:pos x="18" y="8"/>
                    </a:cxn>
                    <a:cxn ang="0">
                      <a:pos x="16" y="4"/>
                    </a:cxn>
                    <a:cxn ang="0">
                      <a:pos x="12" y="0"/>
                    </a:cxn>
                    <a:cxn ang="0">
                      <a:pos x="4" y="12"/>
                    </a:cxn>
                    <a:cxn ang="0">
                      <a:pos x="2" y="28"/>
                    </a:cxn>
                    <a:cxn ang="0">
                      <a:pos x="0" y="42"/>
                    </a:cxn>
                    <a:cxn ang="0">
                      <a:pos x="6" y="80"/>
                    </a:cxn>
                    <a:cxn ang="0">
                      <a:pos x="20" y="112"/>
                    </a:cxn>
                    <a:cxn ang="0">
                      <a:pos x="22" y="110"/>
                    </a:cxn>
                    <a:cxn ang="0">
                      <a:pos x="24" y="108"/>
                    </a:cxn>
                    <a:cxn ang="0">
                      <a:pos x="28" y="102"/>
                    </a:cxn>
                    <a:cxn ang="0">
                      <a:pos x="30" y="98"/>
                    </a:cxn>
                    <a:cxn ang="0">
                      <a:pos x="32" y="98"/>
                    </a:cxn>
                    <a:cxn ang="0">
                      <a:pos x="34" y="96"/>
                    </a:cxn>
                    <a:cxn ang="0">
                      <a:pos x="36" y="82"/>
                    </a:cxn>
                    <a:cxn ang="0">
                      <a:pos x="38" y="78"/>
                    </a:cxn>
                    <a:cxn ang="0">
                      <a:pos x="42" y="78"/>
                    </a:cxn>
                    <a:cxn ang="0">
                      <a:pos x="44" y="76"/>
                    </a:cxn>
                    <a:cxn ang="0">
                      <a:pos x="50" y="68"/>
                    </a:cxn>
                    <a:cxn ang="0">
                      <a:pos x="56" y="66"/>
                    </a:cxn>
                    <a:cxn ang="0">
                      <a:pos x="60" y="64"/>
                    </a:cxn>
                    <a:cxn ang="0">
                      <a:pos x="62" y="46"/>
                    </a:cxn>
                    <a:cxn ang="0">
                      <a:pos x="64" y="44"/>
                    </a:cxn>
                    <a:cxn ang="0">
                      <a:pos x="70" y="42"/>
                    </a:cxn>
                    <a:cxn ang="0">
                      <a:pos x="72" y="42"/>
                    </a:cxn>
                    <a:cxn ang="0">
                      <a:pos x="74" y="36"/>
                    </a:cxn>
                    <a:cxn ang="0">
                      <a:pos x="72" y="36"/>
                    </a:cxn>
                  </a:cxnLst>
                  <a:rect l="0" t="0" r="r" b="b"/>
                  <a:pathLst>
                    <a:path w="74" h="112">
                      <a:moveTo>
                        <a:pt x="72" y="36"/>
                      </a:moveTo>
                      <a:lnTo>
                        <a:pt x="72" y="36"/>
                      </a:lnTo>
                      <a:lnTo>
                        <a:pt x="68" y="28"/>
                      </a:lnTo>
                      <a:lnTo>
                        <a:pt x="66" y="22"/>
                      </a:lnTo>
                      <a:lnTo>
                        <a:pt x="66" y="22"/>
                      </a:lnTo>
                      <a:lnTo>
                        <a:pt x="64" y="18"/>
                      </a:lnTo>
                      <a:lnTo>
                        <a:pt x="64" y="18"/>
                      </a:lnTo>
                      <a:lnTo>
                        <a:pt x="62" y="16"/>
                      </a:lnTo>
                      <a:lnTo>
                        <a:pt x="62" y="16"/>
                      </a:lnTo>
                      <a:lnTo>
                        <a:pt x="56" y="18"/>
                      </a:lnTo>
                      <a:lnTo>
                        <a:pt x="56" y="18"/>
                      </a:lnTo>
                      <a:lnTo>
                        <a:pt x="52" y="20"/>
                      </a:lnTo>
                      <a:lnTo>
                        <a:pt x="48" y="20"/>
                      </a:lnTo>
                      <a:lnTo>
                        <a:pt x="48" y="20"/>
                      </a:lnTo>
                      <a:lnTo>
                        <a:pt x="44" y="20"/>
                      </a:lnTo>
                      <a:lnTo>
                        <a:pt x="44" y="20"/>
                      </a:lnTo>
                      <a:lnTo>
                        <a:pt x="42" y="22"/>
                      </a:lnTo>
                      <a:lnTo>
                        <a:pt x="42" y="26"/>
                      </a:lnTo>
                      <a:lnTo>
                        <a:pt x="42" y="32"/>
                      </a:lnTo>
                      <a:lnTo>
                        <a:pt x="42" y="32"/>
                      </a:lnTo>
                      <a:lnTo>
                        <a:pt x="42" y="34"/>
                      </a:lnTo>
                      <a:lnTo>
                        <a:pt x="42" y="34"/>
                      </a:lnTo>
                      <a:lnTo>
                        <a:pt x="42" y="38"/>
                      </a:lnTo>
                      <a:lnTo>
                        <a:pt x="40" y="42"/>
                      </a:lnTo>
                      <a:lnTo>
                        <a:pt x="40" y="42"/>
                      </a:lnTo>
                      <a:lnTo>
                        <a:pt x="34" y="4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16" y="3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4"/>
                      </a:lnTo>
                      <a:lnTo>
                        <a:pt x="18" y="18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26" y="12"/>
                      </a:lnTo>
                      <a:lnTo>
                        <a:pt x="28" y="8"/>
                      </a:lnTo>
                      <a:lnTo>
                        <a:pt x="28" y="8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0" y="8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2" y="28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2" y="62"/>
                      </a:lnTo>
                      <a:lnTo>
                        <a:pt x="6" y="80"/>
                      </a:lnTo>
                      <a:lnTo>
                        <a:pt x="12" y="96"/>
                      </a:lnTo>
                      <a:lnTo>
                        <a:pt x="20" y="112"/>
                      </a:lnTo>
                      <a:lnTo>
                        <a:pt x="20" y="112"/>
                      </a:lnTo>
                      <a:lnTo>
                        <a:pt x="22" y="110"/>
                      </a:lnTo>
                      <a:lnTo>
                        <a:pt x="24" y="108"/>
                      </a:lnTo>
                      <a:lnTo>
                        <a:pt x="24" y="108"/>
                      </a:lnTo>
                      <a:lnTo>
                        <a:pt x="26" y="106"/>
                      </a:lnTo>
                      <a:lnTo>
                        <a:pt x="28" y="102"/>
                      </a:lnTo>
                      <a:lnTo>
                        <a:pt x="28" y="102"/>
                      </a:lnTo>
                      <a:lnTo>
                        <a:pt x="30" y="98"/>
                      </a:lnTo>
                      <a:lnTo>
                        <a:pt x="32" y="98"/>
                      </a:lnTo>
                      <a:lnTo>
                        <a:pt x="32" y="98"/>
                      </a:lnTo>
                      <a:lnTo>
                        <a:pt x="34" y="96"/>
                      </a:lnTo>
                      <a:lnTo>
                        <a:pt x="34" y="96"/>
                      </a:lnTo>
                      <a:lnTo>
                        <a:pt x="36" y="82"/>
                      </a:lnTo>
                      <a:lnTo>
                        <a:pt x="36" y="82"/>
                      </a:lnTo>
                      <a:lnTo>
                        <a:pt x="36" y="78"/>
                      </a:lnTo>
                      <a:lnTo>
                        <a:pt x="38" y="78"/>
                      </a:lnTo>
                      <a:lnTo>
                        <a:pt x="42" y="78"/>
                      </a:lnTo>
                      <a:lnTo>
                        <a:pt x="42" y="78"/>
                      </a:lnTo>
                      <a:lnTo>
                        <a:pt x="44" y="76"/>
                      </a:lnTo>
                      <a:lnTo>
                        <a:pt x="44" y="76"/>
                      </a:lnTo>
                      <a:lnTo>
                        <a:pt x="48" y="72"/>
                      </a:lnTo>
                      <a:lnTo>
                        <a:pt x="50" y="68"/>
                      </a:lnTo>
                      <a:lnTo>
                        <a:pt x="56" y="66"/>
                      </a:lnTo>
                      <a:lnTo>
                        <a:pt x="56" y="66"/>
                      </a:lnTo>
                      <a:lnTo>
                        <a:pt x="60" y="66"/>
                      </a:lnTo>
                      <a:lnTo>
                        <a:pt x="60" y="64"/>
                      </a:lnTo>
                      <a:lnTo>
                        <a:pt x="60" y="64"/>
                      </a:lnTo>
                      <a:lnTo>
                        <a:pt x="62" y="46"/>
                      </a:lnTo>
                      <a:lnTo>
                        <a:pt x="62" y="46"/>
                      </a:lnTo>
                      <a:lnTo>
                        <a:pt x="64" y="44"/>
                      </a:lnTo>
                      <a:lnTo>
                        <a:pt x="66" y="42"/>
                      </a:lnTo>
                      <a:lnTo>
                        <a:pt x="70" y="42"/>
                      </a:lnTo>
                      <a:lnTo>
                        <a:pt x="70" y="42"/>
                      </a:lnTo>
                      <a:lnTo>
                        <a:pt x="72" y="42"/>
                      </a:lnTo>
                      <a:lnTo>
                        <a:pt x="72" y="42"/>
                      </a:lnTo>
                      <a:lnTo>
                        <a:pt x="74" y="36"/>
                      </a:lnTo>
                      <a:lnTo>
                        <a:pt x="72" y="36"/>
                      </a:lnTo>
                      <a:lnTo>
                        <a:pt x="72" y="36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" name="Freeform 59"/>
                <p:cNvSpPr>
                  <a:spLocks/>
                </p:cNvSpPr>
                <p:nvPr/>
              </p:nvSpPr>
              <p:spPr bwMode="auto">
                <a:xfrm>
                  <a:off x="8323333" y="2839490"/>
                  <a:ext cx="205139" cy="50656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6" y="16"/>
                    </a:cxn>
                    <a:cxn ang="0">
                      <a:pos x="32" y="34"/>
                    </a:cxn>
                    <a:cxn ang="0">
                      <a:pos x="44" y="54"/>
                    </a:cxn>
                    <a:cxn ang="0">
                      <a:pos x="56" y="76"/>
                    </a:cxn>
                    <a:cxn ang="0">
                      <a:pos x="66" y="100"/>
                    </a:cxn>
                    <a:cxn ang="0">
                      <a:pos x="72" y="126"/>
                    </a:cxn>
                    <a:cxn ang="0">
                      <a:pos x="76" y="152"/>
                    </a:cxn>
                    <a:cxn ang="0">
                      <a:pos x="78" y="180"/>
                    </a:cxn>
                    <a:cxn ang="0">
                      <a:pos x="78" y="180"/>
                    </a:cxn>
                    <a:cxn ang="0">
                      <a:pos x="76" y="204"/>
                    </a:cxn>
                    <a:cxn ang="0">
                      <a:pos x="74" y="226"/>
                    </a:cxn>
                    <a:cxn ang="0">
                      <a:pos x="74" y="226"/>
                    </a:cxn>
                    <a:cxn ang="0">
                      <a:pos x="74" y="236"/>
                    </a:cxn>
                    <a:cxn ang="0">
                      <a:pos x="74" y="236"/>
                    </a:cxn>
                    <a:cxn ang="0">
                      <a:pos x="74" y="240"/>
                    </a:cxn>
                    <a:cxn ang="0">
                      <a:pos x="74" y="240"/>
                    </a:cxn>
                    <a:cxn ang="0">
                      <a:pos x="76" y="242"/>
                    </a:cxn>
                    <a:cxn ang="0">
                      <a:pos x="76" y="242"/>
                    </a:cxn>
                    <a:cxn ang="0">
                      <a:pos x="78" y="238"/>
                    </a:cxn>
                    <a:cxn ang="0">
                      <a:pos x="80" y="236"/>
                    </a:cxn>
                    <a:cxn ang="0">
                      <a:pos x="80" y="236"/>
                    </a:cxn>
                    <a:cxn ang="0">
                      <a:pos x="80" y="232"/>
                    </a:cxn>
                    <a:cxn ang="0">
                      <a:pos x="84" y="226"/>
                    </a:cxn>
                    <a:cxn ang="0">
                      <a:pos x="84" y="226"/>
                    </a:cxn>
                    <a:cxn ang="0">
                      <a:pos x="84" y="220"/>
                    </a:cxn>
                    <a:cxn ang="0">
                      <a:pos x="84" y="220"/>
                    </a:cxn>
                    <a:cxn ang="0">
                      <a:pos x="86" y="208"/>
                    </a:cxn>
                    <a:cxn ang="0">
                      <a:pos x="88" y="198"/>
                    </a:cxn>
                    <a:cxn ang="0">
                      <a:pos x="92" y="186"/>
                    </a:cxn>
                    <a:cxn ang="0">
                      <a:pos x="92" y="186"/>
                    </a:cxn>
                    <a:cxn ang="0">
                      <a:pos x="94" y="176"/>
                    </a:cxn>
                    <a:cxn ang="0">
                      <a:pos x="94" y="162"/>
                    </a:cxn>
                    <a:cxn ang="0">
                      <a:pos x="94" y="162"/>
                    </a:cxn>
                    <a:cxn ang="0">
                      <a:pos x="96" y="150"/>
                    </a:cxn>
                    <a:cxn ang="0">
                      <a:pos x="98" y="140"/>
                    </a:cxn>
                    <a:cxn ang="0">
                      <a:pos x="98" y="140"/>
                    </a:cxn>
                    <a:cxn ang="0">
                      <a:pos x="92" y="118"/>
                    </a:cxn>
                    <a:cxn ang="0">
                      <a:pos x="84" y="98"/>
                    </a:cxn>
                    <a:cxn ang="0">
                      <a:pos x="74" y="78"/>
                    </a:cxn>
                    <a:cxn ang="0">
                      <a:pos x="62" y="58"/>
                    </a:cxn>
                    <a:cxn ang="0">
                      <a:pos x="50" y="42"/>
                    </a:cxn>
                    <a:cxn ang="0">
                      <a:pos x="34" y="26"/>
                    </a:cxn>
                    <a:cxn ang="0">
                      <a:pos x="18" y="12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8" h="24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6" y="16"/>
                      </a:lnTo>
                      <a:lnTo>
                        <a:pt x="32" y="34"/>
                      </a:lnTo>
                      <a:lnTo>
                        <a:pt x="44" y="54"/>
                      </a:lnTo>
                      <a:lnTo>
                        <a:pt x="56" y="76"/>
                      </a:lnTo>
                      <a:lnTo>
                        <a:pt x="66" y="100"/>
                      </a:lnTo>
                      <a:lnTo>
                        <a:pt x="72" y="126"/>
                      </a:lnTo>
                      <a:lnTo>
                        <a:pt x="76" y="152"/>
                      </a:lnTo>
                      <a:lnTo>
                        <a:pt x="78" y="180"/>
                      </a:lnTo>
                      <a:lnTo>
                        <a:pt x="78" y="180"/>
                      </a:lnTo>
                      <a:lnTo>
                        <a:pt x="76" y="204"/>
                      </a:lnTo>
                      <a:lnTo>
                        <a:pt x="74" y="226"/>
                      </a:lnTo>
                      <a:lnTo>
                        <a:pt x="74" y="226"/>
                      </a:lnTo>
                      <a:lnTo>
                        <a:pt x="74" y="236"/>
                      </a:lnTo>
                      <a:lnTo>
                        <a:pt x="74" y="236"/>
                      </a:lnTo>
                      <a:lnTo>
                        <a:pt x="74" y="240"/>
                      </a:lnTo>
                      <a:lnTo>
                        <a:pt x="74" y="240"/>
                      </a:lnTo>
                      <a:lnTo>
                        <a:pt x="76" y="242"/>
                      </a:lnTo>
                      <a:lnTo>
                        <a:pt x="76" y="242"/>
                      </a:lnTo>
                      <a:lnTo>
                        <a:pt x="78" y="238"/>
                      </a:lnTo>
                      <a:lnTo>
                        <a:pt x="80" y="236"/>
                      </a:lnTo>
                      <a:lnTo>
                        <a:pt x="80" y="236"/>
                      </a:lnTo>
                      <a:lnTo>
                        <a:pt x="80" y="232"/>
                      </a:lnTo>
                      <a:lnTo>
                        <a:pt x="84" y="226"/>
                      </a:lnTo>
                      <a:lnTo>
                        <a:pt x="84" y="226"/>
                      </a:lnTo>
                      <a:lnTo>
                        <a:pt x="84" y="220"/>
                      </a:lnTo>
                      <a:lnTo>
                        <a:pt x="84" y="220"/>
                      </a:lnTo>
                      <a:lnTo>
                        <a:pt x="86" y="208"/>
                      </a:lnTo>
                      <a:lnTo>
                        <a:pt x="88" y="198"/>
                      </a:lnTo>
                      <a:lnTo>
                        <a:pt x="92" y="186"/>
                      </a:lnTo>
                      <a:lnTo>
                        <a:pt x="92" y="186"/>
                      </a:lnTo>
                      <a:lnTo>
                        <a:pt x="94" y="176"/>
                      </a:lnTo>
                      <a:lnTo>
                        <a:pt x="94" y="162"/>
                      </a:lnTo>
                      <a:lnTo>
                        <a:pt x="94" y="162"/>
                      </a:lnTo>
                      <a:lnTo>
                        <a:pt x="96" y="150"/>
                      </a:lnTo>
                      <a:lnTo>
                        <a:pt x="98" y="140"/>
                      </a:lnTo>
                      <a:lnTo>
                        <a:pt x="98" y="140"/>
                      </a:lnTo>
                      <a:lnTo>
                        <a:pt x="92" y="118"/>
                      </a:lnTo>
                      <a:lnTo>
                        <a:pt x="84" y="98"/>
                      </a:lnTo>
                      <a:lnTo>
                        <a:pt x="74" y="78"/>
                      </a:lnTo>
                      <a:lnTo>
                        <a:pt x="62" y="58"/>
                      </a:lnTo>
                      <a:lnTo>
                        <a:pt x="50" y="42"/>
                      </a:lnTo>
                      <a:lnTo>
                        <a:pt x="34" y="26"/>
                      </a:lnTo>
                      <a:lnTo>
                        <a:pt x="18" y="1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896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Freeform 60"/>
                <p:cNvSpPr>
                  <a:spLocks/>
                </p:cNvSpPr>
                <p:nvPr/>
              </p:nvSpPr>
              <p:spPr bwMode="auto">
                <a:xfrm>
                  <a:off x="7653492" y="2944152"/>
                  <a:ext cx="125595" cy="431210"/>
                </a:xfrm>
                <a:custGeom>
                  <a:avLst/>
                  <a:gdLst/>
                  <a:ahLst/>
                  <a:cxnLst>
                    <a:cxn ang="0">
                      <a:pos x="56" y="8"/>
                    </a:cxn>
                    <a:cxn ang="0">
                      <a:pos x="52" y="8"/>
                    </a:cxn>
                    <a:cxn ang="0">
                      <a:pos x="50" y="8"/>
                    </a:cxn>
                    <a:cxn ang="0">
                      <a:pos x="48" y="4"/>
                    </a:cxn>
                    <a:cxn ang="0">
                      <a:pos x="44" y="0"/>
                    </a:cxn>
                    <a:cxn ang="0">
                      <a:pos x="34" y="14"/>
                    </a:cxn>
                    <a:cxn ang="0">
                      <a:pos x="18" y="44"/>
                    </a:cxn>
                    <a:cxn ang="0">
                      <a:pos x="6" y="78"/>
                    </a:cxn>
                    <a:cxn ang="0">
                      <a:pos x="0" y="112"/>
                    </a:cxn>
                    <a:cxn ang="0">
                      <a:pos x="0" y="130"/>
                    </a:cxn>
                    <a:cxn ang="0">
                      <a:pos x="2" y="158"/>
                    </a:cxn>
                    <a:cxn ang="0">
                      <a:pos x="8" y="172"/>
                    </a:cxn>
                    <a:cxn ang="0">
                      <a:pos x="12" y="182"/>
                    </a:cxn>
                    <a:cxn ang="0">
                      <a:pos x="16" y="188"/>
                    </a:cxn>
                    <a:cxn ang="0">
                      <a:pos x="24" y="194"/>
                    </a:cxn>
                    <a:cxn ang="0">
                      <a:pos x="30" y="196"/>
                    </a:cxn>
                    <a:cxn ang="0">
                      <a:pos x="40" y="206"/>
                    </a:cxn>
                    <a:cxn ang="0">
                      <a:pos x="36" y="188"/>
                    </a:cxn>
                    <a:cxn ang="0">
                      <a:pos x="34" y="188"/>
                    </a:cxn>
                    <a:cxn ang="0">
                      <a:pos x="32" y="186"/>
                    </a:cxn>
                    <a:cxn ang="0">
                      <a:pos x="30" y="182"/>
                    </a:cxn>
                    <a:cxn ang="0">
                      <a:pos x="30" y="178"/>
                    </a:cxn>
                    <a:cxn ang="0">
                      <a:pos x="22" y="176"/>
                    </a:cxn>
                    <a:cxn ang="0">
                      <a:pos x="18" y="176"/>
                    </a:cxn>
                    <a:cxn ang="0">
                      <a:pos x="16" y="174"/>
                    </a:cxn>
                    <a:cxn ang="0">
                      <a:pos x="14" y="164"/>
                    </a:cxn>
                    <a:cxn ang="0">
                      <a:pos x="16" y="160"/>
                    </a:cxn>
                    <a:cxn ang="0">
                      <a:pos x="18" y="158"/>
                    </a:cxn>
                    <a:cxn ang="0">
                      <a:pos x="18" y="154"/>
                    </a:cxn>
                    <a:cxn ang="0">
                      <a:pos x="16" y="152"/>
                    </a:cxn>
                    <a:cxn ang="0">
                      <a:pos x="16" y="150"/>
                    </a:cxn>
                    <a:cxn ang="0">
                      <a:pos x="18" y="144"/>
                    </a:cxn>
                    <a:cxn ang="0">
                      <a:pos x="20" y="142"/>
                    </a:cxn>
                    <a:cxn ang="0">
                      <a:pos x="22" y="140"/>
                    </a:cxn>
                    <a:cxn ang="0">
                      <a:pos x="24" y="136"/>
                    </a:cxn>
                    <a:cxn ang="0">
                      <a:pos x="30" y="136"/>
                    </a:cxn>
                    <a:cxn ang="0">
                      <a:pos x="30" y="130"/>
                    </a:cxn>
                    <a:cxn ang="0">
                      <a:pos x="30" y="104"/>
                    </a:cxn>
                    <a:cxn ang="0">
                      <a:pos x="40" y="58"/>
                    </a:cxn>
                    <a:cxn ang="0">
                      <a:pos x="46" y="36"/>
                    </a:cxn>
                    <a:cxn ang="0">
                      <a:pos x="46" y="30"/>
                    </a:cxn>
                    <a:cxn ang="0">
                      <a:pos x="50" y="18"/>
                    </a:cxn>
                    <a:cxn ang="0">
                      <a:pos x="52" y="16"/>
                    </a:cxn>
                    <a:cxn ang="0">
                      <a:pos x="58" y="12"/>
                    </a:cxn>
                    <a:cxn ang="0">
                      <a:pos x="60" y="8"/>
                    </a:cxn>
                    <a:cxn ang="0">
                      <a:pos x="60" y="6"/>
                    </a:cxn>
                  </a:cxnLst>
                  <a:rect l="0" t="0" r="r" b="b"/>
                  <a:pathLst>
                    <a:path w="60" h="206">
                      <a:moveTo>
                        <a:pt x="60" y="6"/>
                      </a:moveTo>
                      <a:lnTo>
                        <a:pt x="56" y="8"/>
                      </a:lnTo>
                      <a:lnTo>
                        <a:pt x="56" y="8"/>
                      </a:lnTo>
                      <a:lnTo>
                        <a:pt x="52" y="8"/>
                      </a:lnTo>
                      <a:lnTo>
                        <a:pt x="50" y="8"/>
                      </a:lnTo>
                      <a:lnTo>
                        <a:pt x="50" y="8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34" y="14"/>
                      </a:lnTo>
                      <a:lnTo>
                        <a:pt x="26" y="28"/>
                      </a:lnTo>
                      <a:lnTo>
                        <a:pt x="18" y="44"/>
                      </a:lnTo>
                      <a:lnTo>
                        <a:pt x="12" y="60"/>
                      </a:lnTo>
                      <a:lnTo>
                        <a:pt x="6" y="78"/>
                      </a:lnTo>
                      <a:lnTo>
                        <a:pt x="2" y="94"/>
                      </a:lnTo>
                      <a:lnTo>
                        <a:pt x="0" y="112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158"/>
                      </a:lnTo>
                      <a:lnTo>
                        <a:pt x="2" y="158"/>
                      </a:lnTo>
                      <a:lnTo>
                        <a:pt x="6" y="164"/>
                      </a:lnTo>
                      <a:lnTo>
                        <a:pt x="8" y="172"/>
                      </a:lnTo>
                      <a:lnTo>
                        <a:pt x="8" y="172"/>
                      </a:lnTo>
                      <a:lnTo>
                        <a:pt x="12" y="182"/>
                      </a:lnTo>
                      <a:lnTo>
                        <a:pt x="16" y="188"/>
                      </a:lnTo>
                      <a:lnTo>
                        <a:pt x="16" y="188"/>
                      </a:lnTo>
                      <a:lnTo>
                        <a:pt x="20" y="192"/>
                      </a:lnTo>
                      <a:lnTo>
                        <a:pt x="24" y="194"/>
                      </a:lnTo>
                      <a:lnTo>
                        <a:pt x="24" y="194"/>
                      </a:lnTo>
                      <a:lnTo>
                        <a:pt x="30" y="196"/>
                      </a:lnTo>
                      <a:lnTo>
                        <a:pt x="36" y="200"/>
                      </a:lnTo>
                      <a:lnTo>
                        <a:pt x="40" y="206"/>
                      </a:lnTo>
                      <a:lnTo>
                        <a:pt x="40" y="206"/>
                      </a:lnTo>
                      <a:lnTo>
                        <a:pt x="36" y="188"/>
                      </a:lnTo>
                      <a:lnTo>
                        <a:pt x="36" y="188"/>
                      </a:lnTo>
                      <a:lnTo>
                        <a:pt x="34" y="188"/>
                      </a:lnTo>
                      <a:lnTo>
                        <a:pt x="34" y="188"/>
                      </a:lnTo>
                      <a:lnTo>
                        <a:pt x="32" y="186"/>
                      </a:lnTo>
                      <a:lnTo>
                        <a:pt x="30" y="182"/>
                      </a:lnTo>
                      <a:lnTo>
                        <a:pt x="30" y="182"/>
                      </a:lnTo>
                      <a:lnTo>
                        <a:pt x="30" y="178"/>
                      </a:lnTo>
                      <a:lnTo>
                        <a:pt x="30" y="178"/>
                      </a:lnTo>
                      <a:lnTo>
                        <a:pt x="26" y="176"/>
                      </a:lnTo>
                      <a:lnTo>
                        <a:pt x="22" y="176"/>
                      </a:lnTo>
                      <a:lnTo>
                        <a:pt x="22" y="176"/>
                      </a:lnTo>
                      <a:lnTo>
                        <a:pt x="18" y="176"/>
                      </a:lnTo>
                      <a:lnTo>
                        <a:pt x="16" y="174"/>
                      </a:lnTo>
                      <a:lnTo>
                        <a:pt x="16" y="174"/>
                      </a:lnTo>
                      <a:lnTo>
                        <a:pt x="14" y="168"/>
                      </a:lnTo>
                      <a:lnTo>
                        <a:pt x="14" y="164"/>
                      </a:lnTo>
                      <a:lnTo>
                        <a:pt x="16" y="160"/>
                      </a:lnTo>
                      <a:lnTo>
                        <a:pt x="16" y="160"/>
                      </a:lnTo>
                      <a:lnTo>
                        <a:pt x="18" y="158"/>
                      </a:lnTo>
                      <a:lnTo>
                        <a:pt x="18" y="158"/>
                      </a:lnTo>
                      <a:lnTo>
                        <a:pt x="18" y="156"/>
                      </a:lnTo>
                      <a:lnTo>
                        <a:pt x="18" y="154"/>
                      </a:lnTo>
                      <a:lnTo>
                        <a:pt x="18" y="154"/>
                      </a:lnTo>
                      <a:lnTo>
                        <a:pt x="16" y="152"/>
                      </a:lnTo>
                      <a:lnTo>
                        <a:pt x="16" y="150"/>
                      </a:lnTo>
                      <a:lnTo>
                        <a:pt x="16" y="150"/>
                      </a:lnTo>
                      <a:lnTo>
                        <a:pt x="16" y="146"/>
                      </a:lnTo>
                      <a:lnTo>
                        <a:pt x="18" y="144"/>
                      </a:lnTo>
                      <a:lnTo>
                        <a:pt x="18" y="144"/>
                      </a:lnTo>
                      <a:lnTo>
                        <a:pt x="20" y="142"/>
                      </a:lnTo>
                      <a:lnTo>
                        <a:pt x="22" y="140"/>
                      </a:lnTo>
                      <a:lnTo>
                        <a:pt x="22" y="140"/>
                      </a:lnTo>
                      <a:lnTo>
                        <a:pt x="22" y="136"/>
                      </a:lnTo>
                      <a:lnTo>
                        <a:pt x="24" y="136"/>
                      </a:lnTo>
                      <a:lnTo>
                        <a:pt x="24" y="136"/>
                      </a:lnTo>
                      <a:lnTo>
                        <a:pt x="30" y="136"/>
                      </a:lnTo>
                      <a:lnTo>
                        <a:pt x="30" y="136"/>
                      </a:lnTo>
                      <a:lnTo>
                        <a:pt x="30" y="130"/>
                      </a:lnTo>
                      <a:lnTo>
                        <a:pt x="30" y="130"/>
                      </a:lnTo>
                      <a:lnTo>
                        <a:pt x="30" y="104"/>
                      </a:lnTo>
                      <a:lnTo>
                        <a:pt x="34" y="80"/>
                      </a:lnTo>
                      <a:lnTo>
                        <a:pt x="40" y="58"/>
                      </a:lnTo>
                      <a:lnTo>
                        <a:pt x="46" y="36"/>
                      </a:lnTo>
                      <a:lnTo>
                        <a:pt x="46" y="36"/>
                      </a:lnTo>
                      <a:lnTo>
                        <a:pt x="46" y="30"/>
                      </a:lnTo>
                      <a:lnTo>
                        <a:pt x="46" y="30"/>
                      </a:lnTo>
                      <a:lnTo>
                        <a:pt x="46" y="24"/>
                      </a:lnTo>
                      <a:lnTo>
                        <a:pt x="50" y="18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8" y="12"/>
                      </a:lnTo>
                      <a:lnTo>
                        <a:pt x="58" y="12"/>
                      </a:lnTo>
                      <a:lnTo>
                        <a:pt x="60" y="8"/>
                      </a:lnTo>
                      <a:lnTo>
                        <a:pt x="60" y="8"/>
                      </a:lnTo>
                      <a:lnTo>
                        <a:pt x="60" y="6"/>
                      </a:lnTo>
                      <a:lnTo>
                        <a:pt x="60" y="6"/>
                      </a:lnTo>
                      <a:close/>
                    </a:path>
                  </a:pathLst>
                </a:custGeom>
                <a:solidFill>
                  <a:srgbClr val="5896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" name="Freeform 61"/>
                <p:cNvSpPr>
                  <a:spLocks/>
                </p:cNvSpPr>
                <p:nvPr/>
              </p:nvSpPr>
              <p:spPr bwMode="auto">
                <a:xfrm>
                  <a:off x="7774901" y="2960898"/>
                  <a:ext cx="4187" cy="8373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63A9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Freeform 62"/>
                <p:cNvSpPr>
                  <a:spLocks/>
                </p:cNvSpPr>
                <p:nvPr/>
              </p:nvSpPr>
              <p:spPr bwMode="auto">
                <a:xfrm>
                  <a:off x="7762341" y="2956712"/>
                  <a:ext cx="16746" cy="20933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6" y="6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6" y="6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8" h="10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6" y="6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" name="Freeform 63"/>
                <p:cNvSpPr>
                  <a:spLocks/>
                </p:cNvSpPr>
                <p:nvPr/>
              </p:nvSpPr>
              <p:spPr bwMode="auto">
                <a:xfrm>
                  <a:off x="7749782" y="3006950"/>
                  <a:ext cx="2094" cy="83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Freeform 64"/>
                <p:cNvSpPr>
                  <a:spLocks/>
                </p:cNvSpPr>
                <p:nvPr/>
              </p:nvSpPr>
              <p:spPr bwMode="auto">
                <a:xfrm>
                  <a:off x="7749782" y="3015323"/>
                  <a:ext cx="2094" cy="41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896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Freeform 65"/>
                <p:cNvSpPr>
                  <a:spLocks/>
                </p:cNvSpPr>
                <p:nvPr/>
              </p:nvSpPr>
              <p:spPr bwMode="auto">
                <a:xfrm>
                  <a:off x="7720476" y="2944152"/>
                  <a:ext cx="58611" cy="150714"/>
                </a:xfrm>
                <a:custGeom>
                  <a:avLst/>
                  <a:gdLst/>
                  <a:ahLst/>
                  <a:cxnLst>
                    <a:cxn ang="0">
                      <a:pos x="14" y="36"/>
                    </a:cxn>
                    <a:cxn ang="0">
                      <a:pos x="14" y="36"/>
                    </a:cxn>
                    <a:cxn ang="0">
                      <a:pos x="14" y="34"/>
                    </a:cxn>
                    <a:cxn ang="0">
                      <a:pos x="14" y="34"/>
                    </a:cxn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4" y="24"/>
                    </a:cxn>
                    <a:cxn ang="0">
                      <a:pos x="18" y="18"/>
                    </a:cxn>
                    <a:cxn ang="0">
                      <a:pos x="20" y="16"/>
                    </a:cxn>
                    <a:cxn ang="0">
                      <a:pos x="20" y="16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8" y="8"/>
                    </a:cxn>
                    <a:cxn ang="0">
                      <a:pos x="28" y="8"/>
                    </a:cxn>
                    <a:cxn ang="0">
                      <a:pos x="28" y="6"/>
                    </a:cxn>
                    <a:cxn ang="0">
                      <a:pos x="24" y="8"/>
                    </a:cxn>
                    <a:cxn ang="0">
                      <a:pos x="24" y="8"/>
                    </a:cxn>
                    <a:cxn ang="0">
                      <a:pos x="20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4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4" y="12"/>
                    </a:cxn>
                    <a:cxn ang="0">
                      <a:pos x="4" y="12"/>
                    </a:cxn>
                    <a:cxn ang="0">
                      <a:pos x="2" y="28"/>
                    </a:cxn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2" y="58"/>
                    </a:cxn>
                    <a:cxn ang="0">
                      <a:pos x="4" y="72"/>
                    </a:cxn>
                    <a:cxn ang="0">
                      <a:pos x="4" y="72"/>
                    </a:cxn>
                    <a:cxn ang="0">
                      <a:pos x="8" y="54"/>
                    </a:cxn>
                    <a:cxn ang="0">
                      <a:pos x="14" y="36"/>
                    </a:cxn>
                    <a:cxn ang="0">
                      <a:pos x="14" y="36"/>
                    </a:cxn>
                    <a:cxn ang="0">
                      <a:pos x="14" y="36"/>
                    </a:cxn>
                    <a:cxn ang="0">
                      <a:pos x="14" y="36"/>
                    </a:cxn>
                  </a:cxnLst>
                  <a:rect l="0" t="0" r="r" b="b"/>
                  <a:pathLst>
                    <a:path w="28" h="72">
                      <a:moveTo>
                        <a:pt x="14" y="36"/>
                      </a:moveTo>
                      <a:lnTo>
                        <a:pt x="14" y="36"/>
                      </a:lnTo>
                      <a:lnTo>
                        <a:pt x="14" y="34"/>
                      </a:lnTo>
                      <a:lnTo>
                        <a:pt x="14" y="34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4"/>
                      </a:lnTo>
                      <a:lnTo>
                        <a:pt x="18" y="18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8" y="8"/>
                      </a:lnTo>
                      <a:lnTo>
                        <a:pt x="28" y="8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0" y="8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2" y="28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2" y="58"/>
                      </a:lnTo>
                      <a:lnTo>
                        <a:pt x="4" y="72"/>
                      </a:lnTo>
                      <a:lnTo>
                        <a:pt x="4" y="72"/>
                      </a:lnTo>
                      <a:lnTo>
                        <a:pt x="8" y="54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6"/>
                      </a:lnTo>
                      <a:close/>
                    </a:path>
                  </a:pathLst>
                </a:custGeom>
                <a:solidFill>
                  <a:srgbClr val="63A8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" name="Freeform 66"/>
                <p:cNvSpPr>
                  <a:spLocks/>
                </p:cNvSpPr>
                <p:nvPr/>
              </p:nvSpPr>
              <p:spPr bwMode="auto">
                <a:xfrm>
                  <a:off x="7883750" y="3509330"/>
                  <a:ext cx="259563" cy="146528"/>
                </a:xfrm>
                <a:custGeom>
                  <a:avLst/>
                  <a:gdLst/>
                  <a:ahLst/>
                  <a:cxnLst>
                    <a:cxn ang="0">
                      <a:pos x="124" y="38"/>
                    </a:cxn>
                    <a:cxn ang="0">
                      <a:pos x="120" y="46"/>
                    </a:cxn>
                    <a:cxn ang="0">
                      <a:pos x="120" y="46"/>
                    </a:cxn>
                    <a:cxn ang="0">
                      <a:pos x="118" y="48"/>
                    </a:cxn>
                    <a:cxn ang="0">
                      <a:pos x="116" y="50"/>
                    </a:cxn>
                    <a:cxn ang="0">
                      <a:pos x="112" y="52"/>
                    </a:cxn>
                    <a:cxn ang="0">
                      <a:pos x="112" y="52"/>
                    </a:cxn>
                    <a:cxn ang="0">
                      <a:pos x="108" y="58"/>
                    </a:cxn>
                    <a:cxn ang="0">
                      <a:pos x="106" y="70"/>
                    </a:cxn>
                    <a:cxn ang="0">
                      <a:pos x="106" y="70"/>
                    </a:cxn>
                    <a:cxn ang="0">
                      <a:pos x="100" y="70"/>
                    </a:cxn>
                    <a:cxn ang="0">
                      <a:pos x="100" y="70"/>
                    </a:cxn>
                    <a:cxn ang="0">
                      <a:pos x="78" y="70"/>
                    </a:cxn>
                    <a:cxn ang="0">
                      <a:pos x="78" y="70"/>
                    </a:cxn>
                    <a:cxn ang="0">
                      <a:pos x="74" y="66"/>
                    </a:cxn>
                    <a:cxn ang="0">
                      <a:pos x="74" y="66"/>
                    </a:cxn>
                    <a:cxn ang="0">
                      <a:pos x="66" y="60"/>
                    </a:cxn>
                    <a:cxn ang="0">
                      <a:pos x="66" y="60"/>
                    </a:cxn>
                    <a:cxn ang="0">
                      <a:pos x="62" y="58"/>
                    </a:cxn>
                    <a:cxn ang="0">
                      <a:pos x="62" y="58"/>
                    </a:cxn>
                    <a:cxn ang="0">
                      <a:pos x="56" y="48"/>
                    </a:cxn>
                    <a:cxn ang="0">
                      <a:pos x="50" y="44"/>
                    </a:cxn>
                    <a:cxn ang="0">
                      <a:pos x="50" y="44"/>
                    </a:cxn>
                    <a:cxn ang="0">
                      <a:pos x="48" y="42"/>
                    </a:cxn>
                    <a:cxn ang="0">
                      <a:pos x="46" y="40"/>
                    </a:cxn>
                    <a:cxn ang="0">
                      <a:pos x="46" y="40"/>
                    </a:cxn>
                    <a:cxn ang="0">
                      <a:pos x="40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32" y="24"/>
                    </a:cxn>
                    <a:cxn ang="0">
                      <a:pos x="26" y="20"/>
                    </a:cxn>
                    <a:cxn ang="0">
                      <a:pos x="26" y="20"/>
                    </a:cxn>
                    <a:cxn ang="0">
                      <a:pos x="20" y="16"/>
                    </a:cxn>
                    <a:cxn ang="0">
                      <a:pos x="14" y="16"/>
                    </a:cxn>
                    <a:cxn ang="0">
                      <a:pos x="14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6" y="12"/>
                    </a:cxn>
                    <a:cxn ang="0">
                      <a:pos x="4" y="10"/>
                    </a:cxn>
                    <a:cxn ang="0">
                      <a:pos x="2" y="10"/>
                    </a:cxn>
                    <a:cxn ang="0">
                      <a:pos x="2" y="10"/>
                    </a:cxn>
                    <a:cxn ang="0">
                      <a:pos x="2" y="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2" y="2"/>
                    </a:cxn>
                    <a:cxn ang="0">
                      <a:pos x="20" y="6"/>
                    </a:cxn>
                    <a:cxn ang="0">
                      <a:pos x="38" y="14"/>
                    </a:cxn>
                    <a:cxn ang="0">
                      <a:pos x="52" y="22"/>
                    </a:cxn>
                    <a:cxn ang="0">
                      <a:pos x="64" y="32"/>
                    </a:cxn>
                    <a:cxn ang="0">
                      <a:pos x="76" y="40"/>
                    </a:cxn>
                    <a:cxn ang="0">
                      <a:pos x="88" y="44"/>
                    </a:cxn>
                    <a:cxn ang="0">
                      <a:pos x="96" y="44"/>
                    </a:cxn>
                    <a:cxn ang="0">
                      <a:pos x="104" y="44"/>
                    </a:cxn>
                    <a:cxn ang="0">
                      <a:pos x="114" y="42"/>
                    </a:cxn>
                    <a:cxn ang="0">
                      <a:pos x="124" y="38"/>
                    </a:cxn>
                    <a:cxn ang="0">
                      <a:pos x="124" y="38"/>
                    </a:cxn>
                  </a:cxnLst>
                  <a:rect l="0" t="0" r="r" b="b"/>
                  <a:pathLst>
                    <a:path w="124" h="70">
                      <a:moveTo>
                        <a:pt x="124" y="38"/>
                      </a:moveTo>
                      <a:lnTo>
                        <a:pt x="120" y="46"/>
                      </a:lnTo>
                      <a:lnTo>
                        <a:pt x="120" y="46"/>
                      </a:lnTo>
                      <a:lnTo>
                        <a:pt x="118" y="48"/>
                      </a:lnTo>
                      <a:lnTo>
                        <a:pt x="116" y="50"/>
                      </a:lnTo>
                      <a:lnTo>
                        <a:pt x="112" y="52"/>
                      </a:lnTo>
                      <a:lnTo>
                        <a:pt x="112" y="52"/>
                      </a:lnTo>
                      <a:lnTo>
                        <a:pt x="108" y="58"/>
                      </a:lnTo>
                      <a:lnTo>
                        <a:pt x="106" y="70"/>
                      </a:lnTo>
                      <a:lnTo>
                        <a:pt x="106" y="70"/>
                      </a:lnTo>
                      <a:lnTo>
                        <a:pt x="100" y="70"/>
                      </a:lnTo>
                      <a:lnTo>
                        <a:pt x="100" y="70"/>
                      </a:lnTo>
                      <a:lnTo>
                        <a:pt x="78" y="70"/>
                      </a:lnTo>
                      <a:lnTo>
                        <a:pt x="78" y="70"/>
                      </a:lnTo>
                      <a:lnTo>
                        <a:pt x="74" y="66"/>
                      </a:lnTo>
                      <a:lnTo>
                        <a:pt x="74" y="66"/>
                      </a:lnTo>
                      <a:lnTo>
                        <a:pt x="66" y="60"/>
                      </a:lnTo>
                      <a:lnTo>
                        <a:pt x="66" y="60"/>
                      </a:lnTo>
                      <a:lnTo>
                        <a:pt x="62" y="58"/>
                      </a:lnTo>
                      <a:lnTo>
                        <a:pt x="62" y="58"/>
                      </a:lnTo>
                      <a:lnTo>
                        <a:pt x="56" y="48"/>
                      </a:lnTo>
                      <a:lnTo>
                        <a:pt x="50" y="44"/>
                      </a:lnTo>
                      <a:lnTo>
                        <a:pt x="50" y="44"/>
                      </a:lnTo>
                      <a:lnTo>
                        <a:pt x="48" y="42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0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32" y="24"/>
                      </a:lnTo>
                      <a:lnTo>
                        <a:pt x="26" y="20"/>
                      </a:lnTo>
                      <a:lnTo>
                        <a:pt x="26" y="20"/>
                      </a:lnTo>
                      <a:lnTo>
                        <a:pt x="20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6" y="12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2" y="2"/>
                      </a:lnTo>
                      <a:lnTo>
                        <a:pt x="20" y="6"/>
                      </a:lnTo>
                      <a:lnTo>
                        <a:pt x="38" y="14"/>
                      </a:lnTo>
                      <a:lnTo>
                        <a:pt x="52" y="22"/>
                      </a:lnTo>
                      <a:lnTo>
                        <a:pt x="64" y="32"/>
                      </a:lnTo>
                      <a:lnTo>
                        <a:pt x="76" y="40"/>
                      </a:lnTo>
                      <a:lnTo>
                        <a:pt x="88" y="44"/>
                      </a:lnTo>
                      <a:lnTo>
                        <a:pt x="96" y="44"/>
                      </a:lnTo>
                      <a:lnTo>
                        <a:pt x="104" y="44"/>
                      </a:lnTo>
                      <a:lnTo>
                        <a:pt x="114" y="42"/>
                      </a:lnTo>
                      <a:lnTo>
                        <a:pt x="124" y="38"/>
                      </a:lnTo>
                      <a:lnTo>
                        <a:pt x="124" y="38"/>
                      </a:lnTo>
                      <a:close/>
                    </a:path>
                  </a:pathLst>
                </a:custGeom>
                <a:solidFill>
                  <a:srgbClr val="5896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8" name="Bent-Up Arrow 7"/>
              <p:cNvSpPr/>
              <p:nvPr/>
            </p:nvSpPr>
            <p:spPr>
              <a:xfrm flipV="1">
                <a:off x="2961735" y="2652623"/>
                <a:ext cx="4791613" cy="1009649"/>
              </a:xfrm>
              <a:prstGeom prst="bentUpArrow">
                <a:avLst>
                  <a:gd name="adj1" fmla="val 31756"/>
                  <a:gd name="adj2" fmla="val 35135"/>
                  <a:gd name="adj3" fmla="val 31756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" name="Bent-Up Arrow 8"/>
              <p:cNvSpPr/>
              <p:nvPr/>
            </p:nvSpPr>
            <p:spPr>
              <a:xfrm rot="16200000" flipH="1" flipV="1">
                <a:off x="8840529" y="3443229"/>
                <a:ext cx="1037786" cy="4204219"/>
              </a:xfrm>
              <a:prstGeom prst="bentUpArrow">
                <a:avLst>
                  <a:gd name="adj1" fmla="val 31756"/>
                  <a:gd name="adj2" fmla="val 35135"/>
                  <a:gd name="adj3" fmla="val 31756"/>
                </a:avLst>
              </a:prstGeom>
              <a:gradFill>
                <a:lin ang="5400000" scaled="0"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0" name="Straight Arrow Connector 9"/>
              <p:cNvCxnSpPr>
                <a:endCxn id="6" idx="0"/>
              </p:cNvCxnSpPr>
              <p:nvPr/>
            </p:nvCxnSpPr>
            <p:spPr>
              <a:xfrm rot="10800000">
                <a:off x="9625919" y="4247659"/>
                <a:ext cx="1910565" cy="1044385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Group 1078"/>
              <p:cNvGrpSpPr/>
              <p:nvPr/>
            </p:nvGrpSpPr>
            <p:grpSpPr>
              <a:xfrm>
                <a:off x="11461529" y="4631633"/>
                <a:ext cx="2126765" cy="2075063"/>
                <a:chOff x="7620000" y="2743200"/>
                <a:chExt cx="950337" cy="946150"/>
              </a:xfrm>
            </p:grpSpPr>
            <p:sp>
              <p:nvSpPr>
                <p:cNvPr id="12" name="Freeform 46"/>
                <p:cNvSpPr>
                  <a:spLocks/>
                </p:cNvSpPr>
                <p:nvPr/>
              </p:nvSpPr>
              <p:spPr bwMode="auto">
                <a:xfrm>
                  <a:off x="7640933" y="2755760"/>
                  <a:ext cx="916845" cy="916844"/>
                </a:xfrm>
                <a:custGeom>
                  <a:avLst/>
                  <a:gdLst/>
                  <a:ahLst/>
                  <a:cxnLst>
                    <a:cxn ang="0">
                      <a:pos x="438" y="220"/>
                    </a:cxn>
                    <a:cxn ang="0">
                      <a:pos x="434" y="176"/>
                    </a:cxn>
                    <a:cxn ang="0">
                      <a:pos x="420" y="134"/>
                    </a:cxn>
                    <a:cxn ang="0">
                      <a:pos x="400" y="96"/>
                    </a:cxn>
                    <a:cxn ang="0">
                      <a:pos x="374" y="64"/>
                    </a:cxn>
                    <a:cxn ang="0">
                      <a:pos x="340" y="38"/>
                    </a:cxn>
                    <a:cxn ang="0">
                      <a:pos x="304" y="18"/>
                    </a:cxn>
                    <a:cxn ang="0">
                      <a:pos x="262" y="4"/>
                    </a:cxn>
                    <a:cxn ang="0">
                      <a:pos x="218" y="0"/>
                    </a:cxn>
                    <a:cxn ang="0">
                      <a:pos x="196" y="2"/>
                    </a:cxn>
                    <a:cxn ang="0">
                      <a:pos x="154" y="10"/>
                    </a:cxn>
                    <a:cxn ang="0">
                      <a:pos x="114" y="26"/>
                    </a:cxn>
                    <a:cxn ang="0">
                      <a:pos x="80" y="50"/>
                    </a:cxn>
                    <a:cxn ang="0">
                      <a:pos x="50" y="80"/>
                    </a:cxn>
                    <a:cxn ang="0">
                      <a:pos x="26" y="114"/>
                    </a:cxn>
                    <a:cxn ang="0">
                      <a:pos x="10" y="154"/>
                    </a:cxn>
                    <a:cxn ang="0">
                      <a:pos x="0" y="196"/>
                    </a:cxn>
                    <a:cxn ang="0">
                      <a:pos x="0" y="220"/>
                    </a:cxn>
                    <a:cxn ang="0">
                      <a:pos x="4" y="264"/>
                    </a:cxn>
                    <a:cxn ang="0">
                      <a:pos x="16" y="304"/>
                    </a:cxn>
                    <a:cxn ang="0">
                      <a:pos x="36" y="342"/>
                    </a:cxn>
                    <a:cxn ang="0">
                      <a:pos x="64" y="374"/>
                    </a:cxn>
                    <a:cxn ang="0">
                      <a:pos x="96" y="400"/>
                    </a:cxn>
                    <a:cxn ang="0">
                      <a:pos x="134" y="422"/>
                    </a:cxn>
                    <a:cxn ang="0">
                      <a:pos x="174" y="434"/>
                    </a:cxn>
                    <a:cxn ang="0">
                      <a:pos x="218" y="438"/>
                    </a:cxn>
                    <a:cxn ang="0">
                      <a:pos x="240" y="438"/>
                    </a:cxn>
                    <a:cxn ang="0">
                      <a:pos x="284" y="428"/>
                    </a:cxn>
                    <a:cxn ang="0">
                      <a:pos x="322" y="412"/>
                    </a:cxn>
                    <a:cxn ang="0">
                      <a:pos x="358" y="388"/>
                    </a:cxn>
                    <a:cxn ang="0">
                      <a:pos x="388" y="358"/>
                    </a:cxn>
                    <a:cxn ang="0">
                      <a:pos x="412" y="324"/>
                    </a:cxn>
                    <a:cxn ang="0">
                      <a:pos x="428" y="284"/>
                    </a:cxn>
                    <a:cxn ang="0">
                      <a:pos x="436" y="242"/>
                    </a:cxn>
                    <a:cxn ang="0">
                      <a:pos x="438" y="220"/>
                    </a:cxn>
                  </a:cxnLst>
                  <a:rect l="0" t="0" r="r" b="b"/>
                  <a:pathLst>
                    <a:path w="438" h="438">
                      <a:moveTo>
                        <a:pt x="438" y="220"/>
                      </a:moveTo>
                      <a:lnTo>
                        <a:pt x="438" y="220"/>
                      </a:lnTo>
                      <a:lnTo>
                        <a:pt x="436" y="196"/>
                      </a:lnTo>
                      <a:lnTo>
                        <a:pt x="434" y="176"/>
                      </a:lnTo>
                      <a:lnTo>
                        <a:pt x="428" y="154"/>
                      </a:lnTo>
                      <a:lnTo>
                        <a:pt x="420" y="134"/>
                      </a:lnTo>
                      <a:lnTo>
                        <a:pt x="412" y="114"/>
                      </a:lnTo>
                      <a:lnTo>
                        <a:pt x="400" y="96"/>
                      </a:lnTo>
                      <a:lnTo>
                        <a:pt x="388" y="80"/>
                      </a:lnTo>
                      <a:lnTo>
                        <a:pt x="374" y="64"/>
                      </a:lnTo>
                      <a:lnTo>
                        <a:pt x="358" y="50"/>
                      </a:lnTo>
                      <a:lnTo>
                        <a:pt x="340" y="38"/>
                      </a:lnTo>
                      <a:lnTo>
                        <a:pt x="322" y="26"/>
                      </a:lnTo>
                      <a:lnTo>
                        <a:pt x="304" y="18"/>
                      </a:lnTo>
                      <a:lnTo>
                        <a:pt x="284" y="10"/>
                      </a:lnTo>
                      <a:lnTo>
                        <a:pt x="262" y="4"/>
                      </a:lnTo>
                      <a:lnTo>
                        <a:pt x="240" y="2"/>
                      </a:lnTo>
                      <a:lnTo>
                        <a:pt x="218" y="0"/>
                      </a:lnTo>
                      <a:lnTo>
                        <a:pt x="218" y="0"/>
                      </a:lnTo>
                      <a:lnTo>
                        <a:pt x="196" y="2"/>
                      </a:lnTo>
                      <a:lnTo>
                        <a:pt x="174" y="4"/>
                      </a:lnTo>
                      <a:lnTo>
                        <a:pt x="154" y="10"/>
                      </a:lnTo>
                      <a:lnTo>
                        <a:pt x="134" y="18"/>
                      </a:lnTo>
                      <a:lnTo>
                        <a:pt x="114" y="26"/>
                      </a:lnTo>
                      <a:lnTo>
                        <a:pt x="96" y="38"/>
                      </a:lnTo>
                      <a:lnTo>
                        <a:pt x="80" y="50"/>
                      </a:lnTo>
                      <a:lnTo>
                        <a:pt x="64" y="64"/>
                      </a:lnTo>
                      <a:lnTo>
                        <a:pt x="50" y="80"/>
                      </a:lnTo>
                      <a:lnTo>
                        <a:pt x="36" y="96"/>
                      </a:lnTo>
                      <a:lnTo>
                        <a:pt x="26" y="114"/>
                      </a:lnTo>
                      <a:lnTo>
                        <a:pt x="16" y="134"/>
                      </a:lnTo>
                      <a:lnTo>
                        <a:pt x="10" y="154"/>
                      </a:lnTo>
                      <a:lnTo>
                        <a:pt x="4" y="176"/>
                      </a:lnTo>
                      <a:lnTo>
                        <a:pt x="0" y="19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42"/>
                      </a:lnTo>
                      <a:lnTo>
                        <a:pt x="4" y="264"/>
                      </a:lnTo>
                      <a:lnTo>
                        <a:pt x="10" y="284"/>
                      </a:lnTo>
                      <a:lnTo>
                        <a:pt x="16" y="304"/>
                      </a:lnTo>
                      <a:lnTo>
                        <a:pt x="26" y="324"/>
                      </a:lnTo>
                      <a:lnTo>
                        <a:pt x="36" y="342"/>
                      </a:lnTo>
                      <a:lnTo>
                        <a:pt x="50" y="358"/>
                      </a:lnTo>
                      <a:lnTo>
                        <a:pt x="64" y="374"/>
                      </a:lnTo>
                      <a:lnTo>
                        <a:pt x="80" y="388"/>
                      </a:lnTo>
                      <a:lnTo>
                        <a:pt x="96" y="400"/>
                      </a:lnTo>
                      <a:lnTo>
                        <a:pt x="114" y="412"/>
                      </a:lnTo>
                      <a:lnTo>
                        <a:pt x="134" y="422"/>
                      </a:lnTo>
                      <a:lnTo>
                        <a:pt x="154" y="428"/>
                      </a:lnTo>
                      <a:lnTo>
                        <a:pt x="174" y="434"/>
                      </a:lnTo>
                      <a:lnTo>
                        <a:pt x="196" y="438"/>
                      </a:lnTo>
                      <a:lnTo>
                        <a:pt x="218" y="438"/>
                      </a:lnTo>
                      <a:lnTo>
                        <a:pt x="218" y="438"/>
                      </a:lnTo>
                      <a:lnTo>
                        <a:pt x="240" y="438"/>
                      </a:lnTo>
                      <a:lnTo>
                        <a:pt x="262" y="434"/>
                      </a:lnTo>
                      <a:lnTo>
                        <a:pt x="284" y="428"/>
                      </a:lnTo>
                      <a:lnTo>
                        <a:pt x="304" y="422"/>
                      </a:lnTo>
                      <a:lnTo>
                        <a:pt x="322" y="412"/>
                      </a:lnTo>
                      <a:lnTo>
                        <a:pt x="340" y="400"/>
                      </a:lnTo>
                      <a:lnTo>
                        <a:pt x="358" y="388"/>
                      </a:lnTo>
                      <a:lnTo>
                        <a:pt x="374" y="374"/>
                      </a:lnTo>
                      <a:lnTo>
                        <a:pt x="388" y="358"/>
                      </a:lnTo>
                      <a:lnTo>
                        <a:pt x="400" y="342"/>
                      </a:lnTo>
                      <a:lnTo>
                        <a:pt x="412" y="324"/>
                      </a:lnTo>
                      <a:lnTo>
                        <a:pt x="420" y="304"/>
                      </a:lnTo>
                      <a:lnTo>
                        <a:pt x="428" y="284"/>
                      </a:lnTo>
                      <a:lnTo>
                        <a:pt x="434" y="264"/>
                      </a:lnTo>
                      <a:lnTo>
                        <a:pt x="436" y="242"/>
                      </a:lnTo>
                      <a:lnTo>
                        <a:pt x="438" y="220"/>
                      </a:lnTo>
                      <a:lnTo>
                        <a:pt x="438" y="220"/>
                      </a:lnTo>
                      <a:close/>
                    </a:path>
                  </a:pathLst>
                </a:custGeom>
                <a:solidFill>
                  <a:srgbClr val="0090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" name="Freeform 47"/>
                <p:cNvSpPr>
                  <a:spLocks/>
                </p:cNvSpPr>
                <p:nvPr/>
              </p:nvSpPr>
              <p:spPr bwMode="auto">
                <a:xfrm>
                  <a:off x="7716290" y="2755760"/>
                  <a:ext cx="770317" cy="916844"/>
                </a:xfrm>
                <a:custGeom>
                  <a:avLst/>
                  <a:gdLst/>
                  <a:ahLst/>
                  <a:cxnLst>
                    <a:cxn ang="0">
                      <a:pos x="368" y="220"/>
                    </a:cxn>
                    <a:cxn ang="0">
                      <a:pos x="364" y="176"/>
                    </a:cxn>
                    <a:cxn ang="0">
                      <a:pos x="354" y="134"/>
                    </a:cxn>
                    <a:cxn ang="0">
                      <a:pos x="336" y="96"/>
                    </a:cxn>
                    <a:cxn ang="0">
                      <a:pos x="314" y="64"/>
                    </a:cxn>
                    <a:cxn ang="0">
                      <a:pos x="286" y="38"/>
                    </a:cxn>
                    <a:cxn ang="0">
                      <a:pos x="256" y="18"/>
                    </a:cxn>
                    <a:cxn ang="0">
                      <a:pos x="220" y="4"/>
                    </a:cxn>
                    <a:cxn ang="0">
                      <a:pos x="184" y="0"/>
                    </a:cxn>
                    <a:cxn ang="0">
                      <a:pos x="164" y="2"/>
                    </a:cxn>
                    <a:cxn ang="0">
                      <a:pos x="128" y="10"/>
                    </a:cxn>
                    <a:cxn ang="0">
                      <a:pos x="96" y="26"/>
                    </a:cxn>
                    <a:cxn ang="0">
                      <a:pos x="66" y="50"/>
                    </a:cxn>
                    <a:cxn ang="0">
                      <a:pos x="42" y="80"/>
                    </a:cxn>
                    <a:cxn ang="0">
                      <a:pos x="22" y="114"/>
                    </a:cxn>
                    <a:cxn ang="0">
                      <a:pos x="8" y="154"/>
                    </a:cxn>
                    <a:cxn ang="0">
                      <a:pos x="0" y="196"/>
                    </a:cxn>
                    <a:cxn ang="0">
                      <a:pos x="0" y="220"/>
                    </a:cxn>
                    <a:cxn ang="0">
                      <a:pos x="2" y="264"/>
                    </a:cxn>
                    <a:cxn ang="0">
                      <a:pos x="14" y="304"/>
                    </a:cxn>
                    <a:cxn ang="0">
                      <a:pos x="30" y="342"/>
                    </a:cxn>
                    <a:cxn ang="0">
                      <a:pos x="54" y="374"/>
                    </a:cxn>
                    <a:cxn ang="0">
                      <a:pos x="80" y="400"/>
                    </a:cxn>
                    <a:cxn ang="0">
                      <a:pos x="112" y="422"/>
                    </a:cxn>
                    <a:cxn ang="0">
                      <a:pos x="146" y="434"/>
                    </a:cxn>
                    <a:cxn ang="0">
                      <a:pos x="184" y="438"/>
                    </a:cxn>
                    <a:cxn ang="0">
                      <a:pos x="202" y="438"/>
                    </a:cxn>
                    <a:cxn ang="0">
                      <a:pos x="238" y="428"/>
                    </a:cxn>
                    <a:cxn ang="0">
                      <a:pos x="272" y="412"/>
                    </a:cxn>
                    <a:cxn ang="0">
                      <a:pos x="300" y="388"/>
                    </a:cxn>
                    <a:cxn ang="0">
                      <a:pos x="326" y="358"/>
                    </a:cxn>
                    <a:cxn ang="0">
                      <a:pos x="346" y="324"/>
                    </a:cxn>
                    <a:cxn ang="0">
                      <a:pos x="360" y="284"/>
                    </a:cxn>
                    <a:cxn ang="0">
                      <a:pos x="366" y="242"/>
                    </a:cxn>
                    <a:cxn ang="0">
                      <a:pos x="368" y="220"/>
                    </a:cxn>
                  </a:cxnLst>
                  <a:rect l="0" t="0" r="r" b="b"/>
                  <a:pathLst>
                    <a:path w="368" h="438">
                      <a:moveTo>
                        <a:pt x="368" y="220"/>
                      </a:moveTo>
                      <a:lnTo>
                        <a:pt x="368" y="220"/>
                      </a:lnTo>
                      <a:lnTo>
                        <a:pt x="366" y="196"/>
                      </a:lnTo>
                      <a:lnTo>
                        <a:pt x="364" y="176"/>
                      </a:lnTo>
                      <a:lnTo>
                        <a:pt x="360" y="154"/>
                      </a:lnTo>
                      <a:lnTo>
                        <a:pt x="354" y="134"/>
                      </a:lnTo>
                      <a:lnTo>
                        <a:pt x="346" y="114"/>
                      </a:lnTo>
                      <a:lnTo>
                        <a:pt x="336" y="96"/>
                      </a:lnTo>
                      <a:lnTo>
                        <a:pt x="326" y="80"/>
                      </a:lnTo>
                      <a:lnTo>
                        <a:pt x="314" y="64"/>
                      </a:lnTo>
                      <a:lnTo>
                        <a:pt x="300" y="50"/>
                      </a:lnTo>
                      <a:lnTo>
                        <a:pt x="286" y="38"/>
                      </a:lnTo>
                      <a:lnTo>
                        <a:pt x="272" y="26"/>
                      </a:lnTo>
                      <a:lnTo>
                        <a:pt x="256" y="18"/>
                      </a:lnTo>
                      <a:lnTo>
                        <a:pt x="238" y="10"/>
                      </a:lnTo>
                      <a:lnTo>
                        <a:pt x="220" y="4"/>
                      </a:lnTo>
                      <a:lnTo>
                        <a:pt x="202" y="2"/>
                      </a:lnTo>
                      <a:lnTo>
                        <a:pt x="184" y="0"/>
                      </a:lnTo>
                      <a:lnTo>
                        <a:pt x="184" y="0"/>
                      </a:lnTo>
                      <a:lnTo>
                        <a:pt x="164" y="2"/>
                      </a:lnTo>
                      <a:lnTo>
                        <a:pt x="146" y="4"/>
                      </a:lnTo>
                      <a:lnTo>
                        <a:pt x="128" y="10"/>
                      </a:lnTo>
                      <a:lnTo>
                        <a:pt x="112" y="18"/>
                      </a:lnTo>
                      <a:lnTo>
                        <a:pt x="96" y="26"/>
                      </a:lnTo>
                      <a:lnTo>
                        <a:pt x="80" y="38"/>
                      </a:lnTo>
                      <a:lnTo>
                        <a:pt x="66" y="50"/>
                      </a:lnTo>
                      <a:lnTo>
                        <a:pt x="54" y="64"/>
                      </a:lnTo>
                      <a:lnTo>
                        <a:pt x="42" y="80"/>
                      </a:lnTo>
                      <a:lnTo>
                        <a:pt x="30" y="96"/>
                      </a:lnTo>
                      <a:lnTo>
                        <a:pt x="22" y="114"/>
                      </a:lnTo>
                      <a:lnTo>
                        <a:pt x="14" y="134"/>
                      </a:lnTo>
                      <a:lnTo>
                        <a:pt x="8" y="154"/>
                      </a:lnTo>
                      <a:lnTo>
                        <a:pt x="2" y="176"/>
                      </a:lnTo>
                      <a:lnTo>
                        <a:pt x="0" y="19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42"/>
                      </a:lnTo>
                      <a:lnTo>
                        <a:pt x="2" y="264"/>
                      </a:lnTo>
                      <a:lnTo>
                        <a:pt x="8" y="284"/>
                      </a:lnTo>
                      <a:lnTo>
                        <a:pt x="14" y="304"/>
                      </a:lnTo>
                      <a:lnTo>
                        <a:pt x="22" y="324"/>
                      </a:lnTo>
                      <a:lnTo>
                        <a:pt x="30" y="342"/>
                      </a:lnTo>
                      <a:lnTo>
                        <a:pt x="42" y="358"/>
                      </a:lnTo>
                      <a:lnTo>
                        <a:pt x="54" y="374"/>
                      </a:lnTo>
                      <a:lnTo>
                        <a:pt x="66" y="388"/>
                      </a:lnTo>
                      <a:lnTo>
                        <a:pt x="80" y="400"/>
                      </a:lnTo>
                      <a:lnTo>
                        <a:pt x="96" y="412"/>
                      </a:lnTo>
                      <a:lnTo>
                        <a:pt x="112" y="422"/>
                      </a:lnTo>
                      <a:lnTo>
                        <a:pt x="128" y="428"/>
                      </a:lnTo>
                      <a:lnTo>
                        <a:pt x="146" y="434"/>
                      </a:lnTo>
                      <a:lnTo>
                        <a:pt x="164" y="438"/>
                      </a:lnTo>
                      <a:lnTo>
                        <a:pt x="184" y="438"/>
                      </a:lnTo>
                      <a:lnTo>
                        <a:pt x="184" y="438"/>
                      </a:lnTo>
                      <a:lnTo>
                        <a:pt x="202" y="438"/>
                      </a:lnTo>
                      <a:lnTo>
                        <a:pt x="220" y="434"/>
                      </a:lnTo>
                      <a:lnTo>
                        <a:pt x="238" y="428"/>
                      </a:lnTo>
                      <a:lnTo>
                        <a:pt x="256" y="422"/>
                      </a:lnTo>
                      <a:lnTo>
                        <a:pt x="272" y="412"/>
                      </a:lnTo>
                      <a:lnTo>
                        <a:pt x="286" y="400"/>
                      </a:lnTo>
                      <a:lnTo>
                        <a:pt x="300" y="388"/>
                      </a:lnTo>
                      <a:lnTo>
                        <a:pt x="314" y="374"/>
                      </a:lnTo>
                      <a:lnTo>
                        <a:pt x="326" y="358"/>
                      </a:lnTo>
                      <a:lnTo>
                        <a:pt x="336" y="342"/>
                      </a:lnTo>
                      <a:lnTo>
                        <a:pt x="346" y="324"/>
                      </a:lnTo>
                      <a:lnTo>
                        <a:pt x="354" y="304"/>
                      </a:lnTo>
                      <a:lnTo>
                        <a:pt x="360" y="284"/>
                      </a:lnTo>
                      <a:lnTo>
                        <a:pt x="364" y="264"/>
                      </a:lnTo>
                      <a:lnTo>
                        <a:pt x="366" y="242"/>
                      </a:lnTo>
                      <a:lnTo>
                        <a:pt x="368" y="220"/>
                      </a:lnTo>
                      <a:lnTo>
                        <a:pt x="368" y="220"/>
                      </a:lnTo>
                      <a:close/>
                    </a:path>
                  </a:pathLst>
                </a:custGeom>
                <a:solidFill>
                  <a:srgbClr val="00A0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" name="Freeform 48"/>
                <p:cNvSpPr>
                  <a:spLocks/>
                </p:cNvSpPr>
                <p:nvPr/>
              </p:nvSpPr>
              <p:spPr bwMode="auto">
                <a:xfrm>
                  <a:off x="7720476" y="2755760"/>
                  <a:ext cx="569365" cy="560992"/>
                </a:xfrm>
                <a:custGeom>
                  <a:avLst/>
                  <a:gdLst/>
                  <a:ahLst/>
                  <a:cxnLst>
                    <a:cxn ang="0">
                      <a:pos x="136" y="268"/>
                    </a:cxn>
                    <a:cxn ang="0">
                      <a:pos x="136" y="268"/>
                    </a:cxn>
                    <a:cxn ang="0">
                      <a:pos x="150" y="268"/>
                    </a:cxn>
                    <a:cxn ang="0">
                      <a:pos x="164" y="266"/>
                    </a:cxn>
                    <a:cxn ang="0">
                      <a:pos x="176" y="262"/>
                    </a:cxn>
                    <a:cxn ang="0">
                      <a:pos x="188" y="258"/>
                    </a:cxn>
                    <a:cxn ang="0">
                      <a:pos x="200" y="252"/>
                    </a:cxn>
                    <a:cxn ang="0">
                      <a:pos x="212" y="246"/>
                    </a:cxn>
                    <a:cxn ang="0">
                      <a:pos x="222" y="238"/>
                    </a:cxn>
                    <a:cxn ang="0">
                      <a:pos x="232" y="228"/>
                    </a:cxn>
                    <a:cxn ang="0">
                      <a:pos x="240" y="220"/>
                    </a:cxn>
                    <a:cxn ang="0">
                      <a:pos x="248" y="208"/>
                    </a:cxn>
                    <a:cxn ang="0">
                      <a:pos x="256" y="198"/>
                    </a:cxn>
                    <a:cxn ang="0">
                      <a:pos x="260" y="186"/>
                    </a:cxn>
                    <a:cxn ang="0">
                      <a:pos x="266" y="174"/>
                    </a:cxn>
                    <a:cxn ang="0">
                      <a:pos x="268" y="160"/>
                    </a:cxn>
                    <a:cxn ang="0">
                      <a:pos x="270" y="146"/>
                    </a:cxn>
                    <a:cxn ang="0">
                      <a:pos x="272" y="132"/>
                    </a:cxn>
                    <a:cxn ang="0">
                      <a:pos x="272" y="132"/>
                    </a:cxn>
                    <a:cxn ang="0">
                      <a:pos x="270" y="110"/>
                    </a:cxn>
                    <a:cxn ang="0">
                      <a:pos x="264" y="86"/>
                    </a:cxn>
                    <a:cxn ang="0">
                      <a:pos x="254" y="66"/>
                    </a:cxn>
                    <a:cxn ang="0">
                      <a:pos x="242" y="48"/>
                    </a:cxn>
                    <a:cxn ang="0">
                      <a:pos x="226" y="32"/>
                    </a:cxn>
                    <a:cxn ang="0">
                      <a:pos x="208" y="18"/>
                    </a:cxn>
                    <a:cxn ang="0">
                      <a:pos x="188" y="8"/>
                    </a:cxn>
                    <a:cxn ang="0">
                      <a:pos x="166" y="0"/>
                    </a:cxn>
                    <a:cxn ang="0">
                      <a:pos x="166" y="0"/>
                    </a:cxn>
                    <a:cxn ang="0">
                      <a:pos x="142" y="4"/>
                    </a:cxn>
                    <a:cxn ang="0">
                      <a:pos x="120" y="8"/>
                    </a:cxn>
                    <a:cxn ang="0">
                      <a:pos x="100" y="16"/>
                    </a:cxn>
                    <a:cxn ang="0">
                      <a:pos x="78" y="26"/>
                    </a:cxn>
                    <a:cxn ang="0">
                      <a:pos x="60" y="36"/>
                    </a:cxn>
                    <a:cxn ang="0">
                      <a:pos x="42" y="50"/>
                    </a:cxn>
                    <a:cxn ang="0">
                      <a:pos x="26" y="64"/>
                    </a:cxn>
                    <a:cxn ang="0">
                      <a:pos x="10" y="80"/>
                    </a:cxn>
                    <a:cxn ang="0">
                      <a:pos x="10" y="80"/>
                    </a:cxn>
                    <a:cxn ang="0">
                      <a:pos x="6" y="94"/>
                    </a:cxn>
                    <a:cxn ang="0">
                      <a:pos x="4" y="106"/>
                    </a:cxn>
                    <a:cxn ang="0">
                      <a:pos x="2" y="120"/>
                    </a:cxn>
                    <a:cxn ang="0">
                      <a:pos x="0" y="132"/>
                    </a:cxn>
                    <a:cxn ang="0">
                      <a:pos x="0" y="132"/>
                    </a:cxn>
                    <a:cxn ang="0">
                      <a:pos x="2" y="146"/>
                    </a:cxn>
                    <a:cxn ang="0">
                      <a:pos x="4" y="160"/>
                    </a:cxn>
                    <a:cxn ang="0">
                      <a:pos x="6" y="174"/>
                    </a:cxn>
                    <a:cxn ang="0">
                      <a:pos x="12" y="186"/>
                    </a:cxn>
                    <a:cxn ang="0">
                      <a:pos x="16" y="198"/>
                    </a:cxn>
                    <a:cxn ang="0">
                      <a:pos x="24" y="208"/>
                    </a:cxn>
                    <a:cxn ang="0">
                      <a:pos x="32" y="220"/>
                    </a:cxn>
                    <a:cxn ang="0">
                      <a:pos x="40" y="228"/>
                    </a:cxn>
                    <a:cxn ang="0">
                      <a:pos x="50" y="238"/>
                    </a:cxn>
                    <a:cxn ang="0">
                      <a:pos x="60" y="246"/>
                    </a:cxn>
                    <a:cxn ang="0">
                      <a:pos x="72" y="252"/>
                    </a:cxn>
                    <a:cxn ang="0">
                      <a:pos x="84" y="258"/>
                    </a:cxn>
                    <a:cxn ang="0">
                      <a:pos x="96" y="262"/>
                    </a:cxn>
                    <a:cxn ang="0">
                      <a:pos x="108" y="266"/>
                    </a:cxn>
                    <a:cxn ang="0">
                      <a:pos x="122" y="268"/>
                    </a:cxn>
                    <a:cxn ang="0">
                      <a:pos x="136" y="268"/>
                    </a:cxn>
                    <a:cxn ang="0">
                      <a:pos x="136" y="268"/>
                    </a:cxn>
                  </a:cxnLst>
                  <a:rect l="0" t="0" r="r" b="b"/>
                  <a:pathLst>
                    <a:path w="272" h="268">
                      <a:moveTo>
                        <a:pt x="136" y="268"/>
                      </a:moveTo>
                      <a:lnTo>
                        <a:pt x="136" y="268"/>
                      </a:lnTo>
                      <a:lnTo>
                        <a:pt x="150" y="268"/>
                      </a:lnTo>
                      <a:lnTo>
                        <a:pt x="164" y="266"/>
                      </a:lnTo>
                      <a:lnTo>
                        <a:pt x="176" y="262"/>
                      </a:lnTo>
                      <a:lnTo>
                        <a:pt x="188" y="258"/>
                      </a:lnTo>
                      <a:lnTo>
                        <a:pt x="200" y="252"/>
                      </a:lnTo>
                      <a:lnTo>
                        <a:pt x="212" y="246"/>
                      </a:lnTo>
                      <a:lnTo>
                        <a:pt x="222" y="238"/>
                      </a:lnTo>
                      <a:lnTo>
                        <a:pt x="232" y="228"/>
                      </a:lnTo>
                      <a:lnTo>
                        <a:pt x="240" y="220"/>
                      </a:lnTo>
                      <a:lnTo>
                        <a:pt x="248" y="208"/>
                      </a:lnTo>
                      <a:lnTo>
                        <a:pt x="256" y="198"/>
                      </a:lnTo>
                      <a:lnTo>
                        <a:pt x="260" y="186"/>
                      </a:lnTo>
                      <a:lnTo>
                        <a:pt x="266" y="174"/>
                      </a:lnTo>
                      <a:lnTo>
                        <a:pt x="268" y="160"/>
                      </a:lnTo>
                      <a:lnTo>
                        <a:pt x="270" y="146"/>
                      </a:lnTo>
                      <a:lnTo>
                        <a:pt x="272" y="132"/>
                      </a:lnTo>
                      <a:lnTo>
                        <a:pt x="272" y="132"/>
                      </a:lnTo>
                      <a:lnTo>
                        <a:pt x="270" y="110"/>
                      </a:lnTo>
                      <a:lnTo>
                        <a:pt x="264" y="86"/>
                      </a:lnTo>
                      <a:lnTo>
                        <a:pt x="254" y="66"/>
                      </a:lnTo>
                      <a:lnTo>
                        <a:pt x="242" y="48"/>
                      </a:lnTo>
                      <a:lnTo>
                        <a:pt x="226" y="32"/>
                      </a:lnTo>
                      <a:lnTo>
                        <a:pt x="208" y="18"/>
                      </a:lnTo>
                      <a:lnTo>
                        <a:pt x="188" y="8"/>
                      </a:lnTo>
                      <a:lnTo>
                        <a:pt x="166" y="0"/>
                      </a:lnTo>
                      <a:lnTo>
                        <a:pt x="166" y="0"/>
                      </a:lnTo>
                      <a:lnTo>
                        <a:pt x="142" y="4"/>
                      </a:lnTo>
                      <a:lnTo>
                        <a:pt x="120" y="8"/>
                      </a:lnTo>
                      <a:lnTo>
                        <a:pt x="100" y="16"/>
                      </a:lnTo>
                      <a:lnTo>
                        <a:pt x="78" y="26"/>
                      </a:lnTo>
                      <a:lnTo>
                        <a:pt x="60" y="36"/>
                      </a:lnTo>
                      <a:lnTo>
                        <a:pt x="42" y="50"/>
                      </a:lnTo>
                      <a:lnTo>
                        <a:pt x="26" y="64"/>
                      </a:lnTo>
                      <a:lnTo>
                        <a:pt x="10" y="80"/>
                      </a:lnTo>
                      <a:lnTo>
                        <a:pt x="10" y="80"/>
                      </a:lnTo>
                      <a:lnTo>
                        <a:pt x="6" y="94"/>
                      </a:lnTo>
                      <a:lnTo>
                        <a:pt x="4" y="106"/>
                      </a:lnTo>
                      <a:lnTo>
                        <a:pt x="2" y="120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2" y="146"/>
                      </a:lnTo>
                      <a:lnTo>
                        <a:pt x="4" y="160"/>
                      </a:lnTo>
                      <a:lnTo>
                        <a:pt x="6" y="174"/>
                      </a:lnTo>
                      <a:lnTo>
                        <a:pt x="12" y="186"/>
                      </a:lnTo>
                      <a:lnTo>
                        <a:pt x="16" y="198"/>
                      </a:lnTo>
                      <a:lnTo>
                        <a:pt x="24" y="208"/>
                      </a:lnTo>
                      <a:lnTo>
                        <a:pt x="32" y="220"/>
                      </a:lnTo>
                      <a:lnTo>
                        <a:pt x="40" y="228"/>
                      </a:lnTo>
                      <a:lnTo>
                        <a:pt x="50" y="238"/>
                      </a:lnTo>
                      <a:lnTo>
                        <a:pt x="60" y="246"/>
                      </a:lnTo>
                      <a:lnTo>
                        <a:pt x="72" y="252"/>
                      </a:lnTo>
                      <a:lnTo>
                        <a:pt x="84" y="258"/>
                      </a:lnTo>
                      <a:lnTo>
                        <a:pt x="96" y="262"/>
                      </a:lnTo>
                      <a:lnTo>
                        <a:pt x="108" y="266"/>
                      </a:lnTo>
                      <a:lnTo>
                        <a:pt x="122" y="268"/>
                      </a:lnTo>
                      <a:lnTo>
                        <a:pt x="136" y="268"/>
                      </a:lnTo>
                      <a:lnTo>
                        <a:pt x="136" y="268"/>
                      </a:lnTo>
                      <a:close/>
                    </a:path>
                  </a:pathLst>
                </a:custGeom>
                <a:solidFill>
                  <a:srgbClr val="34B3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" name="Freeform 49"/>
                <p:cNvSpPr>
                  <a:spLocks/>
                </p:cNvSpPr>
                <p:nvPr/>
              </p:nvSpPr>
              <p:spPr bwMode="auto">
                <a:xfrm>
                  <a:off x="7875377" y="2877168"/>
                  <a:ext cx="66984" cy="7954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0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12" y="20"/>
                    </a:cxn>
                    <a:cxn ang="0">
                      <a:pos x="14" y="22"/>
                    </a:cxn>
                    <a:cxn ang="0">
                      <a:pos x="18" y="26"/>
                    </a:cxn>
                    <a:cxn ang="0">
                      <a:pos x="20" y="34"/>
                    </a:cxn>
                    <a:cxn ang="0">
                      <a:pos x="20" y="34"/>
                    </a:cxn>
                    <a:cxn ang="0">
                      <a:pos x="20" y="36"/>
                    </a:cxn>
                    <a:cxn ang="0">
                      <a:pos x="22" y="38"/>
                    </a:cxn>
                    <a:cxn ang="0">
                      <a:pos x="22" y="36"/>
                    </a:cxn>
                    <a:cxn ang="0">
                      <a:pos x="22" y="36"/>
                    </a:cxn>
                    <a:cxn ang="0">
                      <a:pos x="24" y="32"/>
                    </a:cxn>
                    <a:cxn ang="0">
                      <a:pos x="28" y="28"/>
                    </a:cxn>
                    <a:cxn ang="0">
                      <a:pos x="28" y="28"/>
                    </a:cxn>
                    <a:cxn ang="0">
                      <a:pos x="28" y="26"/>
                    </a:cxn>
                    <a:cxn ang="0">
                      <a:pos x="28" y="26"/>
                    </a:cxn>
                    <a:cxn ang="0">
                      <a:pos x="32" y="22"/>
                    </a:cxn>
                    <a:cxn ang="0">
                      <a:pos x="32" y="22"/>
                    </a:cxn>
                    <a:cxn ang="0">
                      <a:pos x="32" y="20"/>
                    </a:cxn>
                    <a:cxn ang="0">
                      <a:pos x="32" y="20"/>
                    </a:cxn>
                    <a:cxn ang="0">
                      <a:pos x="28" y="20"/>
                    </a:cxn>
                    <a:cxn ang="0">
                      <a:pos x="24" y="18"/>
                    </a:cxn>
                    <a:cxn ang="0">
                      <a:pos x="24" y="18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6" y="12"/>
                    </a:cxn>
                    <a:cxn ang="0">
                      <a:pos x="28" y="10"/>
                    </a:cxn>
                    <a:cxn ang="0">
                      <a:pos x="28" y="10"/>
                    </a:cxn>
                    <a:cxn ang="0">
                      <a:pos x="30" y="8"/>
                    </a:cxn>
                    <a:cxn ang="0">
                      <a:pos x="32" y="6"/>
                    </a:cxn>
                    <a:cxn ang="0">
                      <a:pos x="32" y="6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28" y="0"/>
                    </a:cxn>
                    <a:cxn ang="0">
                      <a:pos x="28" y="0"/>
                    </a:cxn>
                    <a:cxn ang="0">
                      <a:pos x="28" y="0"/>
                    </a:cxn>
                    <a:cxn ang="0">
                      <a:pos x="22" y="4"/>
                    </a:cxn>
                    <a:cxn ang="0">
                      <a:pos x="18" y="4"/>
                    </a:cxn>
                    <a:cxn ang="0">
                      <a:pos x="18" y="4"/>
                    </a:cxn>
                    <a:cxn ang="0">
                      <a:pos x="16" y="4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0" y="8"/>
                    </a:cxn>
                    <a:cxn ang="0">
                      <a:pos x="4" y="10"/>
                    </a:cxn>
                    <a:cxn ang="0">
                      <a:pos x="4" y="10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0" y="14"/>
                    </a:cxn>
                    <a:cxn ang="0">
                      <a:pos x="0" y="18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2" h="38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12" y="20"/>
                      </a:lnTo>
                      <a:lnTo>
                        <a:pt x="14" y="22"/>
                      </a:lnTo>
                      <a:lnTo>
                        <a:pt x="18" y="26"/>
                      </a:lnTo>
                      <a:lnTo>
                        <a:pt x="20" y="34"/>
                      </a:lnTo>
                      <a:lnTo>
                        <a:pt x="20" y="34"/>
                      </a:lnTo>
                      <a:lnTo>
                        <a:pt x="20" y="36"/>
                      </a:lnTo>
                      <a:lnTo>
                        <a:pt x="22" y="38"/>
                      </a:lnTo>
                      <a:lnTo>
                        <a:pt x="22" y="36"/>
                      </a:lnTo>
                      <a:lnTo>
                        <a:pt x="22" y="36"/>
                      </a:lnTo>
                      <a:lnTo>
                        <a:pt x="24" y="32"/>
                      </a:lnTo>
                      <a:lnTo>
                        <a:pt x="28" y="28"/>
                      </a:lnTo>
                      <a:lnTo>
                        <a:pt x="28" y="28"/>
                      </a:lnTo>
                      <a:lnTo>
                        <a:pt x="28" y="26"/>
                      </a:lnTo>
                      <a:lnTo>
                        <a:pt x="28" y="26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28" y="20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6" y="12"/>
                      </a:lnTo>
                      <a:lnTo>
                        <a:pt x="28" y="10"/>
                      </a:lnTo>
                      <a:lnTo>
                        <a:pt x="28" y="10"/>
                      </a:lnTo>
                      <a:lnTo>
                        <a:pt x="30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2" y="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6" y="4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0" y="8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" name="Freeform 50"/>
                <p:cNvSpPr>
                  <a:spLocks/>
                </p:cNvSpPr>
                <p:nvPr/>
              </p:nvSpPr>
              <p:spPr bwMode="auto">
                <a:xfrm>
                  <a:off x="7841885" y="2914847"/>
                  <a:ext cx="4187" cy="209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63A9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" name="Freeform 51"/>
                <p:cNvSpPr>
                  <a:spLocks/>
                </p:cNvSpPr>
                <p:nvPr/>
              </p:nvSpPr>
              <p:spPr bwMode="auto">
                <a:xfrm>
                  <a:off x="8000972" y="2877168"/>
                  <a:ext cx="33492" cy="16746"/>
                </a:xfrm>
                <a:custGeom>
                  <a:avLst/>
                  <a:gdLst/>
                  <a:ahLst/>
                  <a:cxnLst>
                    <a:cxn ang="0">
                      <a:pos x="4" y="8"/>
                    </a:cxn>
                    <a:cxn ang="0">
                      <a:pos x="4" y="8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12" y="4"/>
                    </a:cxn>
                    <a:cxn ang="0">
                      <a:pos x="12" y="4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4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4" y="8"/>
                    </a:cxn>
                    <a:cxn ang="0">
                      <a:pos x="4" y="8"/>
                    </a:cxn>
                  </a:cxnLst>
                  <a:rect l="0" t="0" r="r" b="b"/>
                  <a:pathLst>
                    <a:path w="16" h="8">
                      <a:moveTo>
                        <a:pt x="4" y="8"/>
                      </a:move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8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" name="Freeform 52"/>
                <p:cNvSpPr>
                  <a:spLocks/>
                </p:cNvSpPr>
                <p:nvPr/>
              </p:nvSpPr>
              <p:spPr bwMode="auto">
                <a:xfrm>
                  <a:off x="8042837" y="2776692"/>
                  <a:ext cx="485635" cy="569365"/>
                </a:xfrm>
                <a:custGeom>
                  <a:avLst/>
                  <a:gdLst/>
                  <a:ahLst/>
                  <a:cxnLst>
                    <a:cxn ang="0">
                      <a:pos x="6" y="4"/>
                    </a:cxn>
                    <a:cxn ang="0">
                      <a:pos x="0" y="18"/>
                    </a:cxn>
                    <a:cxn ang="0">
                      <a:pos x="4" y="24"/>
                    </a:cxn>
                    <a:cxn ang="0">
                      <a:pos x="12" y="32"/>
                    </a:cxn>
                    <a:cxn ang="0">
                      <a:pos x="20" y="34"/>
                    </a:cxn>
                    <a:cxn ang="0">
                      <a:pos x="16" y="24"/>
                    </a:cxn>
                    <a:cxn ang="0">
                      <a:pos x="30" y="10"/>
                    </a:cxn>
                    <a:cxn ang="0">
                      <a:pos x="34" y="16"/>
                    </a:cxn>
                    <a:cxn ang="0">
                      <a:pos x="44" y="26"/>
                    </a:cxn>
                    <a:cxn ang="0">
                      <a:pos x="48" y="32"/>
                    </a:cxn>
                    <a:cxn ang="0">
                      <a:pos x="42" y="38"/>
                    </a:cxn>
                    <a:cxn ang="0">
                      <a:pos x="42" y="48"/>
                    </a:cxn>
                    <a:cxn ang="0">
                      <a:pos x="40" y="56"/>
                    </a:cxn>
                    <a:cxn ang="0">
                      <a:pos x="42" y="66"/>
                    </a:cxn>
                    <a:cxn ang="0">
                      <a:pos x="44" y="74"/>
                    </a:cxn>
                    <a:cxn ang="0">
                      <a:pos x="50" y="80"/>
                    </a:cxn>
                    <a:cxn ang="0">
                      <a:pos x="58" y="82"/>
                    </a:cxn>
                    <a:cxn ang="0">
                      <a:pos x="54" y="92"/>
                    </a:cxn>
                    <a:cxn ang="0">
                      <a:pos x="56" y="104"/>
                    </a:cxn>
                    <a:cxn ang="0">
                      <a:pos x="64" y="106"/>
                    </a:cxn>
                    <a:cxn ang="0">
                      <a:pos x="72" y="106"/>
                    </a:cxn>
                    <a:cxn ang="0">
                      <a:pos x="80" y="96"/>
                    </a:cxn>
                    <a:cxn ang="0">
                      <a:pos x="76" y="88"/>
                    </a:cxn>
                    <a:cxn ang="0">
                      <a:pos x="80" y="80"/>
                    </a:cxn>
                    <a:cxn ang="0">
                      <a:pos x="86" y="70"/>
                    </a:cxn>
                    <a:cxn ang="0">
                      <a:pos x="94" y="72"/>
                    </a:cxn>
                    <a:cxn ang="0">
                      <a:pos x="90" y="66"/>
                    </a:cxn>
                    <a:cxn ang="0">
                      <a:pos x="94" y="58"/>
                    </a:cxn>
                    <a:cxn ang="0">
                      <a:pos x="102" y="54"/>
                    </a:cxn>
                    <a:cxn ang="0">
                      <a:pos x="120" y="48"/>
                    </a:cxn>
                    <a:cxn ang="0">
                      <a:pos x="134" y="48"/>
                    </a:cxn>
                    <a:cxn ang="0">
                      <a:pos x="140" y="60"/>
                    </a:cxn>
                    <a:cxn ang="0">
                      <a:pos x="130" y="66"/>
                    </a:cxn>
                    <a:cxn ang="0">
                      <a:pos x="124" y="74"/>
                    </a:cxn>
                    <a:cxn ang="0">
                      <a:pos x="114" y="82"/>
                    </a:cxn>
                    <a:cxn ang="0">
                      <a:pos x="96" y="96"/>
                    </a:cxn>
                    <a:cxn ang="0">
                      <a:pos x="88" y="110"/>
                    </a:cxn>
                    <a:cxn ang="0">
                      <a:pos x="76" y="132"/>
                    </a:cxn>
                    <a:cxn ang="0">
                      <a:pos x="76" y="150"/>
                    </a:cxn>
                    <a:cxn ang="0">
                      <a:pos x="78" y="172"/>
                    </a:cxn>
                    <a:cxn ang="0">
                      <a:pos x="84" y="190"/>
                    </a:cxn>
                    <a:cxn ang="0">
                      <a:pos x="88" y="202"/>
                    </a:cxn>
                    <a:cxn ang="0">
                      <a:pos x="90" y="210"/>
                    </a:cxn>
                    <a:cxn ang="0">
                      <a:pos x="102" y="216"/>
                    </a:cxn>
                    <a:cxn ang="0">
                      <a:pos x="130" y="220"/>
                    </a:cxn>
                    <a:cxn ang="0">
                      <a:pos x="140" y="214"/>
                    </a:cxn>
                    <a:cxn ang="0">
                      <a:pos x="152" y="200"/>
                    </a:cxn>
                    <a:cxn ang="0">
                      <a:pos x="166" y="196"/>
                    </a:cxn>
                    <a:cxn ang="0">
                      <a:pos x="184" y="196"/>
                    </a:cxn>
                    <a:cxn ang="0">
                      <a:pos x="184" y="202"/>
                    </a:cxn>
                    <a:cxn ang="0">
                      <a:pos x="186" y="210"/>
                    </a:cxn>
                    <a:cxn ang="0">
                      <a:pos x="186" y="222"/>
                    </a:cxn>
                    <a:cxn ang="0">
                      <a:pos x="196" y="234"/>
                    </a:cxn>
                    <a:cxn ang="0">
                      <a:pos x="202" y="244"/>
                    </a:cxn>
                    <a:cxn ang="0">
                      <a:pos x="206" y="252"/>
                    </a:cxn>
                    <a:cxn ang="0">
                      <a:pos x="208" y="270"/>
                    </a:cxn>
                    <a:cxn ang="0">
                      <a:pos x="214" y="266"/>
                    </a:cxn>
                    <a:cxn ang="0">
                      <a:pos x="218" y="250"/>
                    </a:cxn>
                    <a:cxn ang="0">
                      <a:pos x="228" y="206"/>
                    </a:cxn>
                    <a:cxn ang="0">
                      <a:pos x="232" y="170"/>
                    </a:cxn>
                    <a:cxn ang="0">
                      <a:pos x="196" y="88"/>
                    </a:cxn>
                    <a:cxn ang="0">
                      <a:pos x="130" y="28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232" h="272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2"/>
                      </a:lnTo>
                      <a:lnTo>
                        <a:pt x="0" y="18"/>
                      </a:lnTo>
                      <a:lnTo>
                        <a:pt x="2" y="16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4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12" y="32"/>
                      </a:lnTo>
                      <a:lnTo>
                        <a:pt x="12" y="32"/>
                      </a:lnTo>
                      <a:lnTo>
                        <a:pt x="16" y="36"/>
                      </a:lnTo>
                      <a:lnTo>
                        <a:pt x="20" y="36"/>
                      </a:lnTo>
                      <a:lnTo>
                        <a:pt x="20" y="36"/>
                      </a:lnTo>
                      <a:lnTo>
                        <a:pt x="20" y="34"/>
                      </a:lnTo>
                      <a:lnTo>
                        <a:pt x="18" y="32"/>
                      </a:lnTo>
                      <a:lnTo>
                        <a:pt x="18" y="32"/>
                      </a:lnTo>
                      <a:lnTo>
                        <a:pt x="16" y="28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6" y="16"/>
                      </a:lnTo>
                      <a:lnTo>
                        <a:pt x="20" y="12"/>
                      </a:lnTo>
                      <a:lnTo>
                        <a:pt x="22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14"/>
                      </a:lnTo>
                      <a:lnTo>
                        <a:pt x="32" y="14"/>
                      </a:lnTo>
                      <a:lnTo>
                        <a:pt x="34" y="16"/>
                      </a:lnTo>
                      <a:lnTo>
                        <a:pt x="34" y="16"/>
                      </a:lnTo>
                      <a:lnTo>
                        <a:pt x="38" y="16"/>
                      </a:lnTo>
                      <a:lnTo>
                        <a:pt x="40" y="18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4" y="26"/>
                      </a:lnTo>
                      <a:lnTo>
                        <a:pt x="44" y="26"/>
                      </a:lnTo>
                      <a:lnTo>
                        <a:pt x="46" y="28"/>
                      </a:lnTo>
                      <a:lnTo>
                        <a:pt x="48" y="30"/>
                      </a:lnTo>
                      <a:lnTo>
                        <a:pt x="48" y="30"/>
                      </a:lnTo>
                      <a:lnTo>
                        <a:pt x="48" y="32"/>
                      </a:lnTo>
                      <a:lnTo>
                        <a:pt x="48" y="32"/>
                      </a:lnTo>
                      <a:lnTo>
                        <a:pt x="46" y="34"/>
                      </a:lnTo>
                      <a:lnTo>
                        <a:pt x="44" y="36"/>
                      </a:lnTo>
                      <a:lnTo>
                        <a:pt x="44" y="36"/>
                      </a:lnTo>
                      <a:lnTo>
                        <a:pt x="42" y="38"/>
                      </a:lnTo>
                      <a:lnTo>
                        <a:pt x="42" y="38"/>
                      </a:lnTo>
                      <a:lnTo>
                        <a:pt x="40" y="44"/>
                      </a:lnTo>
                      <a:lnTo>
                        <a:pt x="40" y="44"/>
                      </a:lnTo>
                      <a:lnTo>
                        <a:pt x="42" y="48"/>
                      </a:lnTo>
                      <a:lnTo>
                        <a:pt x="42" y="48"/>
                      </a:lnTo>
                      <a:lnTo>
                        <a:pt x="40" y="52"/>
                      </a:lnTo>
                      <a:lnTo>
                        <a:pt x="40" y="52"/>
                      </a:lnTo>
                      <a:lnTo>
                        <a:pt x="40" y="54"/>
                      </a:lnTo>
                      <a:lnTo>
                        <a:pt x="40" y="54"/>
                      </a:lnTo>
                      <a:lnTo>
                        <a:pt x="40" y="56"/>
                      </a:lnTo>
                      <a:lnTo>
                        <a:pt x="42" y="58"/>
                      </a:lnTo>
                      <a:lnTo>
                        <a:pt x="42" y="58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2" y="66"/>
                      </a:lnTo>
                      <a:lnTo>
                        <a:pt x="42" y="66"/>
                      </a:lnTo>
                      <a:lnTo>
                        <a:pt x="42" y="72"/>
                      </a:lnTo>
                      <a:lnTo>
                        <a:pt x="42" y="72"/>
                      </a:lnTo>
                      <a:lnTo>
                        <a:pt x="44" y="74"/>
                      </a:lnTo>
                      <a:lnTo>
                        <a:pt x="44" y="74"/>
                      </a:lnTo>
                      <a:lnTo>
                        <a:pt x="48" y="72"/>
                      </a:lnTo>
                      <a:lnTo>
                        <a:pt x="48" y="72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2" y="80"/>
                      </a:lnTo>
                      <a:lnTo>
                        <a:pt x="56" y="80"/>
                      </a:lnTo>
                      <a:lnTo>
                        <a:pt x="56" y="80"/>
                      </a:lnTo>
                      <a:lnTo>
                        <a:pt x="58" y="82"/>
                      </a:lnTo>
                      <a:lnTo>
                        <a:pt x="58" y="84"/>
                      </a:lnTo>
                      <a:lnTo>
                        <a:pt x="58" y="84"/>
                      </a:lnTo>
                      <a:lnTo>
                        <a:pt x="56" y="88"/>
                      </a:lnTo>
                      <a:lnTo>
                        <a:pt x="54" y="92"/>
                      </a:lnTo>
                      <a:lnTo>
                        <a:pt x="54" y="92"/>
                      </a:lnTo>
                      <a:lnTo>
                        <a:pt x="52" y="96"/>
                      </a:lnTo>
                      <a:lnTo>
                        <a:pt x="52" y="96"/>
                      </a:lnTo>
                      <a:lnTo>
                        <a:pt x="54" y="100"/>
                      </a:lnTo>
                      <a:lnTo>
                        <a:pt x="54" y="100"/>
                      </a:lnTo>
                      <a:lnTo>
                        <a:pt x="56" y="104"/>
                      </a:lnTo>
                      <a:lnTo>
                        <a:pt x="56" y="104"/>
                      </a:lnTo>
                      <a:lnTo>
                        <a:pt x="58" y="108"/>
                      </a:lnTo>
                      <a:lnTo>
                        <a:pt x="58" y="108"/>
                      </a:lnTo>
                      <a:lnTo>
                        <a:pt x="58" y="108"/>
                      </a:lnTo>
                      <a:lnTo>
                        <a:pt x="64" y="106"/>
                      </a:lnTo>
                      <a:lnTo>
                        <a:pt x="64" y="104"/>
                      </a:lnTo>
                      <a:lnTo>
                        <a:pt x="64" y="104"/>
                      </a:lnTo>
                      <a:lnTo>
                        <a:pt x="68" y="108"/>
                      </a:lnTo>
                      <a:lnTo>
                        <a:pt x="68" y="108"/>
                      </a:lnTo>
                      <a:lnTo>
                        <a:pt x="72" y="106"/>
                      </a:lnTo>
                      <a:lnTo>
                        <a:pt x="72" y="106"/>
                      </a:lnTo>
                      <a:lnTo>
                        <a:pt x="74" y="104"/>
                      </a:lnTo>
                      <a:lnTo>
                        <a:pt x="74" y="104"/>
                      </a:lnTo>
                      <a:lnTo>
                        <a:pt x="78" y="100"/>
                      </a:lnTo>
                      <a:lnTo>
                        <a:pt x="80" y="96"/>
                      </a:lnTo>
                      <a:lnTo>
                        <a:pt x="80" y="96"/>
                      </a:lnTo>
                      <a:lnTo>
                        <a:pt x="80" y="94"/>
                      </a:lnTo>
                      <a:lnTo>
                        <a:pt x="78" y="90"/>
                      </a:lnTo>
                      <a:lnTo>
                        <a:pt x="78" y="90"/>
                      </a:lnTo>
                      <a:lnTo>
                        <a:pt x="76" y="88"/>
                      </a:lnTo>
                      <a:lnTo>
                        <a:pt x="76" y="86"/>
                      </a:lnTo>
                      <a:lnTo>
                        <a:pt x="76" y="86"/>
                      </a:lnTo>
                      <a:lnTo>
                        <a:pt x="76" y="82"/>
                      </a:lnTo>
                      <a:lnTo>
                        <a:pt x="80" y="80"/>
                      </a:lnTo>
                      <a:lnTo>
                        <a:pt x="80" y="80"/>
                      </a:lnTo>
                      <a:lnTo>
                        <a:pt x="82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4" y="72"/>
                      </a:lnTo>
                      <a:lnTo>
                        <a:pt x="86" y="70"/>
                      </a:lnTo>
                      <a:lnTo>
                        <a:pt x="88" y="70"/>
                      </a:lnTo>
                      <a:lnTo>
                        <a:pt x="88" y="70"/>
                      </a:lnTo>
                      <a:lnTo>
                        <a:pt x="88" y="70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2" y="68"/>
                      </a:lnTo>
                      <a:lnTo>
                        <a:pt x="92" y="68"/>
                      </a:lnTo>
                      <a:lnTo>
                        <a:pt x="90" y="66"/>
                      </a:lnTo>
                      <a:lnTo>
                        <a:pt x="88" y="62"/>
                      </a:lnTo>
                      <a:lnTo>
                        <a:pt x="88" y="62"/>
                      </a:lnTo>
                      <a:lnTo>
                        <a:pt x="90" y="58"/>
                      </a:lnTo>
                      <a:lnTo>
                        <a:pt x="90" y="58"/>
                      </a:lnTo>
                      <a:lnTo>
                        <a:pt x="94" y="58"/>
                      </a:lnTo>
                      <a:lnTo>
                        <a:pt x="100" y="58"/>
                      </a:lnTo>
                      <a:lnTo>
                        <a:pt x="100" y="58"/>
                      </a:lnTo>
                      <a:lnTo>
                        <a:pt x="102" y="56"/>
                      </a:lnTo>
                      <a:lnTo>
                        <a:pt x="102" y="54"/>
                      </a:lnTo>
                      <a:lnTo>
                        <a:pt x="102" y="54"/>
                      </a:lnTo>
                      <a:lnTo>
                        <a:pt x="106" y="48"/>
                      </a:lnTo>
                      <a:lnTo>
                        <a:pt x="110" y="46"/>
                      </a:lnTo>
                      <a:lnTo>
                        <a:pt x="114" y="46"/>
                      </a:lnTo>
                      <a:lnTo>
                        <a:pt x="114" y="46"/>
                      </a:lnTo>
                      <a:lnTo>
                        <a:pt x="120" y="48"/>
                      </a:lnTo>
                      <a:lnTo>
                        <a:pt x="124" y="46"/>
                      </a:lnTo>
                      <a:lnTo>
                        <a:pt x="124" y="46"/>
                      </a:lnTo>
                      <a:lnTo>
                        <a:pt x="128" y="46"/>
                      </a:lnTo>
                      <a:lnTo>
                        <a:pt x="134" y="48"/>
                      </a:lnTo>
                      <a:lnTo>
                        <a:pt x="134" y="48"/>
                      </a:lnTo>
                      <a:lnTo>
                        <a:pt x="134" y="48"/>
                      </a:lnTo>
                      <a:lnTo>
                        <a:pt x="138" y="54"/>
                      </a:lnTo>
                      <a:lnTo>
                        <a:pt x="140" y="58"/>
                      </a:lnTo>
                      <a:lnTo>
                        <a:pt x="140" y="58"/>
                      </a:lnTo>
                      <a:lnTo>
                        <a:pt x="140" y="60"/>
                      </a:lnTo>
                      <a:lnTo>
                        <a:pt x="140" y="60"/>
                      </a:lnTo>
                      <a:lnTo>
                        <a:pt x="138" y="62"/>
                      </a:lnTo>
                      <a:lnTo>
                        <a:pt x="134" y="64"/>
                      </a:lnTo>
                      <a:lnTo>
                        <a:pt x="130" y="66"/>
                      </a:lnTo>
                      <a:lnTo>
                        <a:pt x="130" y="66"/>
                      </a:lnTo>
                      <a:lnTo>
                        <a:pt x="126" y="68"/>
                      </a:lnTo>
                      <a:lnTo>
                        <a:pt x="122" y="72"/>
                      </a:lnTo>
                      <a:lnTo>
                        <a:pt x="122" y="72"/>
                      </a:lnTo>
                      <a:lnTo>
                        <a:pt x="122" y="72"/>
                      </a:lnTo>
                      <a:lnTo>
                        <a:pt x="124" y="74"/>
                      </a:lnTo>
                      <a:lnTo>
                        <a:pt x="124" y="74"/>
                      </a:lnTo>
                      <a:lnTo>
                        <a:pt x="122" y="78"/>
                      </a:lnTo>
                      <a:lnTo>
                        <a:pt x="118" y="80"/>
                      </a:lnTo>
                      <a:lnTo>
                        <a:pt x="114" y="82"/>
                      </a:lnTo>
                      <a:lnTo>
                        <a:pt x="114" y="82"/>
                      </a:lnTo>
                      <a:lnTo>
                        <a:pt x="106" y="84"/>
                      </a:lnTo>
                      <a:lnTo>
                        <a:pt x="102" y="86"/>
                      </a:lnTo>
                      <a:lnTo>
                        <a:pt x="100" y="90"/>
                      </a:lnTo>
                      <a:lnTo>
                        <a:pt x="100" y="90"/>
                      </a:lnTo>
                      <a:lnTo>
                        <a:pt x="96" y="96"/>
                      </a:lnTo>
                      <a:lnTo>
                        <a:pt x="94" y="100"/>
                      </a:lnTo>
                      <a:lnTo>
                        <a:pt x="94" y="100"/>
                      </a:lnTo>
                      <a:lnTo>
                        <a:pt x="92" y="104"/>
                      </a:lnTo>
                      <a:lnTo>
                        <a:pt x="88" y="110"/>
                      </a:lnTo>
                      <a:lnTo>
                        <a:pt x="88" y="110"/>
                      </a:lnTo>
                      <a:lnTo>
                        <a:pt x="78" y="122"/>
                      </a:lnTo>
                      <a:lnTo>
                        <a:pt x="78" y="122"/>
                      </a:lnTo>
                      <a:lnTo>
                        <a:pt x="76" y="126"/>
                      </a:lnTo>
                      <a:lnTo>
                        <a:pt x="76" y="126"/>
                      </a:lnTo>
                      <a:lnTo>
                        <a:pt x="76" y="132"/>
                      </a:lnTo>
                      <a:lnTo>
                        <a:pt x="76" y="132"/>
                      </a:lnTo>
                      <a:lnTo>
                        <a:pt x="76" y="140"/>
                      </a:lnTo>
                      <a:lnTo>
                        <a:pt x="76" y="140"/>
                      </a:lnTo>
                      <a:lnTo>
                        <a:pt x="76" y="150"/>
                      </a:lnTo>
                      <a:lnTo>
                        <a:pt x="76" y="150"/>
                      </a:lnTo>
                      <a:lnTo>
                        <a:pt x="74" y="154"/>
                      </a:lnTo>
                      <a:lnTo>
                        <a:pt x="74" y="154"/>
                      </a:lnTo>
                      <a:lnTo>
                        <a:pt x="76" y="160"/>
                      </a:lnTo>
                      <a:lnTo>
                        <a:pt x="76" y="160"/>
                      </a:lnTo>
                      <a:lnTo>
                        <a:pt x="78" y="172"/>
                      </a:lnTo>
                      <a:lnTo>
                        <a:pt x="78" y="172"/>
                      </a:lnTo>
                      <a:lnTo>
                        <a:pt x="76" y="184"/>
                      </a:lnTo>
                      <a:lnTo>
                        <a:pt x="76" y="184"/>
                      </a:lnTo>
                      <a:lnTo>
                        <a:pt x="84" y="190"/>
                      </a:lnTo>
                      <a:lnTo>
                        <a:pt x="84" y="190"/>
                      </a:lnTo>
                      <a:lnTo>
                        <a:pt x="84" y="190"/>
                      </a:lnTo>
                      <a:lnTo>
                        <a:pt x="84" y="196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8" y="202"/>
                      </a:lnTo>
                      <a:lnTo>
                        <a:pt x="90" y="206"/>
                      </a:lnTo>
                      <a:lnTo>
                        <a:pt x="90" y="206"/>
                      </a:lnTo>
                      <a:lnTo>
                        <a:pt x="90" y="208"/>
                      </a:lnTo>
                      <a:lnTo>
                        <a:pt x="90" y="208"/>
                      </a:lnTo>
                      <a:lnTo>
                        <a:pt x="90" y="210"/>
                      </a:lnTo>
                      <a:lnTo>
                        <a:pt x="90" y="210"/>
                      </a:lnTo>
                      <a:lnTo>
                        <a:pt x="92" y="212"/>
                      </a:lnTo>
                      <a:lnTo>
                        <a:pt x="98" y="214"/>
                      </a:lnTo>
                      <a:lnTo>
                        <a:pt x="102" y="216"/>
                      </a:lnTo>
                      <a:lnTo>
                        <a:pt x="102" y="216"/>
                      </a:lnTo>
                      <a:lnTo>
                        <a:pt x="112" y="218"/>
                      </a:lnTo>
                      <a:lnTo>
                        <a:pt x="126" y="222"/>
                      </a:lnTo>
                      <a:lnTo>
                        <a:pt x="126" y="222"/>
                      </a:lnTo>
                      <a:lnTo>
                        <a:pt x="130" y="220"/>
                      </a:lnTo>
                      <a:lnTo>
                        <a:pt x="130" y="220"/>
                      </a:lnTo>
                      <a:lnTo>
                        <a:pt x="132" y="218"/>
                      </a:lnTo>
                      <a:lnTo>
                        <a:pt x="134" y="216"/>
                      </a:lnTo>
                      <a:lnTo>
                        <a:pt x="138" y="214"/>
                      </a:lnTo>
                      <a:lnTo>
                        <a:pt x="138" y="214"/>
                      </a:lnTo>
                      <a:lnTo>
                        <a:pt x="140" y="214"/>
                      </a:lnTo>
                      <a:lnTo>
                        <a:pt x="142" y="212"/>
                      </a:lnTo>
                      <a:lnTo>
                        <a:pt x="142" y="212"/>
                      </a:lnTo>
                      <a:lnTo>
                        <a:pt x="146" y="204"/>
                      </a:lnTo>
                      <a:lnTo>
                        <a:pt x="152" y="200"/>
                      </a:lnTo>
                      <a:lnTo>
                        <a:pt x="152" y="200"/>
                      </a:lnTo>
                      <a:lnTo>
                        <a:pt x="156" y="200"/>
                      </a:lnTo>
                      <a:lnTo>
                        <a:pt x="160" y="202"/>
                      </a:lnTo>
                      <a:lnTo>
                        <a:pt x="160" y="202"/>
                      </a:lnTo>
                      <a:lnTo>
                        <a:pt x="162" y="200"/>
                      </a:lnTo>
                      <a:lnTo>
                        <a:pt x="166" y="196"/>
                      </a:lnTo>
                      <a:lnTo>
                        <a:pt x="166" y="196"/>
                      </a:lnTo>
                      <a:lnTo>
                        <a:pt x="172" y="192"/>
                      </a:lnTo>
                      <a:lnTo>
                        <a:pt x="174" y="192"/>
                      </a:lnTo>
                      <a:lnTo>
                        <a:pt x="176" y="192"/>
                      </a:lnTo>
                      <a:lnTo>
                        <a:pt x="184" y="196"/>
                      </a:lnTo>
                      <a:lnTo>
                        <a:pt x="182" y="198"/>
                      </a:lnTo>
                      <a:lnTo>
                        <a:pt x="182" y="198"/>
                      </a:lnTo>
                      <a:lnTo>
                        <a:pt x="182" y="200"/>
                      </a:lnTo>
                      <a:lnTo>
                        <a:pt x="182" y="200"/>
                      </a:lnTo>
                      <a:lnTo>
                        <a:pt x="184" y="202"/>
                      </a:lnTo>
                      <a:lnTo>
                        <a:pt x="184" y="202"/>
                      </a:lnTo>
                      <a:lnTo>
                        <a:pt x="186" y="204"/>
                      </a:lnTo>
                      <a:lnTo>
                        <a:pt x="186" y="206"/>
                      </a:lnTo>
                      <a:lnTo>
                        <a:pt x="186" y="206"/>
                      </a:lnTo>
                      <a:lnTo>
                        <a:pt x="186" y="210"/>
                      </a:lnTo>
                      <a:lnTo>
                        <a:pt x="186" y="210"/>
                      </a:lnTo>
                      <a:lnTo>
                        <a:pt x="182" y="218"/>
                      </a:lnTo>
                      <a:lnTo>
                        <a:pt x="182" y="218"/>
                      </a:lnTo>
                      <a:lnTo>
                        <a:pt x="184" y="222"/>
                      </a:lnTo>
                      <a:lnTo>
                        <a:pt x="186" y="222"/>
                      </a:lnTo>
                      <a:lnTo>
                        <a:pt x="186" y="222"/>
                      </a:lnTo>
                      <a:lnTo>
                        <a:pt x="190" y="226"/>
                      </a:lnTo>
                      <a:lnTo>
                        <a:pt x="194" y="232"/>
                      </a:lnTo>
                      <a:lnTo>
                        <a:pt x="194" y="232"/>
                      </a:lnTo>
                      <a:lnTo>
                        <a:pt x="196" y="234"/>
                      </a:lnTo>
                      <a:lnTo>
                        <a:pt x="196" y="234"/>
                      </a:lnTo>
                      <a:lnTo>
                        <a:pt x="200" y="236"/>
                      </a:lnTo>
                      <a:lnTo>
                        <a:pt x="200" y="240"/>
                      </a:lnTo>
                      <a:lnTo>
                        <a:pt x="202" y="244"/>
                      </a:lnTo>
                      <a:lnTo>
                        <a:pt x="202" y="244"/>
                      </a:lnTo>
                      <a:lnTo>
                        <a:pt x="202" y="244"/>
                      </a:lnTo>
                      <a:lnTo>
                        <a:pt x="202" y="244"/>
                      </a:lnTo>
                      <a:lnTo>
                        <a:pt x="202" y="248"/>
                      </a:lnTo>
                      <a:lnTo>
                        <a:pt x="202" y="248"/>
                      </a:lnTo>
                      <a:lnTo>
                        <a:pt x="206" y="252"/>
                      </a:lnTo>
                      <a:lnTo>
                        <a:pt x="208" y="258"/>
                      </a:lnTo>
                      <a:lnTo>
                        <a:pt x="208" y="266"/>
                      </a:lnTo>
                      <a:lnTo>
                        <a:pt x="208" y="266"/>
                      </a:lnTo>
                      <a:lnTo>
                        <a:pt x="208" y="270"/>
                      </a:lnTo>
                      <a:lnTo>
                        <a:pt x="208" y="270"/>
                      </a:lnTo>
                      <a:lnTo>
                        <a:pt x="210" y="272"/>
                      </a:lnTo>
                      <a:lnTo>
                        <a:pt x="210" y="272"/>
                      </a:lnTo>
                      <a:lnTo>
                        <a:pt x="212" y="268"/>
                      </a:lnTo>
                      <a:lnTo>
                        <a:pt x="214" y="266"/>
                      </a:lnTo>
                      <a:lnTo>
                        <a:pt x="214" y="266"/>
                      </a:lnTo>
                      <a:lnTo>
                        <a:pt x="214" y="262"/>
                      </a:lnTo>
                      <a:lnTo>
                        <a:pt x="218" y="256"/>
                      </a:lnTo>
                      <a:lnTo>
                        <a:pt x="218" y="256"/>
                      </a:lnTo>
                      <a:lnTo>
                        <a:pt x="218" y="250"/>
                      </a:lnTo>
                      <a:lnTo>
                        <a:pt x="218" y="250"/>
                      </a:lnTo>
                      <a:lnTo>
                        <a:pt x="220" y="238"/>
                      </a:lnTo>
                      <a:lnTo>
                        <a:pt x="222" y="228"/>
                      </a:lnTo>
                      <a:lnTo>
                        <a:pt x="226" y="216"/>
                      </a:lnTo>
                      <a:lnTo>
                        <a:pt x="226" y="216"/>
                      </a:lnTo>
                      <a:lnTo>
                        <a:pt x="228" y="206"/>
                      </a:lnTo>
                      <a:lnTo>
                        <a:pt x="228" y="192"/>
                      </a:lnTo>
                      <a:lnTo>
                        <a:pt x="228" y="192"/>
                      </a:lnTo>
                      <a:lnTo>
                        <a:pt x="230" y="180"/>
                      </a:lnTo>
                      <a:lnTo>
                        <a:pt x="232" y="170"/>
                      </a:lnTo>
                      <a:lnTo>
                        <a:pt x="232" y="170"/>
                      </a:lnTo>
                      <a:lnTo>
                        <a:pt x="226" y="152"/>
                      </a:lnTo>
                      <a:lnTo>
                        <a:pt x="222" y="134"/>
                      </a:lnTo>
                      <a:lnTo>
                        <a:pt x="214" y="118"/>
                      </a:lnTo>
                      <a:lnTo>
                        <a:pt x="206" y="102"/>
                      </a:lnTo>
                      <a:lnTo>
                        <a:pt x="196" y="88"/>
                      </a:lnTo>
                      <a:lnTo>
                        <a:pt x="184" y="74"/>
                      </a:lnTo>
                      <a:lnTo>
                        <a:pt x="172" y="60"/>
                      </a:lnTo>
                      <a:lnTo>
                        <a:pt x="160" y="48"/>
                      </a:lnTo>
                      <a:lnTo>
                        <a:pt x="146" y="38"/>
                      </a:lnTo>
                      <a:lnTo>
                        <a:pt x="130" y="28"/>
                      </a:lnTo>
                      <a:lnTo>
                        <a:pt x="114" y="20"/>
                      </a:lnTo>
                      <a:lnTo>
                        <a:pt x="98" y="12"/>
                      </a:lnTo>
                      <a:lnTo>
                        <a:pt x="80" y="6"/>
                      </a:lnTo>
                      <a:lnTo>
                        <a:pt x="62" y="2"/>
                      </a:lnTo>
                      <a:lnTo>
                        <a:pt x="4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63A9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" name="Freeform 53"/>
                <p:cNvSpPr>
                  <a:spLocks/>
                </p:cNvSpPr>
                <p:nvPr/>
              </p:nvSpPr>
              <p:spPr bwMode="auto">
                <a:xfrm>
                  <a:off x="7837698" y="2923220"/>
                  <a:ext cx="12560" cy="16746"/>
                </a:xfrm>
                <a:custGeom>
                  <a:avLst/>
                  <a:gdLst/>
                  <a:ahLst/>
                  <a:cxnLst>
                    <a:cxn ang="0">
                      <a:pos x="2" y="8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" y="8"/>
                    </a:cxn>
                    <a:cxn ang="0">
                      <a:pos x="2" y="8"/>
                    </a:cxn>
                  </a:cxnLst>
                  <a:rect l="0" t="0" r="r" b="b"/>
                  <a:pathLst>
                    <a:path w="6" h="8">
                      <a:moveTo>
                        <a:pt x="2" y="8"/>
                      </a:move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Freeform 54"/>
                <p:cNvSpPr>
                  <a:spLocks/>
                </p:cNvSpPr>
                <p:nvPr/>
              </p:nvSpPr>
              <p:spPr bwMode="auto">
                <a:xfrm>
                  <a:off x="7653492" y="2944152"/>
                  <a:ext cx="544246" cy="711706"/>
                </a:xfrm>
                <a:custGeom>
                  <a:avLst/>
                  <a:gdLst/>
                  <a:ahLst/>
                  <a:cxnLst>
                    <a:cxn ang="0">
                      <a:pos x="250" y="230"/>
                    </a:cxn>
                    <a:cxn ang="0">
                      <a:pos x="246" y="232"/>
                    </a:cxn>
                    <a:cxn ang="0">
                      <a:pos x="240" y="230"/>
                    </a:cxn>
                    <a:cxn ang="0">
                      <a:pos x="236" y="222"/>
                    </a:cxn>
                    <a:cxn ang="0">
                      <a:pos x="218" y="218"/>
                    </a:cxn>
                    <a:cxn ang="0">
                      <a:pos x="180" y="220"/>
                    </a:cxn>
                    <a:cxn ang="0">
                      <a:pos x="170" y="212"/>
                    </a:cxn>
                    <a:cxn ang="0">
                      <a:pos x="140" y="212"/>
                    </a:cxn>
                    <a:cxn ang="0">
                      <a:pos x="128" y="210"/>
                    </a:cxn>
                    <a:cxn ang="0">
                      <a:pos x="112" y="212"/>
                    </a:cxn>
                    <a:cxn ang="0">
                      <a:pos x="98" y="210"/>
                    </a:cxn>
                    <a:cxn ang="0">
                      <a:pos x="84" y="216"/>
                    </a:cxn>
                    <a:cxn ang="0">
                      <a:pos x="66" y="210"/>
                    </a:cxn>
                    <a:cxn ang="0">
                      <a:pos x="48" y="208"/>
                    </a:cxn>
                    <a:cxn ang="0">
                      <a:pos x="38" y="190"/>
                    </a:cxn>
                    <a:cxn ang="0">
                      <a:pos x="30" y="182"/>
                    </a:cxn>
                    <a:cxn ang="0">
                      <a:pos x="18" y="176"/>
                    </a:cxn>
                    <a:cxn ang="0">
                      <a:pos x="16" y="160"/>
                    </a:cxn>
                    <a:cxn ang="0">
                      <a:pos x="16" y="152"/>
                    </a:cxn>
                    <a:cxn ang="0">
                      <a:pos x="20" y="142"/>
                    </a:cxn>
                    <a:cxn ang="0">
                      <a:pos x="30" y="136"/>
                    </a:cxn>
                    <a:cxn ang="0">
                      <a:pos x="46" y="132"/>
                    </a:cxn>
                    <a:cxn ang="0">
                      <a:pos x="50" y="142"/>
                    </a:cxn>
                    <a:cxn ang="0">
                      <a:pos x="52" y="140"/>
                    </a:cxn>
                    <a:cxn ang="0">
                      <a:pos x="50" y="124"/>
                    </a:cxn>
                    <a:cxn ang="0">
                      <a:pos x="56" y="108"/>
                    </a:cxn>
                    <a:cxn ang="0">
                      <a:pos x="64" y="98"/>
                    </a:cxn>
                    <a:cxn ang="0">
                      <a:pos x="70" y="78"/>
                    </a:cxn>
                    <a:cxn ang="0">
                      <a:pos x="82" y="68"/>
                    </a:cxn>
                    <a:cxn ang="0">
                      <a:pos x="94" y="46"/>
                    </a:cxn>
                    <a:cxn ang="0">
                      <a:pos x="104" y="42"/>
                    </a:cxn>
                    <a:cxn ang="0">
                      <a:pos x="98" y="22"/>
                    </a:cxn>
                    <a:cxn ang="0">
                      <a:pos x="88" y="18"/>
                    </a:cxn>
                    <a:cxn ang="0">
                      <a:pos x="76" y="20"/>
                    </a:cxn>
                    <a:cxn ang="0">
                      <a:pos x="74" y="34"/>
                    </a:cxn>
                    <a:cxn ang="0">
                      <a:pos x="56" y="44"/>
                    </a:cxn>
                    <a:cxn ang="0">
                      <a:pos x="52" y="16"/>
                    </a:cxn>
                    <a:cxn ang="0">
                      <a:pos x="56" y="8"/>
                    </a:cxn>
                    <a:cxn ang="0">
                      <a:pos x="48" y="4"/>
                    </a:cxn>
                    <a:cxn ang="0">
                      <a:pos x="18" y="44"/>
                    </a:cxn>
                    <a:cxn ang="0">
                      <a:pos x="0" y="130"/>
                    </a:cxn>
                    <a:cxn ang="0">
                      <a:pos x="12" y="182"/>
                    </a:cxn>
                    <a:cxn ang="0">
                      <a:pos x="30" y="196"/>
                    </a:cxn>
                    <a:cxn ang="0">
                      <a:pos x="48" y="216"/>
                    </a:cxn>
                    <a:cxn ang="0">
                      <a:pos x="60" y="218"/>
                    </a:cxn>
                    <a:cxn ang="0">
                      <a:pos x="86" y="238"/>
                    </a:cxn>
                    <a:cxn ang="0">
                      <a:pos x="96" y="262"/>
                    </a:cxn>
                    <a:cxn ang="0">
                      <a:pos x="110" y="270"/>
                    </a:cxn>
                    <a:cxn ang="0">
                      <a:pos x="116" y="282"/>
                    </a:cxn>
                    <a:cxn ang="0">
                      <a:pos x="136" y="290"/>
                    </a:cxn>
                    <a:cxn ang="0">
                      <a:pos x="156" y="310"/>
                    </a:cxn>
                    <a:cxn ang="0">
                      <a:pos x="172" y="328"/>
                    </a:cxn>
                    <a:cxn ang="0">
                      <a:pos x="188" y="340"/>
                    </a:cxn>
                    <a:cxn ang="0">
                      <a:pos x="218" y="328"/>
                    </a:cxn>
                    <a:cxn ang="0">
                      <a:pos x="234" y="308"/>
                    </a:cxn>
                    <a:cxn ang="0">
                      <a:pos x="246" y="284"/>
                    </a:cxn>
                    <a:cxn ang="0">
                      <a:pos x="254" y="262"/>
                    </a:cxn>
                    <a:cxn ang="0">
                      <a:pos x="256" y="248"/>
                    </a:cxn>
                    <a:cxn ang="0">
                      <a:pos x="258" y="232"/>
                    </a:cxn>
                  </a:cxnLst>
                  <a:rect l="0" t="0" r="r" b="b"/>
                  <a:pathLst>
                    <a:path w="260" h="340">
                      <a:moveTo>
                        <a:pt x="258" y="232"/>
                      </a:moveTo>
                      <a:lnTo>
                        <a:pt x="258" y="232"/>
                      </a:lnTo>
                      <a:lnTo>
                        <a:pt x="258" y="232"/>
                      </a:lnTo>
                      <a:lnTo>
                        <a:pt x="258" y="232"/>
                      </a:lnTo>
                      <a:lnTo>
                        <a:pt x="254" y="232"/>
                      </a:lnTo>
                      <a:lnTo>
                        <a:pt x="250" y="230"/>
                      </a:lnTo>
                      <a:lnTo>
                        <a:pt x="250" y="230"/>
                      </a:lnTo>
                      <a:lnTo>
                        <a:pt x="250" y="230"/>
                      </a:lnTo>
                      <a:lnTo>
                        <a:pt x="250" y="230"/>
                      </a:lnTo>
                      <a:lnTo>
                        <a:pt x="250" y="228"/>
                      </a:lnTo>
                      <a:lnTo>
                        <a:pt x="246" y="232"/>
                      </a:lnTo>
                      <a:lnTo>
                        <a:pt x="246" y="232"/>
                      </a:lnTo>
                      <a:lnTo>
                        <a:pt x="244" y="234"/>
                      </a:lnTo>
                      <a:lnTo>
                        <a:pt x="242" y="234"/>
                      </a:lnTo>
                      <a:lnTo>
                        <a:pt x="240" y="234"/>
                      </a:lnTo>
                      <a:lnTo>
                        <a:pt x="240" y="234"/>
                      </a:lnTo>
                      <a:lnTo>
                        <a:pt x="240" y="230"/>
                      </a:lnTo>
                      <a:lnTo>
                        <a:pt x="240" y="230"/>
                      </a:lnTo>
                      <a:lnTo>
                        <a:pt x="240" y="226"/>
                      </a:lnTo>
                      <a:lnTo>
                        <a:pt x="240" y="226"/>
                      </a:lnTo>
                      <a:lnTo>
                        <a:pt x="240" y="222"/>
                      </a:lnTo>
                      <a:lnTo>
                        <a:pt x="240" y="222"/>
                      </a:lnTo>
                      <a:lnTo>
                        <a:pt x="238" y="222"/>
                      </a:lnTo>
                      <a:lnTo>
                        <a:pt x="236" y="222"/>
                      </a:lnTo>
                      <a:lnTo>
                        <a:pt x="236" y="222"/>
                      </a:lnTo>
                      <a:lnTo>
                        <a:pt x="232" y="224"/>
                      </a:lnTo>
                      <a:lnTo>
                        <a:pt x="224" y="220"/>
                      </a:lnTo>
                      <a:lnTo>
                        <a:pt x="224" y="220"/>
                      </a:lnTo>
                      <a:lnTo>
                        <a:pt x="222" y="220"/>
                      </a:lnTo>
                      <a:lnTo>
                        <a:pt x="218" y="218"/>
                      </a:lnTo>
                      <a:lnTo>
                        <a:pt x="218" y="218"/>
                      </a:lnTo>
                      <a:lnTo>
                        <a:pt x="202" y="218"/>
                      </a:lnTo>
                      <a:lnTo>
                        <a:pt x="192" y="220"/>
                      </a:lnTo>
                      <a:lnTo>
                        <a:pt x="192" y="220"/>
                      </a:lnTo>
                      <a:lnTo>
                        <a:pt x="186" y="220"/>
                      </a:lnTo>
                      <a:lnTo>
                        <a:pt x="180" y="220"/>
                      </a:lnTo>
                      <a:lnTo>
                        <a:pt x="180" y="220"/>
                      </a:lnTo>
                      <a:lnTo>
                        <a:pt x="178" y="218"/>
                      </a:lnTo>
                      <a:lnTo>
                        <a:pt x="176" y="216"/>
                      </a:lnTo>
                      <a:lnTo>
                        <a:pt x="176" y="216"/>
                      </a:lnTo>
                      <a:lnTo>
                        <a:pt x="174" y="214"/>
                      </a:lnTo>
                      <a:lnTo>
                        <a:pt x="170" y="212"/>
                      </a:lnTo>
                      <a:lnTo>
                        <a:pt x="156" y="210"/>
                      </a:lnTo>
                      <a:lnTo>
                        <a:pt x="156" y="210"/>
                      </a:lnTo>
                      <a:lnTo>
                        <a:pt x="150" y="210"/>
                      </a:lnTo>
                      <a:lnTo>
                        <a:pt x="150" y="210"/>
                      </a:lnTo>
                      <a:lnTo>
                        <a:pt x="144" y="210"/>
                      </a:lnTo>
                      <a:lnTo>
                        <a:pt x="140" y="212"/>
                      </a:lnTo>
                      <a:lnTo>
                        <a:pt x="140" y="212"/>
                      </a:lnTo>
                      <a:lnTo>
                        <a:pt x="134" y="214"/>
                      </a:lnTo>
                      <a:lnTo>
                        <a:pt x="130" y="212"/>
                      </a:lnTo>
                      <a:lnTo>
                        <a:pt x="130" y="212"/>
                      </a:lnTo>
                      <a:lnTo>
                        <a:pt x="128" y="210"/>
                      </a:lnTo>
                      <a:lnTo>
                        <a:pt x="128" y="210"/>
                      </a:lnTo>
                      <a:lnTo>
                        <a:pt x="128" y="210"/>
                      </a:lnTo>
                      <a:lnTo>
                        <a:pt x="128" y="210"/>
                      </a:lnTo>
                      <a:lnTo>
                        <a:pt x="118" y="212"/>
                      </a:lnTo>
                      <a:lnTo>
                        <a:pt x="118" y="212"/>
                      </a:lnTo>
                      <a:lnTo>
                        <a:pt x="112" y="212"/>
                      </a:lnTo>
                      <a:lnTo>
                        <a:pt x="112" y="212"/>
                      </a:lnTo>
                      <a:lnTo>
                        <a:pt x="108" y="210"/>
                      </a:lnTo>
                      <a:lnTo>
                        <a:pt x="108" y="210"/>
                      </a:lnTo>
                      <a:lnTo>
                        <a:pt x="104" y="210"/>
                      </a:lnTo>
                      <a:lnTo>
                        <a:pt x="100" y="210"/>
                      </a:lnTo>
                      <a:lnTo>
                        <a:pt x="100" y="210"/>
                      </a:lnTo>
                      <a:lnTo>
                        <a:pt x="98" y="210"/>
                      </a:lnTo>
                      <a:lnTo>
                        <a:pt x="98" y="210"/>
                      </a:lnTo>
                      <a:lnTo>
                        <a:pt x="92" y="212"/>
                      </a:lnTo>
                      <a:lnTo>
                        <a:pt x="90" y="214"/>
                      </a:lnTo>
                      <a:lnTo>
                        <a:pt x="90" y="214"/>
                      </a:lnTo>
                      <a:lnTo>
                        <a:pt x="84" y="216"/>
                      </a:lnTo>
                      <a:lnTo>
                        <a:pt x="84" y="216"/>
                      </a:lnTo>
                      <a:lnTo>
                        <a:pt x="82" y="216"/>
                      </a:lnTo>
                      <a:lnTo>
                        <a:pt x="78" y="214"/>
                      </a:lnTo>
                      <a:lnTo>
                        <a:pt x="78" y="214"/>
                      </a:lnTo>
                      <a:lnTo>
                        <a:pt x="76" y="212"/>
                      </a:lnTo>
                      <a:lnTo>
                        <a:pt x="70" y="210"/>
                      </a:lnTo>
                      <a:lnTo>
                        <a:pt x="66" y="210"/>
                      </a:lnTo>
                      <a:lnTo>
                        <a:pt x="66" y="210"/>
                      </a:lnTo>
                      <a:lnTo>
                        <a:pt x="62" y="212"/>
                      </a:lnTo>
                      <a:lnTo>
                        <a:pt x="54" y="212"/>
                      </a:lnTo>
                      <a:lnTo>
                        <a:pt x="54" y="212"/>
                      </a:lnTo>
                      <a:lnTo>
                        <a:pt x="50" y="210"/>
                      </a:lnTo>
                      <a:lnTo>
                        <a:pt x="48" y="208"/>
                      </a:lnTo>
                      <a:lnTo>
                        <a:pt x="46" y="200"/>
                      </a:lnTo>
                      <a:lnTo>
                        <a:pt x="46" y="200"/>
                      </a:lnTo>
                      <a:lnTo>
                        <a:pt x="42" y="192"/>
                      </a:lnTo>
                      <a:lnTo>
                        <a:pt x="42" y="192"/>
                      </a:lnTo>
                      <a:lnTo>
                        <a:pt x="40" y="190"/>
                      </a:lnTo>
                      <a:lnTo>
                        <a:pt x="38" y="190"/>
                      </a:lnTo>
                      <a:lnTo>
                        <a:pt x="38" y="190"/>
                      </a:lnTo>
                      <a:lnTo>
                        <a:pt x="34" y="188"/>
                      </a:lnTo>
                      <a:lnTo>
                        <a:pt x="34" y="188"/>
                      </a:lnTo>
                      <a:lnTo>
                        <a:pt x="32" y="186"/>
                      </a:lnTo>
                      <a:lnTo>
                        <a:pt x="30" y="182"/>
                      </a:lnTo>
                      <a:lnTo>
                        <a:pt x="30" y="182"/>
                      </a:lnTo>
                      <a:lnTo>
                        <a:pt x="30" y="178"/>
                      </a:lnTo>
                      <a:lnTo>
                        <a:pt x="30" y="178"/>
                      </a:lnTo>
                      <a:lnTo>
                        <a:pt x="26" y="176"/>
                      </a:lnTo>
                      <a:lnTo>
                        <a:pt x="22" y="176"/>
                      </a:lnTo>
                      <a:lnTo>
                        <a:pt x="22" y="176"/>
                      </a:lnTo>
                      <a:lnTo>
                        <a:pt x="18" y="176"/>
                      </a:lnTo>
                      <a:lnTo>
                        <a:pt x="16" y="174"/>
                      </a:lnTo>
                      <a:lnTo>
                        <a:pt x="16" y="174"/>
                      </a:lnTo>
                      <a:lnTo>
                        <a:pt x="14" y="168"/>
                      </a:lnTo>
                      <a:lnTo>
                        <a:pt x="14" y="164"/>
                      </a:lnTo>
                      <a:lnTo>
                        <a:pt x="16" y="160"/>
                      </a:lnTo>
                      <a:lnTo>
                        <a:pt x="16" y="160"/>
                      </a:lnTo>
                      <a:lnTo>
                        <a:pt x="18" y="158"/>
                      </a:lnTo>
                      <a:lnTo>
                        <a:pt x="18" y="158"/>
                      </a:lnTo>
                      <a:lnTo>
                        <a:pt x="18" y="156"/>
                      </a:lnTo>
                      <a:lnTo>
                        <a:pt x="18" y="154"/>
                      </a:lnTo>
                      <a:lnTo>
                        <a:pt x="18" y="154"/>
                      </a:lnTo>
                      <a:lnTo>
                        <a:pt x="16" y="152"/>
                      </a:lnTo>
                      <a:lnTo>
                        <a:pt x="16" y="150"/>
                      </a:lnTo>
                      <a:lnTo>
                        <a:pt x="16" y="150"/>
                      </a:lnTo>
                      <a:lnTo>
                        <a:pt x="16" y="146"/>
                      </a:lnTo>
                      <a:lnTo>
                        <a:pt x="18" y="144"/>
                      </a:lnTo>
                      <a:lnTo>
                        <a:pt x="18" y="144"/>
                      </a:lnTo>
                      <a:lnTo>
                        <a:pt x="20" y="142"/>
                      </a:lnTo>
                      <a:lnTo>
                        <a:pt x="22" y="140"/>
                      </a:lnTo>
                      <a:lnTo>
                        <a:pt x="22" y="140"/>
                      </a:lnTo>
                      <a:lnTo>
                        <a:pt x="22" y="136"/>
                      </a:lnTo>
                      <a:lnTo>
                        <a:pt x="24" y="136"/>
                      </a:lnTo>
                      <a:lnTo>
                        <a:pt x="24" y="136"/>
                      </a:lnTo>
                      <a:lnTo>
                        <a:pt x="30" y="136"/>
                      </a:lnTo>
                      <a:lnTo>
                        <a:pt x="34" y="132"/>
                      </a:lnTo>
                      <a:lnTo>
                        <a:pt x="34" y="132"/>
                      </a:lnTo>
                      <a:lnTo>
                        <a:pt x="36" y="132"/>
                      </a:lnTo>
                      <a:lnTo>
                        <a:pt x="40" y="130"/>
                      </a:lnTo>
                      <a:lnTo>
                        <a:pt x="40" y="130"/>
                      </a:lnTo>
                      <a:lnTo>
                        <a:pt x="46" y="132"/>
                      </a:lnTo>
                      <a:lnTo>
                        <a:pt x="48" y="134"/>
                      </a:lnTo>
                      <a:lnTo>
                        <a:pt x="50" y="138"/>
                      </a:lnTo>
                      <a:lnTo>
                        <a:pt x="50" y="140"/>
                      </a:lnTo>
                      <a:lnTo>
                        <a:pt x="50" y="140"/>
                      </a:lnTo>
                      <a:lnTo>
                        <a:pt x="50" y="142"/>
                      </a:lnTo>
                      <a:lnTo>
                        <a:pt x="50" y="142"/>
                      </a:lnTo>
                      <a:lnTo>
                        <a:pt x="50" y="144"/>
                      </a:lnTo>
                      <a:lnTo>
                        <a:pt x="50" y="144"/>
                      </a:lnTo>
                      <a:lnTo>
                        <a:pt x="52" y="144"/>
                      </a:lnTo>
                      <a:lnTo>
                        <a:pt x="52" y="144"/>
                      </a:lnTo>
                      <a:lnTo>
                        <a:pt x="52" y="140"/>
                      </a:lnTo>
                      <a:lnTo>
                        <a:pt x="52" y="140"/>
                      </a:lnTo>
                      <a:lnTo>
                        <a:pt x="52" y="136"/>
                      </a:lnTo>
                      <a:lnTo>
                        <a:pt x="50" y="134"/>
                      </a:lnTo>
                      <a:lnTo>
                        <a:pt x="50" y="134"/>
                      </a:lnTo>
                      <a:lnTo>
                        <a:pt x="50" y="130"/>
                      </a:lnTo>
                      <a:lnTo>
                        <a:pt x="50" y="130"/>
                      </a:lnTo>
                      <a:lnTo>
                        <a:pt x="50" y="124"/>
                      </a:lnTo>
                      <a:lnTo>
                        <a:pt x="50" y="124"/>
                      </a:lnTo>
                      <a:lnTo>
                        <a:pt x="52" y="114"/>
                      </a:lnTo>
                      <a:lnTo>
                        <a:pt x="52" y="114"/>
                      </a:lnTo>
                      <a:lnTo>
                        <a:pt x="54" y="110"/>
                      </a:lnTo>
                      <a:lnTo>
                        <a:pt x="56" y="108"/>
                      </a:lnTo>
                      <a:lnTo>
                        <a:pt x="56" y="108"/>
                      </a:lnTo>
                      <a:lnTo>
                        <a:pt x="58" y="106"/>
                      </a:lnTo>
                      <a:lnTo>
                        <a:pt x="60" y="102"/>
                      </a:lnTo>
                      <a:lnTo>
                        <a:pt x="60" y="102"/>
                      </a:lnTo>
                      <a:lnTo>
                        <a:pt x="62" y="98"/>
                      </a:lnTo>
                      <a:lnTo>
                        <a:pt x="64" y="98"/>
                      </a:lnTo>
                      <a:lnTo>
                        <a:pt x="64" y="98"/>
                      </a:lnTo>
                      <a:lnTo>
                        <a:pt x="66" y="96"/>
                      </a:lnTo>
                      <a:lnTo>
                        <a:pt x="66" y="96"/>
                      </a:lnTo>
                      <a:lnTo>
                        <a:pt x="68" y="82"/>
                      </a:lnTo>
                      <a:lnTo>
                        <a:pt x="68" y="82"/>
                      </a:lnTo>
                      <a:lnTo>
                        <a:pt x="68" y="78"/>
                      </a:lnTo>
                      <a:lnTo>
                        <a:pt x="70" y="78"/>
                      </a:lnTo>
                      <a:lnTo>
                        <a:pt x="74" y="78"/>
                      </a:lnTo>
                      <a:lnTo>
                        <a:pt x="74" y="78"/>
                      </a:lnTo>
                      <a:lnTo>
                        <a:pt x="76" y="76"/>
                      </a:lnTo>
                      <a:lnTo>
                        <a:pt x="76" y="76"/>
                      </a:lnTo>
                      <a:lnTo>
                        <a:pt x="80" y="72"/>
                      </a:lnTo>
                      <a:lnTo>
                        <a:pt x="82" y="68"/>
                      </a:lnTo>
                      <a:lnTo>
                        <a:pt x="88" y="66"/>
                      </a:lnTo>
                      <a:lnTo>
                        <a:pt x="88" y="66"/>
                      </a:lnTo>
                      <a:lnTo>
                        <a:pt x="92" y="66"/>
                      </a:lnTo>
                      <a:lnTo>
                        <a:pt x="92" y="64"/>
                      </a:lnTo>
                      <a:lnTo>
                        <a:pt x="92" y="64"/>
                      </a:lnTo>
                      <a:lnTo>
                        <a:pt x="94" y="46"/>
                      </a:lnTo>
                      <a:lnTo>
                        <a:pt x="94" y="46"/>
                      </a:lnTo>
                      <a:lnTo>
                        <a:pt x="96" y="44"/>
                      </a:lnTo>
                      <a:lnTo>
                        <a:pt x="98" y="42"/>
                      </a:lnTo>
                      <a:lnTo>
                        <a:pt x="102" y="42"/>
                      </a:lnTo>
                      <a:lnTo>
                        <a:pt x="102" y="42"/>
                      </a:lnTo>
                      <a:lnTo>
                        <a:pt x="104" y="42"/>
                      </a:lnTo>
                      <a:lnTo>
                        <a:pt x="104" y="42"/>
                      </a:lnTo>
                      <a:lnTo>
                        <a:pt x="106" y="36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0" y="28"/>
                      </a:lnTo>
                      <a:lnTo>
                        <a:pt x="98" y="22"/>
                      </a:lnTo>
                      <a:lnTo>
                        <a:pt x="98" y="22"/>
                      </a:lnTo>
                      <a:lnTo>
                        <a:pt x="96" y="18"/>
                      </a:lnTo>
                      <a:lnTo>
                        <a:pt x="96" y="18"/>
                      </a:lnTo>
                      <a:lnTo>
                        <a:pt x="94" y="16"/>
                      </a:lnTo>
                      <a:lnTo>
                        <a:pt x="94" y="16"/>
                      </a:lnTo>
                      <a:lnTo>
                        <a:pt x="88" y="18"/>
                      </a:lnTo>
                      <a:lnTo>
                        <a:pt x="88" y="18"/>
                      </a:lnTo>
                      <a:lnTo>
                        <a:pt x="84" y="20"/>
                      </a:lnTo>
                      <a:lnTo>
                        <a:pt x="80" y="20"/>
                      </a:lnTo>
                      <a:lnTo>
                        <a:pt x="80" y="20"/>
                      </a:lnTo>
                      <a:lnTo>
                        <a:pt x="76" y="20"/>
                      </a:lnTo>
                      <a:lnTo>
                        <a:pt x="76" y="20"/>
                      </a:lnTo>
                      <a:lnTo>
                        <a:pt x="74" y="22"/>
                      </a:lnTo>
                      <a:lnTo>
                        <a:pt x="74" y="26"/>
                      </a:lnTo>
                      <a:lnTo>
                        <a:pt x="74" y="32"/>
                      </a:lnTo>
                      <a:lnTo>
                        <a:pt x="74" y="32"/>
                      </a:lnTo>
                      <a:lnTo>
                        <a:pt x="74" y="34"/>
                      </a:lnTo>
                      <a:lnTo>
                        <a:pt x="74" y="34"/>
                      </a:lnTo>
                      <a:lnTo>
                        <a:pt x="74" y="38"/>
                      </a:lnTo>
                      <a:lnTo>
                        <a:pt x="72" y="42"/>
                      </a:lnTo>
                      <a:lnTo>
                        <a:pt x="72" y="42"/>
                      </a:lnTo>
                      <a:lnTo>
                        <a:pt x="66" y="44"/>
                      </a:lnTo>
                      <a:lnTo>
                        <a:pt x="56" y="44"/>
                      </a:lnTo>
                      <a:lnTo>
                        <a:pt x="56" y="44"/>
                      </a:lnTo>
                      <a:lnTo>
                        <a:pt x="48" y="38"/>
                      </a:lnTo>
                      <a:lnTo>
                        <a:pt x="46" y="30"/>
                      </a:lnTo>
                      <a:lnTo>
                        <a:pt x="46" y="30"/>
                      </a:lnTo>
                      <a:lnTo>
                        <a:pt x="46" y="24"/>
                      </a:lnTo>
                      <a:lnTo>
                        <a:pt x="50" y="18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8" y="12"/>
                      </a:lnTo>
                      <a:lnTo>
                        <a:pt x="60" y="8"/>
                      </a:lnTo>
                      <a:lnTo>
                        <a:pt x="60" y="8"/>
                      </a:lnTo>
                      <a:lnTo>
                        <a:pt x="60" y="6"/>
                      </a:lnTo>
                      <a:lnTo>
                        <a:pt x="56" y="8"/>
                      </a:lnTo>
                      <a:lnTo>
                        <a:pt x="56" y="8"/>
                      </a:lnTo>
                      <a:lnTo>
                        <a:pt x="52" y="8"/>
                      </a:lnTo>
                      <a:lnTo>
                        <a:pt x="50" y="8"/>
                      </a:lnTo>
                      <a:lnTo>
                        <a:pt x="50" y="8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34" y="14"/>
                      </a:lnTo>
                      <a:lnTo>
                        <a:pt x="26" y="28"/>
                      </a:lnTo>
                      <a:lnTo>
                        <a:pt x="18" y="44"/>
                      </a:lnTo>
                      <a:lnTo>
                        <a:pt x="12" y="60"/>
                      </a:lnTo>
                      <a:lnTo>
                        <a:pt x="6" y="78"/>
                      </a:lnTo>
                      <a:lnTo>
                        <a:pt x="2" y="94"/>
                      </a:lnTo>
                      <a:lnTo>
                        <a:pt x="0" y="112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158"/>
                      </a:lnTo>
                      <a:lnTo>
                        <a:pt x="2" y="158"/>
                      </a:lnTo>
                      <a:lnTo>
                        <a:pt x="6" y="164"/>
                      </a:lnTo>
                      <a:lnTo>
                        <a:pt x="8" y="172"/>
                      </a:lnTo>
                      <a:lnTo>
                        <a:pt x="8" y="172"/>
                      </a:lnTo>
                      <a:lnTo>
                        <a:pt x="12" y="182"/>
                      </a:lnTo>
                      <a:lnTo>
                        <a:pt x="16" y="188"/>
                      </a:lnTo>
                      <a:lnTo>
                        <a:pt x="16" y="188"/>
                      </a:lnTo>
                      <a:lnTo>
                        <a:pt x="20" y="192"/>
                      </a:lnTo>
                      <a:lnTo>
                        <a:pt x="24" y="194"/>
                      </a:lnTo>
                      <a:lnTo>
                        <a:pt x="24" y="194"/>
                      </a:lnTo>
                      <a:lnTo>
                        <a:pt x="30" y="196"/>
                      </a:lnTo>
                      <a:lnTo>
                        <a:pt x="36" y="200"/>
                      </a:lnTo>
                      <a:lnTo>
                        <a:pt x="40" y="206"/>
                      </a:lnTo>
                      <a:lnTo>
                        <a:pt x="40" y="206"/>
                      </a:lnTo>
                      <a:lnTo>
                        <a:pt x="44" y="212"/>
                      </a:lnTo>
                      <a:lnTo>
                        <a:pt x="48" y="216"/>
                      </a:lnTo>
                      <a:lnTo>
                        <a:pt x="48" y="216"/>
                      </a:lnTo>
                      <a:lnTo>
                        <a:pt x="54" y="216"/>
                      </a:lnTo>
                      <a:lnTo>
                        <a:pt x="58" y="216"/>
                      </a:lnTo>
                      <a:lnTo>
                        <a:pt x="58" y="216"/>
                      </a:lnTo>
                      <a:lnTo>
                        <a:pt x="58" y="218"/>
                      </a:lnTo>
                      <a:lnTo>
                        <a:pt x="60" y="218"/>
                      </a:lnTo>
                      <a:lnTo>
                        <a:pt x="60" y="218"/>
                      </a:lnTo>
                      <a:lnTo>
                        <a:pt x="74" y="218"/>
                      </a:lnTo>
                      <a:lnTo>
                        <a:pt x="80" y="222"/>
                      </a:lnTo>
                      <a:lnTo>
                        <a:pt x="84" y="226"/>
                      </a:lnTo>
                      <a:lnTo>
                        <a:pt x="84" y="232"/>
                      </a:lnTo>
                      <a:lnTo>
                        <a:pt x="84" y="232"/>
                      </a:lnTo>
                      <a:lnTo>
                        <a:pt x="86" y="238"/>
                      </a:lnTo>
                      <a:lnTo>
                        <a:pt x="90" y="246"/>
                      </a:lnTo>
                      <a:lnTo>
                        <a:pt x="92" y="252"/>
                      </a:lnTo>
                      <a:lnTo>
                        <a:pt x="92" y="252"/>
                      </a:lnTo>
                      <a:lnTo>
                        <a:pt x="92" y="258"/>
                      </a:lnTo>
                      <a:lnTo>
                        <a:pt x="96" y="262"/>
                      </a:lnTo>
                      <a:lnTo>
                        <a:pt x="96" y="262"/>
                      </a:lnTo>
                      <a:lnTo>
                        <a:pt x="98" y="264"/>
                      </a:lnTo>
                      <a:lnTo>
                        <a:pt x="102" y="264"/>
                      </a:lnTo>
                      <a:lnTo>
                        <a:pt x="102" y="264"/>
                      </a:lnTo>
                      <a:lnTo>
                        <a:pt x="106" y="266"/>
                      </a:lnTo>
                      <a:lnTo>
                        <a:pt x="108" y="268"/>
                      </a:lnTo>
                      <a:lnTo>
                        <a:pt x="110" y="270"/>
                      </a:lnTo>
                      <a:lnTo>
                        <a:pt x="110" y="270"/>
                      </a:lnTo>
                      <a:lnTo>
                        <a:pt x="112" y="276"/>
                      </a:lnTo>
                      <a:lnTo>
                        <a:pt x="112" y="280"/>
                      </a:lnTo>
                      <a:lnTo>
                        <a:pt x="114" y="280"/>
                      </a:lnTo>
                      <a:lnTo>
                        <a:pt x="114" y="280"/>
                      </a:lnTo>
                      <a:lnTo>
                        <a:pt x="116" y="282"/>
                      </a:lnTo>
                      <a:lnTo>
                        <a:pt x="122" y="286"/>
                      </a:lnTo>
                      <a:lnTo>
                        <a:pt x="122" y="286"/>
                      </a:lnTo>
                      <a:lnTo>
                        <a:pt x="124" y="286"/>
                      </a:lnTo>
                      <a:lnTo>
                        <a:pt x="124" y="286"/>
                      </a:lnTo>
                      <a:lnTo>
                        <a:pt x="130" y="286"/>
                      </a:lnTo>
                      <a:lnTo>
                        <a:pt x="136" y="290"/>
                      </a:lnTo>
                      <a:lnTo>
                        <a:pt x="136" y="290"/>
                      </a:lnTo>
                      <a:lnTo>
                        <a:pt x="142" y="294"/>
                      </a:lnTo>
                      <a:lnTo>
                        <a:pt x="146" y="298"/>
                      </a:lnTo>
                      <a:lnTo>
                        <a:pt x="146" y="298"/>
                      </a:lnTo>
                      <a:lnTo>
                        <a:pt x="150" y="302"/>
                      </a:lnTo>
                      <a:lnTo>
                        <a:pt x="156" y="310"/>
                      </a:lnTo>
                      <a:lnTo>
                        <a:pt x="156" y="310"/>
                      </a:lnTo>
                      <a:lnTo>
                        <a:pt x="158" y="312"/>
                      </a:lnTo>
                      <a:lnTo>
                        <a:pt x="160" y="314"/>
                      </a:lnTo>
                      <a:lnTo>
                        <a:pt x="160" y="314"/>
                      </a:lnTo>
                      <a:lnTo>
                        <a:pt x="166" y="318"/>
                      </a:lnTo>
                      <a:lnTo>
                        <a:pt x="172" y="328"/>
                      </a:lnTo>
                      <a:lnTo>
                        <a:pt x="172" y="328"/>
                      </a:lnTo>
                      <a:lnTo>
                        <a:pt x="176" y="330"/>
                      </a:lnTo>
                      <a:lnTo>
                        <a:pt x="176" y="330"/>
                      </a:lnTo>
                      <a:lnTo>
                        <a:pt x="184" y="336"/>
                      </a:lnTo>
                      <a:lnTo>
                        <a:pt x="184" y="336"/>
                      </a:lnTo>
                      <a:lnTo>
                        <a:pt x="188" y="340"/>
                      </a:lnTo>
                      <a:lnTo>
                        <a:pt x="188" y="340"/>
                      </a:lnTo>
                      <a:lnTo>
                        <a:pt x="210" y="340"/>
                      </a:lnTo>
                      <a:lnTo>
                        <a:pt x="210" y="340"/>
                      </a:lnTo>
                      <a:lnTo>
                        <a:pt x="216" y="340"/>
                      </a:lnTo>
                      <a:lnTo>
                        <a:pt x="216" y="340"/>
                      </a:lnTo>
                      <a:lnTo>
                        <a:pt x="218" y="328"/>
                      </a:lnTo>
                      <a:lnTo>
                        <a:pt x="222" y="322"/>
                      </a:lnTo>
                      <a:lnTo>
                        <a:pt x="226" y="320"/>
                      </a:lnTo>
                      <a:lnTo>
                        <a:pt x="226" y="320"/>
                      </a:lnTo>
                      <a:lnTo>
                        <a:pt x="228" y="318"/>
                      </a:lnTo>
                      <a:lnTo>
                        <a:pt x="230" y="316"/>
                      </a:lnTo>
                      <a:lnTo>
                        <a:pt x="234" y="308"/>
                      </a:lnTo>
                      <a:lnTo>
                        <a:pt x="234" y="308"/>
                      </a:lnTo>
                      <a:lnTo>
                        <a:pt x="240" y="298"/>
                      </a:lnTo>
                      <a:lnTo>
                        <a:pt x="244" y="294"/>
                      </a:lnTo>
                      <a:lnTo>
                        <a:pt x="244" y="294"/>
                      </a:lnTo>
                      <a:lnTo>
                        <a:pt x="246" y="290"/>
                      </a:lnTo>
                      <a:lnTo>
                        <a:pt x="246" y="284"/>
                      </a:lnTo>
                      <a:lnTo>
                        <a:pt x="246" y="284"/>
                      </a:lnTo>
                      <a:lnTo>
                        <a:pt x="248" y="274"/>
                      </a:lnTo>
                      <a:lnTo>
                        <a:pt x="250" y="268"/>
                      </a:lnTo>
                      <a:lnTo>
                        <a:pt x="254" y="264"/>
                      </a:lnTo>
                      <a:lnTo>
                        <a:pt x="254" y="264"/>
                      </a:lnTo>
                      <a:lnTo>
                        <a:pt x="254" y="262"/>
                      </a:lnTo>
                      <a:lnTo>
                        <a:pt x="254" y="262"/>
                      </a:lnTo>
                      <a:lnTo>
                        <a:pt x="252" y="256"/>
                      </a:lnTo>
                      <a:lnTo>
                        <a:pt x="252" y="256"/>
                      </a:lnTo>
                      <a:lnTo>
                        <a:pt x="254" y="252"/>
                      </a:lnTo>
                      <a:lnTo>
                        <a:pt x="256" y="248"/>
                      </a:lnTo>
                      <a:lnTo>
                        <a:pt x="256" y="248"/>
                      </a:lnTo>
                      <a:lnTo>
                        <a:pt x="258" y="246"/>
                      </a:lnTo>
                      <a:lnTo>
                        <a:pt x="258" y="246"/>
                      </a:lnTo>
                      <a:lnTo>
                        <a:pt x="260" y="234"/>
                      </a:lnTo>
                      <a:lnTo>
                        <a:pt x="260" y="234"/>
                      </a:lnTo>
                      <a:lnTo>
                        <a:pt x="258" y="232"/>
                      </a:lnTo>
                      <a:lnTo>
                        <a:pt x="258" y="232"/>
                      </a:lnTo>
                      <a:lnTo>
                        <a:pt x="258" y="232"/>
                      </a:lnTo>
                      <a:lnTo>
                        <a:pt x="258" y="232"/>
                      </a:lnTo>
                      <a:close/>
                    </a:path>
                  </a:pathLst>
                </a:custGeom>
                <a:solidFill>
                  <a:srgbClr val="63A9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" name="Freeform 55"/>
                <p:cNvSpPr>
                  <a:spLocks noEditPoints="1"/>
                </p:cNvSpPr>
                <p:nvPr/>
              </p:nvSpPr>
              <p:spPr bwMode="auto">
                <a:xfrm>
                  <a:off x="7620000" y="2743200"/>
                  <a:ext cx="950337" cy="946150"/>
                </a:xfrm>
                <a:custGeom>
                  <a:avLst/>
                  <a:gdLst/>
                  <a:ahLst/>
                  <a:cxnLst>
                    <a:cxn ang="0">
                      <a:pos x="272" y="352"/>
                    </a:cxn>
                    <a:cxn ang="0">
                      <a:pos x="254" y="314"/>
                    </a:cxn>
                    <a:cxn ang="0">
                      <a:pos x="154" y="304"/>
                    </a:cxn>
                    <a:cxn ang="0">
                      <a:pos x="80" y="304"/>
                    </a:cxn>
                    <a:cxn ang="0">
                      <a:pos x="38" y="252"/>
                    </a:cxn>
                    <a:cxn ang="0">
                      <a:pos x="64" y="244"/>
                    </a:cxn>
                    <a:cxn ang="0">
                      <a:pos x="88" y="178"/>
                    </a:cxn>
                    <a:cxn ang="0">
                      <a:pos x="118" y="118"/>
                    </a:cxn>
                    <a:cxn ang="0">
                      <a:pos x="68" y="118"/>
                    </a:cxn>
                    <a:cxn ang="0">
                      <a:pos x="144" y="32"/>
                    </a:cxn>
                    <a:cxn ang="0">
                      <a:pos x="226" y="52"/>
                    </a:cxn>
                    <a:cxn ang="0">
                      <a:pos x="242" y="42"/>
                    </a:cxn>
                    <a:cxn ang="0">
                      <a:pos x="240" y="78"/>
                    </a:cxn>
                    <a:cxn ang="0">
                      <a:pos x="256" y="100"/>
                    </a:cxn>
                    <a:cxn ang="0">
                      <a:pos x="286" y="112"/>
                    </a:cxn>
                    <a:cxn ang="0">
                      <a:pos x="294" y="78"/>
                    </a:cxn>
                    <a:cxn ang="0">
                      <a:pos x="334" y="78"/>
                    </a:cxn>
                    <a:cxn ang="0">
                      <a:pos x="288" y="122"/>
                    </a:cxn>
                    <a:cxn ang="0">
                      <a:pos x="288" y="220"/>
                    </a:cxn>
                    <a:cxn ang="0">
                      <a:pos x="344" y="234"/>
                    </a:cxn>
                    <a:cxn ang="0">
                      <a:pos x="382" y="230"/>
                    </a:cxn>
                    <a:cxn ang="0">
                      <a:pos x="406" y="286"/>
                    </a:cxn>
                    <a:cxn ang="0">
                      <a:pos x="436" y="248"/>
                    </a:cxn>
                    <a:cxn ang="0">
                      <a:pos x="188" y="424"/>
                    </a:cxn>
                    <a:cxn ang="0">
                      <a:pos x="122" y="362"/>
                    </a:cxn>
                    <a:cxn ang="0">
                      <a:pos x="52" y="296"/>
                    </a:cxn>
                    <a:cxn ang="0">
                      <a:pos x="64" y="100"/>
                    </a:cxn>
                    <a:cxn ang="0">
                      <a:pos x="90" y="128"/>
                    </a:cxn>
                    <a:cxn ang="0">
                      <a:pos x="112" y="140"/>
                    </a:cxn>
                    <a:cxn ang="0">
                      <a:pos x="72" y="204"/>
                    </a:cxn>
                    <a:cxn ang="0">
                      <a:pos x="56" y="226"/>
                    </a:cxn>
                    <a:cxn ang="0">
                      <a:pos x="32" y="270"/>
                    </a:cxn>
                    <a:cxn ang="0">
                      <a:pos x="86" y="306"/>
                    </a:cxn>
                    <a:cxn ang="0">
                      <a:pos x="146" y="308"/>
                    </a:cxn>
                    <a:cxn ang="0">
                      <a:pos x="248" y="320"/>
                    </a:cxn>
                    <a:cxn ang="0">
                      <a:pos x="274" y="328"/>
                    </a:cxn>
                    <a:cxn ang="0">
                      <a:pos x="244" y="414"/>
                    </a:cxn>
                    <a:cxn ang="0">
                      <a:pos x="64" y="316"/>
                    </a:cxn>
                    <a:cxn ang="0">
                      <a:pos x="122" y="368"/>
                    </a:cxn>
                    <a:cxn ang="0">
                      <a:pos x="178" y="418"/>
                    </a:cxn>
                    <a:cxn ang="0">
                      <a:pos x="264" y="18"/>
                    </a:cxn>
                    <a:cxn ang="0">
                      <a:pos x="420" y="272"/>
                    </a:cxn>
                    <a:cxn ang="0">
                      <a:pos x="392" y="242"/>
                    </a:cxn>
                    <a:cxn ang="0">
                      <a:pos x="358" y="216"/>
                    </a:cxn>
                    <a:cxn ang="0">
                      <a:pos x="290" y="218"/>
                    </a:cxn>
                    <a:cxn ang="0">
                      <a:pos x="290" y="126"/>
                    </a:cxn>
                    <a:cxn ang="0">
                      <a:pos x="342" y="74"/>
                    </a:cxn>
                    <a:cxn ang="0">
                      <a:pos x="296" y="88"/>
                    </a:cxn>
                    <a:cxn ang="0">
                      <a:pos x="274" y="122"/>
                    </a:cxn>
                    <a:cxn ang="0">
                      <a:pos x="252" y="96"/>
                    </a:cxn>
                    <a:cxn ang="0">
                      <a:pos x="246" y="52"/>
                    </a:cxn>
                    <a:cxn ang="0">
                      <a:pos x="218" y="44"/>
                    </a:cxn>
                    <a:cxn ang="0">
                      <a:pos x="226" y="0"/>
                    </a:cxn>
                    <a:cxn ang="0">
                      <a:pos x="66" y="386"/>
                    </a:cxn>
                    <a:cxn ang="0">
                      <a:pos x="454" y="226"/>
                    </a:cxn>
                    <a:cxn ang="0">
                      <a:pos x="106" y="92"/>
                    </a:cxn>
                    <a:cxn ang="0">
                      <a:pos x="100" y="96"/>
                    </a:cxn>
                    <a:cxn ang="0">
                      <a:pos x="140" y="90"/>
                    </a:cxn>
                    <a:cxn ang="0">
                      <a:pos x="154" y="68"/>
                    </a:cxn>
                    <a:cxn ang="0">
                      <a:pos x="152" y="78"/>
                    </a:cxn>
                    <a:cxn ang="0">
                      <a:pos x="118" y="82"/>
                    </a:cxn>
                    <a:cxn ang="0">
                      <a:pos x="156" y="88"/>
                    </a:cxn>
                    <a:cxn ang="0">
                      <a:pos x="178" y="66"/>
                    </a:cxn>
                  </a:cxnLst>
                  <a:rect l="0" t="0" r="r" b="b"/>
                  <a:pathLst>
                    <a:path w="454" h="452">
                      <a:moveTo>
                        <a:pt x="236" y="436"/>
                      </a:moveTo>
                      <a:lnTo>
                        <a:pt x="236" y="436"/>
                      </a:lnTo>
                      <a:lnTo>
                        <a:pt x="238" y="426"/>
                      </a:lnTo>
                      <a:lnTo>
                        <a:pt x="240" y="420"/>
                      </a:lnTo>
                      <a:lnTo>
                        <a:pt x="240" y="420"/>
                      </a:lnTo>
                      <a:lnTo>
                        <a:pt x="242" y="420"/>
                      </a:lnTo>
                      <a:lnTo>
                        <a:pt x="242" y="420"/>
                      </a:lnTo>
                      <a:lnTo>
                        <a:pt x="246" y="418"/>
                      </a:lnTo>
                      <a:lnTo>
                        <a:pt x="248" y="414"/>
                      </a:lnTo>
                      <a:lnTo>
                        <a:pt x="254" y="406"/>
                      </a:lnTo>
                      <a:lnTo>
                        <a:pt x="254" y="406"/>
                      </a:lnTo>
                      <a:lnTo>
                        <a:pt x="258" y="398"/>
                      </a:lnTo>
                      <a:lnTo>
                        <a:pt x="262" y="392"/>
                      </a:lnTo>
                      <a:lnTo>
                        <a:pt x="262" y="392"/>
                      </a:lnTo>
                      <a:lnTo>
                        <a:pt x="266" y="388"/>
                      </a:lnTo>
                      <a:lnTo>
                        <a:pt x="266" y="380"/>
                      </a:lnTo>
                      <a:lnTo>
                        <a:pt x="266" y="380"/>
                      </a:lnTo>
                      <a:lnTo>
                        <a:pt x="268" y="372"/>
                      </a:lnTo>
                      <a:lnTo>
                        <a:pt x="270" y="366"/>
                      </a:lnTo>
                      <a:lnTo>
                        <a:pt x="274" y="362"/>
                      </a:lnTo>
                      <a:lnTo>
                        <a:pt x="274" y="362"/>
                      </a:lnTo>
                      <a:lnTo>
                        <a:pt x="274" y="358"/>
                      </a:lnTo>
                      <a:lnTo>
                        <a:pt x="274" y="358"/>
                      </a:lnTo>
                      <a:lnTo>
                        <a:pt x="274" y="358"/>
                      </a:lnTo>
                      <a:lnTo>
                        <a:pt x="274" y="354"/>
                      </a:lnTo>
                      <a:lnTo>
                        <a:pt x="272" y="352"/>
                      </a:lnTo>
                      <a:lnTo>
                        <a:pt x="276" y="348"/>
                      </a:lnTo>
                      <a:lnTo>
                        <a:pt x="278" y="342"/>
                      </a:lnTo>
                      <a:lnTo>
                        <a:pt x="278" y="342"/>
                      </a:lnTo>
                      <a:lnTo>
                        <a:pt x="278" y="328"/>
                      </a:lnTo>
                      <a:lnTo>
                        <a:pt x="278" y="326"/>
                      </a:lnTo>
                      <a:lnTo>
                        <a:pt x="276" y="324"/>
                      </a:lnTo>
                      <a:lnTo>
                        <a:pt x="276" y="324"/>
                      </a:lnTo>
                      <a:lnTo>
                        <a:pt x="272" y="324"/>
                      </a:lnTo>
                      <a:lnTo>
                        <a:pt x="272" y="324"/>
                      </a:lnTo>
                      <a:lnTo>
                        <a:pt x="270" y="324"/>
                      </a:lnTo>
                      <a:lnTo>
                        <a:pt x="270" y="324"/>
                      </a:lnTo>
                      <a:lnTo>
                        <a:pt x="266" y="322"/>
                      </a:lnTo>
                      <a:lnTo>
                        <a:pt x="266" y="320"/>
                      </a:lnTo>
                      <a:lnTo>
                        <a:pt x="266" y="320"/>
                      </a:lnTo>
                      <a:lnTo>
                        <a:pt x="260" y="324"/>
                      </a:lnTo>
                      <a:lnTo>
                        <a:pt x="260" y="324"/>
                      </a:lnTo>
                      <a:lnTo>
                        <a:pt x="260" y="324"/>
                      </a:lnTo>
                      <a:lnTo>
                        <a:pt x="260" y="324"/>
                      </a:lnTo>
                      <a:lnTo>
                        <a:pt x="260" y="322"/>
                      </a:lnTo>
                      <a:lnTo>
                        <a:pt x="260" y="322"/>
                      </a:lnTo>
                      <a:lnTo>
                        <a:pt x="260" y="318"/>
                      </a:lnTo>
                      <a:lnTo>
                        <a:pt x="260" y="318"/>
                      </a:lnTo>
                      <a:lnTo>
                        <a:pt x="260" y="316"/>
                      </a:lnTo>
                      <a:lnTo>
                        <a:pt x="258" y="314"/>
                      </a:lnTo>
                      <a:lnTo>
                        <a:pt x="258" y="314"/>
                      </a:lnTo>
                      <a:lnTo>
                        <a:pt x="254" y="314"/>
                      </a:lnTo>
                      <a:lnTo>
                        <a:pt x="250" y="316"/>
                      </a:lnTo>
                      <a:lnTo>
                        <a:pt x="248" y="316"/>
                      </a:lnTo>
                      <a:lnTo>
                        <a:pt x="248" y="316"/>
                      </a:lnTo>
                      <a:lnTo>
                        <a:pt x="242" y="314"/>
                      </a:lnTo>
                      <a:lnTo>
                        <a:pt x="242" y="314"/>
                      </a:lnTo>
                      <a:lnTo>
                        <a:pt x="240" y="312"/>
                      </a:lnTo>
                      <a:lnTo>
                        <a:pt x="234" y="310"/>
                      </a:lnTo>
                      <a:lnTo>
                        <a:pt x="234" y="310"/>
                      </a:lnTo>
                      <a:lnTo>
                        <a:pt x="218" y="310"/>
                      </a:lnTo>
                      <a:lnTo>
                        <a:pt x="208" y="312"/>
                      </a:lnTo>
                      <a:lnTo>
                        <a:pt x="208" y="312"/>
                      </a:lnTo>
                      <a:lnTo>
                        <a:pt x="202" y="312"/>
                      </a:lnTo>
                      <a:lnTo>
                        <a:pt x="198" y="312"/>
                      </a:lnTo>
                      <a:lnTo>
                        <a:pt x="198" y="312"/>
                      </a:lnTo>
                      <a:lnTo>
                        <a:pt x="194" y="310"/>
                      </a:lnTo>
                      <a:lnTo>
                        <a:pt x="194" y="310"/>
                      </a:lnTo>
                      <a:lnTo>
                        <a:pt x="192" y="306"/>
                      </a:lnTo>
                      <a:lnTo>
                        <a:pt x="190" y="304"/>
                      </a:lnTo>
                      <a:lnTo>
                        <a:pt x="186" y="304"/>
                      </a:lnTo>
                      <a:lnTo>
                        <a:pt x="186" y="304"/>
                      </a:lnTo>
                      <a:lnTo>
                        <a:pt x="174" y="302"/>
                      </a:lnTo>
                      <a:lnTo>
                        <a:pt x="164" y="302"/>
                      </a:lnTo>
                      <a:lnTo>
                        <a:pt x="164" y="302"/>
                      </a:lnTo>
                      <a:lnTo>
                        <a:pt x="158" y="302"/>
                      </a:lnTo>
                      <a:lnTo>
                        <a:pt x="154" y="304"/>
                      </a:lnTo>
                      <a:lnTo>
                        <a:pt x="154" y="304"/>
                      </a:lnTo>
                      <a:lnTo>
                        <a:pt x="150" y="306"/>
                      </a:lnTo>
                      <a:lnTo>
                        <a:pt x="150" y="306"/>
                      </a:lnTo>
                      <a:lnTo>
                        <a:pt x="150" y="306"/>
                      </a:lnTo>
                      <a:lnTo>
                        <a:pt x="150" y="306"/>
                      </a:lnTo>
                      <a:lnTo>
                        <a:pt x="150" y="306"/>
                      </a:lnTo>
                      <a:lnTo>
                        <a:pt x="144" y="302"/>
                      </a:lnTo>
                      <a:lnTo>
                        <a:pt x="144" y="302"/>
                      </a:lnTo>
                      <a:lnTo>
                        <a:pt x="132" y="304"/>
                      </a:lnTo>
                      <a:lnTo>
                        <a:pt x="128" y="304"/>
                      </a:lnTo>
                      <a:lnTo>
                        <a:pt x="128" y="304"/>
                      </a:lnTo>
                      <a:lnTo>
                        <a:pt x="126" y="304"/>
                      </a:lnTo>
                      <a:lnTo>
                        <a:pt x="126" y="304"/>
                      </a:lnTo>
                      <a:lnTo>
                        <a:pt x="122" y="302"/>
                      </a:lnTo>
                      <a:lnTo>
                        <a:pt x="114" y="302"/>
                      </a:lnTo>
                      <a:lnTo>
                        <a:pt x="114" y="302"/>
                      </a:lnTo>
                      <a:lnTo>
                        <a:pt x="106" y="304"/>
                      </a:lnTo>
                      <a:lnTo>
                        <a:pt x="102" y="306"/>
                      </a:lnTo>
                      <a:lnTo>
                        <a:pt x="100" y="308"/>
                      </a:lnTo>
                      <a:lnTo>
                        <a:pt x="100" y="308"/>
                      </a:lnTo>
                      <a:lnTo>
                        <a:pt x="98" y="306"/>
                      </a:lnTo>
                      <a:lnTo>
                        <a:pt x="98" y="306"/>
                      </a:lnTo>
                      <a:lnTo>
                        <a:pt x="94" y="304"/>
                      </a:lnTo>
                      <a:lnTo>
                        <a:pt x="86" y="302"/>
                      </a:lnTo>
                      <a:lnTo>
                        <a:pt x="86" y="302"/>
                      </a:lnTo>
                      <a:lnTo>
                        <a:pt x="80" y="304"/>
                      </a:lnTo>
                      <a:lnTo>
                        <a:pt x="80" y="304"/>
                      </a:lnTo>
                      <a:lnTo>
                        <a:pt x="78" y="304"/>
                      </a:lnTo>
                      <a:lnTo>
                        <a:pt x="70" y="304"/>
                      </a:lnTo>
                      <a:lnTo>
                        <a:pt x="70" y="304"/>
                      </a:lnTo>
                      <a:lnTo>
                        <a:pt x="68" y="302"/>
                      </a:lnTo>
                      <a:lnTo>
                        <a:pt x="68" y="300"/>
                      </a:lnTo>
                      <a:lnTo>
                        <a:pt x="66" y="294"/>
                      </a:lnTo>
                      <a:lnTo>
                        <a:pt x="62" y="286"/>
                      </a:lnTo>
                      <a:lnTo>
                        <a:pt x="62" y="286"/>
                      </a:lnTo>
                      <a:lnTo>
                        <a:pt x="58" y="282"/>
                      </a:lnTo>
                      <a:lnTo>
                        <a:pt x="54" y="282"/>
                      </a:lnTo>
                      <a:lnTo>
                        <a:pt x="52" y="280"/>
                      </a:lnTo>
                      <a:lnTo>
                        <a:pt x="52" y="280"/>
                      </a:lnTo>
                      <a:lnTo>
                        <a:pt x="50" y="278"/>
                      </a:lnTo>
                      <a:lnTo>
                        <a:pt x="50" y="272"/>
                      </a:lnTo>
                      <a:lnTo>
                        <a:pt x="50" y="272"/>
                      </a:lnTo>
                      <a:lnTo>
                        <a:pt x="46" y="270"/>
                      </a:lnTo>
                      <a:lnTo>
                        <a:pt x="44" y="268"/>
                      </a:lnTo>
                      <a:lnTo>
                        <a:pt x="38" y="268"/>
                      </a:lnTo>
                      <a:lnTo>
                        <a:pt x="38" y="268"/>
                      </a:lnTo>
                      <a:lnTo>
                        <a:pt x="36" y="268"/>
                      </a:lnTo>
                      <a:lnTo>
                        <a:pt x="36" y="268"/>
                      </a:lnTo>
                      <a:lnTo>
                        <a:pt x="34" y="262"/>
                      </a:lnTo>
                      <a:lnTo>
                        <a:pt x="36" y="258"/>
                      </a:lnTo>
                      <a:lnTo>
                        <a:pt x="38" y="254"/>
                      </a:lnTo>
                      <a:lnTo>
                        <a:pt x="38" y="254"/>
                      </a:lnTo>
                      <a:lnTo>
                        <a:pt x="38" y="252"/>
                      </a:lnTo>
                      <a:lnTo>
                        <a:pt x="38" y="250"/>
                      </a:lnTo>
                      <a:lnTo>
                        <a:pt x="38" y="248"/>
                      </a:lnTo>
                      <a:lnTo>
                        <a:pt x="36" y="246"/>
                      </a:lnTo>
                      <a:lnTo>
                        <a:pt x="36" y="246"/>
                      </a:lnTo>
                      <a:lnTo>
                        <a:pt x="36" y="246"/>
                      </a:lnTo>
                      <a:lnTo>
                        <a:pt x="36" y="246"/>
                      </a:lnTo>
                      <a:lnTo>
                        <a:pt x="36" y="246"/>
                      </a:lnTo>
                      <a:lnTo>
                        <a:pt x="36" y="244"/>
                      </a:lnTo>
                      <a:lnTo>
                        <a:pt x="36" y="244"/>
                      </a:lnTo>
                      <a:lnTo>
                        <a:pt x="40" y="240"/>
                      </a:lnTo>
                      <a:lnTo>
                        <a:pt x="40" y="236"/>
                      </a:lnTo>
                      <a:lnTo>
                        <a:pt x="40" y="236"/>
                      </a:lnTo>
                      <a:lnTo>
                        <a:pt x="40" y="236"/>
                      </a:lnTo>
                      <a:lnTo>
                        <a:pt x="44" y="236"/>
                      </a:lnTo>
                      <a:lnTo>
                        <a:pt x="48" y="234"/>
                      </a:lnTo>
                      <a:lnTo>
                        <a:pt x="52" y="232"/>
                      </a:lnTo>
                      <a:lnTo>
                        <a:pt x="52" y="232"/>
                      </a:lnTo>
                      <a:lnTo>
                        <a:pt x="54" y="230"/>
                      </a:lnTo>
                      <a:lnTo>
                        <a:pt x="54" y="230"/>
                      </a:lnTo>
                      <a:lnTo>
                        <a:pt x="60" y="232"/>
                      </a:lnTo>
                      <a:lnTo>
                        <a:pt x="62" y="234"/>
                      </a:lnTo>
                      <a:lnTo>
                        <a:pt x="62" y="238"/>
                      </a:lnTo>
                      <a:lnTo>
                        <a:pt x="62" y="238"/>
                      </a:lnTo>
                      <a:lnTo>
                        <a:pt x="62" y="240"/>
                      </a:lnTo>
                      <a:lnTo>
                        <a:pt x="64" y="244"/>
                      </a:lnTo>
                      <a:lnTo>
                        <a:pt x="64" y="244"/>
                      </a:lnTo>
                      <a:lnTo>
                        <a:pt x="68" y="246"/>
                      </a:lnTo>
                      <a:lnTo>
                        <a:pt x="70" y="246"/>
                      </a:lnTo>
                      <a:lnTo>
                        <a:pt x="72" y="246"/>
                      </a:lnTo>
                      <a:lnTo>
                        <a:pt x="72" y="242"/>
                      </a:lnTo>
                      <a:lnTo>
                        <a:pt x="72" y="242"/>
                      </a:lnTo>
                      <a:lnTo>
                        <a:pt x="72" y="236"/>
                      </a:lnTo>
                      <a:lnTo>
                        <a:pt x="72" y="232"/>
                      </a:lnTo>
                      <a:lnTo>
                        <a:pt x="70" y="228"/>
                      </a:lnTo>
                      <a:lnTo>
                        <a:pt x="70" y="228"/>
                      </a:lnTo>
                      <a:lnTo>
                        <a:pt x="70" y="220"/>
                      </a:lnTo>
                      <a:lnTo>
                        <a:pt x="72" y="210"/>
                      </a:lnTo>
                      <a:lnTo>
                        <a:pt x="72" y="210"/>
                      </a:lnTo>
                      <a:lnTo>
                        <a:pt x="72" y="208"/>
                      </a:lnTo>
                      <a:lnTo>
                        <a:pt x="74" y="208"/>
                      </a:lnTo>
                      <a:lnTo>
                        <a:pt x="74" y="208"/>
                      </a:lnTo>
                      <a:lnTo>
                        <a:pt x="78" y="204"/>
                      </a:lnTo>
                      <a:lnTo>
                        <a:pt x="80" y="198"/>
                      </a:lnTo>
                      <a:lnTo>
                        <a:pt x="80" y="198"/>
                      </a:lnTo>
                      <a:lnTo>
                        <a:pt x="80" y="198"/>
                      </a:lnTo>
                      <a:lnTo>
                        <a:pt x="80" y="198"/>
                      </a:lnTo>
                      <a:lnTo>
                        <a:pt x="84" y="196"/>
                      </a:lnTo>
                      <a:lnTo>
                        <a:pt x="86" y="194"/>
                      </a:lnTo>
                      <a:lnTo>
                        <a:pt x="86" y="194"/>
                      </a:lnTo>
                      <a:lnTo>
                        <a:pt x="88" y="178"/>
                      </a:lnTo>
                      <a:lnTo>
                        <a:pt x="88" y="178"/>
                      </a:lnTo>
                      <a:lnTo>
                        <a:pt x="88" y="178"/>
                      </a:lnTo>
                      <a:lnTo>
                        <a:pt x="90" y="178"/>
                      </a:lnTo>
                      <a:lnTo>
                        <a:pt x="90" y="178"/>
                      </a:lnTo>
                      <a:lnTo>
                        <a:pt x="92" y="178"/>
                      </a:lnTo>
                      <a:lnTo>
                        <a:pt x="96" y="174"/>
                      </a:lnTo>
                      <a:lnTo>
                        <a:pt x="96" y="174"/>
                      </a:lnTo>
                      <a:lnTo>
                        <a:pt x="102" y="168"/>
                      </a:lnTo>
                      <a:lnTo>
                        <a:pt x="106" y="166"/>
                      </a:lnTo>
                      <a:lnTo>
                        <a:pt x="106" y="166"/>
                      </a:lnTo>
                      <a:lnTo>
                        <a:pt x="110" y="164"/>
                      </a:lnTo>
                      <a:lnTo>
                        <a:pt x="112" y="160"/>
                      </a:lnTo>
                      <a:lnTo>
                        <a:pt x="112" y="160"/>
                      </a:lnTo>
                      <a:lnTo>
                        <a:pt x="114" y="144"/>
                      </a:lnTo>
                      <a:lnTo>
                        <a:pt x="114" y="144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18" y="142"/>
                      </a:lnTo>
                      <a:lnTo>
                        <a:pt x="122" y="140"/>
                      </a:lnTo>
                      <a:lnTo>
                        <a:pt x="124" y="138"/>
                      </a:lnTo>
                      <a:lnTo>
                        <a:pt x="124" y="138"/>
                      </a:lnTo>
                      <a:lnTo>
                        <a:pt x="126" y="134"/>
                      </a:lnTo>
                      <a:lnTo>
                        <a:pt x="126" y="134"/>
                      </a:lnTo>
                      <a:lnTo>
                        <a:pt x="124" y="128"/>
                      </a:lnTo>
                      <a:lnTo>
                        <a:pt x="124" y="128"/>
                      </a:lnTo>
                      <a:lnTo>
                        <a:pt x="118" y="122"/>
                      </a:lnTo>
                      <a:lnTo>
                        <a:pt x="118" y="118"/>
                      </a:lnTo>
                      <a:lnTo>
                        <a:pt x="118" y="118"/>
                      </a:lnTo>
                      <a:lnTo>
                        <a:pt x="114" y="112"/>
                      </a:lnTo>
                      <a:lnTo>
                        <a:pt x="114" y="112"/>
                      </a:lnTo>
                      <a:lnTo>
                        <a:pt x="110" y="108"/>
                      </a:lnTo>
                      <a:lnTo>
                        <a:pt x="110" y="108"/>
                      </a:lnTo>
                      <a:lnTo>
                        <a:pt x="104" y="110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98" y="112"/>
                      </a:lnTo>
                      <a:lnTo>
                        <a:pt x="96" y="112"/>
                      </a:lnTo>
                      <a:lnTo>
                        <a:pt x="90" y="112"/>
                      </a:lnTo>
                      <a:lnTo>
                        <a:pt x="90" y="112"/>
                      </a:lnTo>
                      <a:lnTo>
                        <a:pt x="86" y="116"/>
                      </a:lnTo>
                      <a:lnTo>
                        <a:pt x="86" y="120"/>
                      </a:lnTo>
                      <a:lnTo>
                        <a:pt x="86" y="130"/>
                      </a:lnTo>
                      <a:lnTo>
                        <a:pt x="86" y="130"/>
                      </a:lnTo>
                      <a:lnTo>
                        <a:pt x="86" y="130"/>
                      </a:lnTo>
                      <a:lnTo>
                        <a:pt x="86" y="134"/>
                      </a:lnTo>
                      <a:lnTo>
                        <a:pt x="86" y="134"/>
                      </a:lnTo>
                      <a:lnTo>
                        <a:pt x="82" y="136"/>
                      </a:lnTo>
                      <a:lnTo>
                        <a:pt x="74" y="136"/>
                      </a:lnTo>
                      <a:lnTo>
                        <a:pt x="74" y="136"/>
                      </a:lnTo>
                      <a:lnTo>
                        <a:pt x="68" y="132"/>
                      </a:lnTo>
                      <a:lnTo>
                        <a:pt x="66" y="126"/>
                      </a:lnTo>
                      <a:lnTo>
                        <a:pt x="66" y="126"/>
                      </a:lnTo>
                      <a:lnTo>
                        <a:pt x="66" y="122"/>
                      </a:lnTo>
                      <a:lnTo>
                        <a:pt x="68" y="118"/>
                      </a:lnTo>
                      <a:lnTo>
                        <a:pt x="68" y="118"/>
                      </a:lnTo>
                      <a:lnTo>
                        <a:pt x="70" y="116"/>
                      </a:lnTo>
                      <a:lnTo>
                        <a:pt x="70" y="116"/>
                      </a:lnTo>
                      <a:lnTo>
                        <a:pt x="78" y="110"/>
                      </a:lnTo>
                      <a:lnTo>
                        <a:pt x="80" y="108"/>
                      </a:lnTo>
                      <a:lnTo>
                        <a:pt x="80" y="104"/>
                      </a:lnTo>
                      <a:lnTo>
                        <a:pt x="80" y="104"/>
                      </a:lnTo>
                      <a:lnTo>
                        <a:pt x="80" y="102"/>
                      </a:lnTo>
                      <a:lnTo>
                        <a:pt x="78" y="100"/>
                      </a:lnTo>
                      <a:lnTo>
                        <a:pt x="78" y="100"/>
                      </a:lnTo>
                      <a:lnTo>
                        <a:pt x="70" y="100"/>
                      </a:lnTo>
                      <a:lnTo>
                        <a:pt x="70" y="100"/>
                      </a:lnTo>
                      <a:lnTo>
                        <a:pt x="68" y="100"/>
                      </a:lnTo>
                      <a:lnTo>
                        <a:pt x="68" y="100"/>
                      </a:lnTo>
                      <a:lnTo>
                        <a:pt x="68" y="100"/>
                      </a:lnTo>
                      <a:lnTo>
                        <a:pt x="68" y="100"/>
                      </a:lnTo>
                      <a:lnTo>
                        <a:pt x="68" y="98"/>
                      </a:lnTo>
                      <a:lnTo>
                        <a:pt x="68" y="98"/>
                      </a:lnTo>
                      <a:lnTo>
                        <a:pt x="66" y="96"/>
                      </a:lnTo>
                      <a:lnTo>
                        <a:pt x="64" y="94"/>
                      </a:lnTo>
                      <a:lnTo>
                        <a:pt x="64" y="94"/>
                      </a:lnTo>
                      <a:lnTo>
                        <a:pt x="76" y="78"/>
                      </a:lnTo>
                      <a:lnTo>
                        <a:pt x="92" y="64"/>
                      </a:lnTo>
                      <a:lnTo>
                        <a:pt x="108" y="52"/>
                      </a:lnTo>
                      <a:lnTo>
                        <a:pt x="126" y="42"/>
                      </a:lnTo>
                      <a:lnTo>
                        <a:pt x="144" y="32"/>
                      </a:lnTo>
                      <a:lnTo>
                        <a:pt x="164" y="26"/>
                      </a:lnTo>
                      <a:lnTo>
                        <a:pt x="184" y="20"/>
                      </a:lnTo>
                      <a:lnTo>
                        <a:pt x="206" y="16"/>
                      </a:lnTo>
                      <a:lnTo>
                        <a:pt x="202" y="22"/>
                      </a:lnTo>
                      <a:lnTo>
                        <a:pt x="202" y="22"/>
                      </a:lnTo>
                      <a:lnTo>
                        <a:pt x="200" y="24"/>
                      </a:lnTo>
                      <a:lnTo>
                        <a:pt x="200" y="28"/>
                      </a:lnTo>
                      <a:lnTo>
                        <a:pt x="200" y="30"/>
                      </a:lnTo>
                      <a:lnTo>
                        <a:pt x="200" y="32"/>
                      </a:lnTo>
                      <a:lnTo>
                        <a:pt x="200" y="38"/>
                      </a:lnTo>
                      <a:lnTo>
                        <a:pt x="200" y="38"/>
                      </a:lnTo>
                      <a:lnTo>
                        <a:pt x="200" y="40"/>
                      </a:lnTo>
                      <a:lnTo>
                        <a:pt x="202" y="42"/>
                      </a:lnTo>
                      <a:lnTo>
                        <a:pt x="202" y="42"/>
                      </a:lnTo>
                      <a:lnTo>
                        <a:pt x="202" y="42"/>
                      </a:lnTo>
                      <a:lnTo>
                        <a:pt x="202" y="46"/>
                      </a:lnTo>
                      <a:lnTo>
                        <a:pt x="202" y="46"/>
                      </a:lnTo>
                      <a:lnTo>
                        <a:pt x="206" y="50"/>
                      </a:lnTo>
                      <a:lnTo>
                        <a:pt x="206" y="50"/>
                      </a:lnTo>
                      <a:lnTo>
                        <a:pt x="206" y="50"/>
                      </a:lnTo>
                      <a:lnTo>
                        <a:pt x="212" y="52"/>
                      </a:lnTo>
                      <a:lnTo>
                        <a:pt x="212" y="52"/>
                      </a:lnTo>
                      <a:lnTo>
                        <a:pt x="218" y="54"/>
                      </a:lnTo>
                      <a:lnTo>
                        <a:pt x="224" y="54"/>
                      </a:lnTo>
                      <a:lnTo>
                        <a:pt x="224" y="54"/>
                      </a:lnTo>
                      <a:lnTo>
                        <a:pt x="226" y="52"/>
                      </a:lnTo>
                      <a:lnTo>
                        <a:pt x="226" y="50"/>
                      </a:lnTo>
                      <a:lnTo>
                        <a:pt x="226" y="50"/>
                      </a:lnTo>
                      <a:lnTo>
                        <a:pt x="226" y="48"/>
                      </a:lnTo>
                      <a:lnTo>
                        <a:pt x="224" y="46"/>
                      </a:lnTo>
                      <a:lnTo>
                        <a:pt x="224" y="46"/>
                      </a:lnTo>
                      <a:lnTo>
                        <a:pt x="222" y="42"/>
                      </a:lnTo>
                      <a:lnTo>
                        <a:pt x="222" y="40"/>
                      </a:lnTo>
                      <a:lnTo>
                        <a:pt x="222" y="40"/>
                      </a:lnTo>
                      <a:lnTo>
                        <a:pt x="222" y="40"/>
                      </a:lnTo>
                      <a:lnTo>
                        <a:pt x="222" y="40"/>
                      </a:lnTo>
                      <a:lnTo>
                        <a:pt x="222" y="34"/>
                      </a:lnTo>
                      <a:lnTo>
                        <a:pt x="224" y="30"/>
                      </a:lnTo>
                      <a:lnTo>
                        <a:pt x="224" y="30"/>
                      </a:lnTo>
                      <a:lnTo>
                        <a:pt x="226" y="28"/>
                      </a:lnTo>
                      <a:lnTo>
                        <a:pt x="226" y="28"/>
                      </a:lnTo>
                      <a:lnTo>
                        <a:pt x="228" y="28"/>
                      </a:lnTo>
                      <a:lnTo>
                        <a:pt x="228" y="28"/>
                      </a:lnTo>
                      <a:lnTo>
                        <a:pt x="230" y="32"/>
                      </a:lnTo>
                      <a:lnTo>
                        <a:pt x="230" y="32"/>
                      </a:lnTo>
                      <a:lnTo>
                        <a:pt x="232" y="34"/>
                      </a:lnTo>
                      <a:lnTo>
                        <a:pt x="236" y="36"/>
                      </a:lnTo>
                      <a:lnTo>
                        <a:pt x="236" y="36"/>
                      </a:lnTo>
                      <a:lnTo>
                        <a:pt x="238" y="36"/>
                      </a:lnTo>
                      <a:lnTo>
                        <a:pt x="240" y="38"/>
                      </a:lnTo>
                      <a:lnTo>
                        <a:pt x="240" y="38"/>
                      </a:lnTo>
                      <a:lnTo>
                        <a:pt x="242" y="42"/>
                      </a:lnTo>
                      <a:lnTo>
                        <a:pt x="242" y="44"/>
                      </a:lnTo>
                      <a:lnTo>
                        <a:pt x="242" y="44"/>
                      </a:lnTo>
                      <a:lnTo>
                        <a:pt x="242" y="44"/>
                      </a:lnTo>
                      <a:lnTo>
                        <a:pt x="246" y="46"/>
                      </a:lnTo>
                      <a:lnTo>
                        <a:pt x="246" y="46"/>
                      </a:lnTo>
                      <a:lnTo>
                        <a:pt x="244" y="48"/>
                      </a:lnTo>
                      <a:lnTo>
                        <a:pt x="244" y="48"/>
                      </a:lnTo>
                      <a:lnTo>
                        <a:pt x="240" y="50"/>
                      </a:lnTo>
                      <a:lnTo>
                        <a:pt x="240" y="54"/>
                      </a:lnTo>
                      <a:lnTo>
                        <a:pt x="240" y="54"/>
                      </a:lnTo>
                      <a:lnTo>
                        <a:pt x="240" y="54"/>
                      </a:lnTo>
                      <a:lnTo>
                        <a:pt x="240" y="54"/>
                      </a:lnTo>
                      <a:lnTo>
                        <a:pt x="238" y="60"/>
                      </a:lnTo>
                      <a:lnTo>
                        <a:pt x="238" y="60"/>
                      </a:lnTo>
                      <a:lnTo>
                        <a:pt x="240" y="62"/>
                      </a:lnTo>
                      <a:lnTo>
                        <a:pt x="240" y="62"/>
                      </a:lnTo>
                      <a:lnTo>
                        <a:pt x="240" y="64"/>
                      </a:lnTo>
                      <a:lnTo>
                        <a:pt x="240" y="64"/>
                      </a:lnTo>
                      <a:lnTo>
                        <a:pt x="240" y="66"/>
                      </a:lnTo>
                      <a:lnTo>
                        <a:pt x="240" y="66"/>
                      </a:lnTo>
                      <a:lnTo>
                        <a:pt x="238" y="70"/>
                      </a:lnTo>
                      <a:lnTo>
                        <a:pt x="238" y="70"/>
                      </a:lnTo>
                      <a:lnTo>
                        <a:pt x="238" y="74"/>
                      </a:lnTo>
                      <a:lnTo>
                        <a:pt x="238" y="74"/>
                      </a:lnTo>
                      <a:lnTo>
                        <a:pt x="240" y="78"/>
                      </a:lnTo>
                      <a:lnTo>
                        <a:pt x="240" y="78"/>
                      </a:lnTo>
                      <a:lnTo>
                        <a:pt x="242" y="78"/>
                      </a:lnTo>
                      <a:lnTo>
                        <a:pt x="242" y="78"/>
                      </a:lnTo>
                      <a:lnTo>
                        <a:pt x="240" y="82"/>
                      </a:lnTo>
                      <a:lnTo>
                        <a:pt x="240" y="82"/>
                      </a:lnTo>
                      <a:lnTo>
                        <a:pt x="240" y="88"/>
                      </a:lnTo>
                      <a:lnTo>
                        <a:pt x="240" y="88"/>
                      </a:lnTo>
                      <a:lnTo>
                        <a:pt x="240" y="90"/>
                      </a:lnTo>
                      <a:lnTo>
                        <a:pt x="240" y="90"/>
                      </a:lnTo>
                      <a:lnTo>
                        <a:pt x="240" y="92"/>
                      </a:lnTo>
                      <a:lnTo>
                        <a:pt x="244" y="94"/>
                      </a:lnTo>
                      <a:lnTo>
                        <a:pt x="246" y="94"/>
                      </a:lnTo>
                      <a:lnTo>
                        <a:pt x="246" y="94"/>
                      </a:lnTo>
                      <a:lnTo>
                        <a:pt x="248" y="94"/>
                      </a:lnTo>
                      <a:lnTo>
                        <a:pt x="248" y="94"/>
                      </a:lnTo>
                      <a:lnTo>
                        <a:pt x="248" y="98"/>
                      </a:lnTo>
                      <a:lnTo>
                        <a:pt x="248" y="98"/>
                      </a:lnTo>
                      <a:lnTo>
                        <a:pt x="248" y="98"/>
                      </a:lnTo>
                      <a:lnTo>
                        <a:pt x="250" y="100"/>
                      </a:lnTo>
                      <a:lnTo>
                        <a:pt x="252" y="102"/>
                      </a:lnTo>
                      <a:lnTo>
                        <a:pt x="254" y="102"/>
                      </a:lnTo>
                      <a:lnTo>
                        <a:pt x="254" y="100"/>
                      </a:lnTo>
                      <a:lnTo>
                        <a:pt x="254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4" y="106"/>
                      </a:lnTo>
                      <a:lnTo>
                        <a:pt x="254" y="106"/>
                      </a:lnTo>
                      <a:lnTo>
                        <a:pt x="250" y="108"/>
                      </a:lnTo>
                      <a:lnTo>
                        <a:pt x="250" y="112"/>
                      </a:lnTo>
                      <a:lnTo>
                        <a:pt x="250" y="112"/>
                      </a:lnTo>
                      <a:lnTo>
                        <a:pt x="250" y="114"/>
                      </a:lnTo>
                      <a:lnTo>
                        <a:pt x="250" y="114"/>
                      </a:lnTo>
                      <a:lnTo>
                        <a:pt x="252" y="118"/>
                      </a:lnTo>
                      <a:lnTo>
                        <a:pt x="252" y="118"/>
                      </a:lnTo>
                      <a:lnTo>
                        <a:pt x="254" y="122"/>
                      </a:lnTo>
                      <a:lnTo>
                        <a:pt x="254" y="122"/>
                      </a:lnTo>
                      <a:lnTo>
                        <a:pt x="254" y="122"/>
                      </a:lnTo>
                      <a:lnTo>
                        <a:pt x="256" y="124"/>
                      </a:lnTo>
                      <a:lnTo>
                        <a:pt x="258" y="128"/>
                      </a:lnTo>
                      <a:lnTo>
                        <a:pt x="258" y="128"/>
                      </a:lnTo>
                      <a:lnTo>
                        <a:pt x="266" y="126"/>
                      </a:lnTo>
                      <a:lnTo>
                        <a:pt x="266" y="126"/>
                      </a:lnTo>
                      <a:lnTo>
                        <a:pt x="268" y="128"/>
                      </a:lnTo>
                      <a:lnTo>
                        <a:pt x="276" y="126"/>
                      </a:lnTo>
                      <a:lnTo>
                        <a:pt x="280" y="124"/>
                      </a:lnTo>
                      <a:lnTo>
                        <a:pt x="280" y="124"/>
                      </a:lnTo>
                      <a:lnTo>
                        <a:pt x="284" y="118"/>
                      </a:lnTo>
                      <a:lnTo>
                        <a:pt x="286" y="112"/>
                      </a:lnTo>
                      <a:lnTo>
                        <a:pt x="286" y="112"/>
                      </a:lnTo>
                      <a:lnTo>
                        <a:pt x="284" y="108"/>
                      </a:lnTo>
                      <a:lnTo>
                        <a:pt x="284" y="108"/>
                      </a:lnTo>
                      <a:lnTo>
                        <a:pt x="284" y="104"/>
                      </a:lnTo>
                      <a:lnTo>
                        <a:pt x="284" y="104"/>
                      </a:lnTo>
                      <a:lnTo>
                        <a:pt x="282" y="102"/>
                      </a:lnTo>
                      <a:lnTo>
                        <a:pt x="282" y="102"/>
                      </a:lnTo>
                      <a:lnTo>
                        <a:pt x="284" y="100"/>
                      </a:lnTo>
                      <a:lnTo>
                        <a:pt x="284" y="100"/>
                      </a:lnTo>
                      <a:lnTo>
                        <a:pt x="286" y="96"/>
                      </a:lnTo>
                      <a:lnTo>
                        <a:pt x="288" y="92"/>
                      </a:lnTo>
                      <a:lnTo>
                        <a:pt x="288" y="92"/>
                      </a:lnTo>
                      <a:lnTo>
                        <a:pt x="290" y="90"/>
                      </a:lnTo>
                      <a:lnTo>
                        <a:pt x="290" y="90"/>
                      </a:lnTo>
                      <a:lnTo>
                        <a:pt x="296" y="94"/>
                      </a:lnTo>
                      <a:lnTo>
                        <a:pt x="296" y="92"/>
                      </a:lnTo>
                      <a:lnTo>
                        <a:pt x="296" y="92"/>
                      </a:lnTo>
                      <a:lnTo>
                        <a:pt x="298" y="92"/>
                      </a:lnTo>
                      <a:lnTo>
                        <a:pt x="300" y="88"/>
                      </a:lnTo>
                      <a:lnTo>
                        <a:pt x="302" y="88"/>
                      </a:lnTo>
                      <a:lnTo>
                        <a:pt x="300" y="88"/>
                      </a:lnTo>
                      <a:lnTo>
                        <a:pt x="296" y="82"/>
                      </a:lnTo>
                      <a:lnTo>
                        <a:pt x="296" y="82"/>
                      </a:lnTo>
                      <a:lnTo>
                        <a:pt x="294" y="78"/>
                      </a:lnTo>
                      <a:lnTo>
                        <a:pt x="294" y="78"/>
                      </a:lnTo>
                      <a:lnTo>
                        <a:pt x="294" y="78"/>
                      </a:lnTo>
                      <a:lnTo>
                        <a:pt x="294" y="78"/>
                      </a:lnTo>
                      <a:lnTo>
                        <a:pt x="298" y="78"/>
                      </a:lnTo>
                      <a:lnTo>
                        <a:pt x="302" y="78"/>
                      </a:lnTo>
                      <a:lnTo>
                        <a:pt x="302" y="78"/>
                      </a:lnTo>
                      <a:lnTo>
                        <a:pt x="304" y="78"/>
                      </a:lnTo>
                      <a:lnTo>
                        <a:pt x="304" y="78"/>
                      </a:lnTo>
                      <a:lnTo>
                        <a:pt x="306" y="76"/>
                      </a:lnTo>
                      <a:lnTo>
                        <a:pt x="308" y="70"/>
                      </a:lnTo>
                      <a:lnTo>
                        <a:pt x="308" y="70"/>
                      </a:lnTo>
                      <a:lnTo>
                        <a:pt x="310" y="68"/>
                      </a:lnTo>
                      <a:lnTo>
                        <a:pt x="312" y="66"/>
                      </a:lnTo>
                      <a:lnTo>
                        <a:pt x="316" y="66"/>
                      </a:lnTo>
                      <a:lnTo>
                        <a:pt x="316" y="66"/>
                      </a:lnTo>
                      <a:lnTo>
                        <a:pt x="322" y="68"/>
                      </a:lnTo>
                      <a:lnTo>
                        <a:pt x="326" y="66"/>
                      </a:lnTo>
                      <a:lnTo>
                        <a:pt x="326" y="66"/>
                      </a:lnTo>
                      <a:lnTo>
                        <a:pt x="330" y="66"/>
                      </a:lnTo>
                      <a:lnTo>
                        <a:pt x="332" y="66"/>
                      </a:lnTo>
                      <a:lnTo>
                        <a:pt x="332" y="66"/>
                      </a:lnTo>
                      <a:lnTo>
                        <a:pt x="334" y="68"/>
                      </a:lnTo>
                      <a:lnTo>
                        <a:pt x="334" y="68"/>
                      </a:lnTo>
                      <a:lnTo>
                        <a:pt x="336" y="72"/>
                      </a:lnTo>
                      <a:lnTo>
                        <a:pt x="338" y="74"/>
                      </a:lnTo>
                      <a:lnTo>
                        <a:pt x="338" y="74"/>
                      </a:lnTo>
                      <a:lnTo>
                        <a:pt x="338" y="76"/>
                      </a:lnTo>
                      <a:lnTo>
                        <a:pt x="338" y="76"/>
                      </a:lnTo>
                      <a:lnTo>
                        <a:pt x="334" y="78"/>
                      </a:lnTo>
                      <a:lnTo>
                        <a:pt x="334" y="78"/>
                      </a:lnTo>
                      <a:lnTo>
                        <a:pt x="330" y="78"/>
                      </a:lnTo>
                      <a:lnTo>
                        <a:pt x="330" y="78"/>
                      </a:lnTo>
                      <a:lnTo>
                        <a:pt x="326" y="80"/>
                      </a:lnTo>
                      <a:lnTo>
                        <a:pt x="322" y="86"/>
                      </a:lnTo>
                      <a:lnTo>
                        <a:pt x="322" y="86"/>
                      </a:lnTo>
                      <a:lnTo>
                        <a:pt x="322" y="86"/>
                      </a:lnTo>
                      <a:lnTo>
                        <a:pt x="322" y="86"/>
                      </a:lnTo>
                      <a:lnTo>
                        <a:pt x="320" y="90"/>
                      </a:lnTo>
                      <a:lnTo>
                        <a:pt x="320" y="90"/>
                      </a:lnTo>
                      <a:lnTo>
                        <a:pt x="322" y="90"/>
                      </a:lnTo>
                      <a:lnTo>
                        <a:pt x="322" y="90"/>
                      </a:lnTo>
                      <a:lnTo>
                        <a:pt x="320" y="92"/>
                      </a:lnTo>
                      <a:lnTo>
                        <a:pt x="318" y="92"/>
                      </a:lnTo>
                      <a:lnTo>
                        <a:pt x="318" y="92"/>
                      </a:lnTo>
                      <a:lnTo>
                        <a:pt x="316" y="94"/>
                      </a:lnTo>
                      <a:lnTo>
                        <a:pt x="316" y="94"/>
                      </a:lnTo>
                      <a:lnTo>
                        <a:pt x="306" y="96"/>
                      </a:lnTo>
                      <a:lnTo>
                        <a:pt x="302" y="100"/>
                      </a:lnTo>
                      <a:lnTo>
                        <a:pt x="298" y="102"/>
                      </a:lnTo>
                      <a:lnTo>
                        <a:pt x="298" y="102"/>
                      </a:lnTo>
                      <a:lnTo>
                        <a:pt x="294" y="110"/>
                      </a:lnTo>
                      <a:lnTo>
                        <a:pt x="292" y="114"/>
                      </a:lnTo>
                      <a:lnTo>
                        <a:pt x="292" y="114"/>
                      </a:lnTo>
                      <a:lnTo>
                        <a:pt x="292" y="118"/>
                      </a:lnTo>
                      <a:lnTo>
                        <a:pt x="288" y="122"/>
                      </a:lnTo>
                      <a:lnTo>
                        <a:pt x="276" y="134"/>
                      </a:lnTo>
                      <a:lnTo>
                        <a:pt x="276" y="134"/>
                      </a:lnTo>
                      <a:lnTo>
                        <a:pt x="274" y="138"/>
                      </a:lnTo>
                      <a:lnTo>
                        <a:pt x="274" y="142"/>
                      </a:lnTo>
                      <a:lnTo>
                        <a:pt x="274" y="142"/>
                      </a:lnTo>
                      <a:lnTo>
                        <a:pt x="274" y="148"/>
                      </a:lnTo>
                      <a:lnTo>
                        <a:pt x="274" y="148"/>
                      </a:lnTo>
                      <a:lnTo>
                        <a:pt x="274" y="156"/>
                      </a:lnTo>
                      <a:lnTo>
                        <a:pt x="274" y="156"/>
                      </a:lnTo>
                      <a:lnTo>
                        <a:pt x="274" y="164"/>
                      </a:lnTo>
                      <a:lnTo>
                        <a:pt x="274" y="164"/>
                      </a:lnTo>
                      <a:lnTo>
                        <a:pt x="272" y="170"/>
                      </a:lnTo>
                      <a:lnTo>
                        <a:pt x="272" y="170"/>
                      </a:lnTo>
                      <a:lnTo>
                        <a:pt x="274" y="176"/>
                      </a:lnTo>
                      <a:lnTo>
                        <a:pt x="274" y="176"/>
                      </a:lnTo>
                      <a:lnTo>
                        <a:pt x="276" y="188"/>
                      </a:lnTo>
                      <a:lnTo>
                        <a:pt x="276" y="188"/>
                      </a:lnTo>
                      <a:lnTo>
                        <a:pt x="274" y="200"/>
                      </a:lnTo>
                      <a:lnTo>
                        <a:pt x="274" y="202"/>
                      </a:lnTo>
                      <a:lnTo>
                        <a:pt x="274" y="202"/>
                      </a:lnTo>
                      <a:lnTo>
                        <a:pt x="282" y="208"/>
                      </a:lnTo>
                      <a:lnTo>
                        <a:pt x="282" y="208"/>
                      </a:lnTo>
                      <a:lnTo>
                        <a:pt x="282" y="214"/>
                      </a:lnTo>
                      <a:lnTo>
                        <a:pt x="286" y="218"/>
                      </a:lnTo>
                      <a:lnTo>
                        <a:pt x="286" y="218"/>
                      </a:lnTo>
                      <a:lnTo>
                        <a:pt x="288" y="220"/>
                      </a:lnTo>
                      <a:lnTo>
                        <a:pt x="288" y="222"/>
                      </a:lnTo>
                      <a:lnTo>
                        <a:pt x="288" y="222"/>
                      </a:lnTo>
                      <a:lnTo>
                        <a:pt x="288" y="224"/>
                      </a:lnTo>
                      <a:lnTo>
                        <a:pt x="288" y="224"/>
                      </a:lnTo>
                      <a:lnTo>
                        <a:pt x="288" y="226"/>
                      </a:lnTo>
                      <a:lnTo>
                        <a:pt x="288" y="226"/>
                      </a:lnTo>
                      <a:lnTo>
                        <a:pt x="288" y="228"/>
                      </a:lnTo>
                      <a:lnTo>
                        <a:pt x="290" y="232"/>
                      </a:lnTo>
                      <a:lnTo>
                        <a:pt x="300" y="234"/>
                      </a:lnTo>
                      <a:lnTo>
                        <a:pt x="300" y="234"/>
                      </a:lnTo>
                      <a:lnTo>
                        <a:pt x="304" y="236"/>
                      </a:lnTo>
                      <a:lnTo>
                        <a:pt x="304" y="236"/>
                      </a:lnTo>
                      <a:lnTo>
                        <a:pt x="312" y="238"/>
                      </a:lnTo>
                      <a:lnTo>
                        <a:pt x="326" y="242"/>
                      </a:lnTo>
                      <a:lnTo>
                        <a:pt x="328" y="242"/>
                      </a:lnTo>
                      <a:lnTo>
                        <a:pt x="328" y="242"/>
                      </a:lnTo>
                      <a:lnTo>
                        <a:pt x="328" y="242"/>
                      </a:lnTo>
                      <a:lnTo>
                        <a:pt x="330" y="242"/>
                      </a:lnTo>
                      <a:lnTo>
                        <a:pt x="336" y="240"/>
                      </a:lnTo>
                      <a:lnTo>
                        <a:pt x="336" y="238"/>
                      </a:lnTo>
                      <a:lnTo>
                        <a:pt x="336" y="238"/>
                      </a:lnTo>
                      <a:lnTo>
                        <a:pt x="336" y="238"/>
                      </a:lnTo>
                      <a:lnTo>
                        <a:pt x="338" y="236"/>
                      </a:lnTo>
                      <a:lnTo>
                        <a:pt x="340" y="234"/>
                      </a:lnTo>
                      <a:lnTo>
                        <a:pt x="340" y="234"/>
                      </a:lnTo>
                      <a:lnTo>
                        <a:pt x="344" y="234"/>
                      </a:lnTo>
                      <a:lnTo>
                        <a:pt x="348" y="228"/>
                      </a:lnTo>
                      <a:lnTo>
                        <a:pt x="348" y="228"/>
                      </a:lnTo>
                      <a:lnTo>
                        <a:pt x="352" y="224"/>
                      </a:lnTo>
                      <a:lnTo>
                        <a:pt x="356" y="220"/>
                      </a:lnTo>
                      <a:lnTo>
                        <a:pt x="356" y="220"/>
                      </a:lnTo>
                      <a:lnTo>
                        <a:pt x="360" y="220"/>
                      </a:lnTo>
                      <a:lnTo>
                        <a:pt x="360" y="220"/>
                      </a:lnTo>
                      <a:lnTo>
                        <a:pt x="362" y="222"/>
                      </a:lnTo>
                      <a:lnTo>
                        <a:pt x="366" y="220"/>
                      </a:lnTo>
                      <a:lnTo>
                        <a:pt x="370" y="216"/>
                      </a:lnTo>
                      <a:lnTo>
                        <a:pt x="370" y="216"/>
                      </a:lnTo>
                      <a:lnTo>
                        <a:pt x="374" y="212"/>
                      </a:lnTo>
                      <a:lnTo>
                        <a:pt x="376" y="212"/>
                      </a:lnTo>
                      <a:lnTo>
                        <a:pt x="376" y="212"/>
                      </a:lnTo>
                      <a:lnTo>
                        <a:pt x="380" y="214"/>
                      </a:lnTo>
                      <a:lnTo>
                        <a:pt x="380" y="214"/>
                      </a:lnTo>
                      <a:lnTo>
                        <a:pt x="380" y="216"/>
                      </a:lnTo>
                      <a:lnTo>
                        <a:pt x="380" y="216"/>
                      </a:lnTo>
                      <a:lnTo>
                        <a:pt x="380" y="220"/>
                      </a:lnTo>
                      <a:lnTo>
                        <a:pt x="384" y="222"/>
                      </a:lnTo>
                      <a:lnTo>
                        <a:pt x="384" y="222"/>
                      </a:lnTo>
                      <a:lnTo>
                        <a:pt x="384" y="224"/>
                      </a:lnTo>
                      <a:lnTo>
                        <a:pt x="384" y="224"/>
                      </a:lnTo>
                      <a:lnTo>
                        <a:pt x="384" y="224"/>
                      </a:lnTo>
                      <a:lnTo>
                        <a:pt x="384" y="224"/>
                      </a:lnTo>
                      <a:lnTo>
                        <a:pt x="382" y="230"/>
                      </a:lnTo>
                      <a:lnTo>
                        <a:pt x="380" y="234"/>
                      </a:lnTo>
                      <a:lnTo>
                        <a:pt x="380" y="234"/>
                      </a:lnTo>
                      <a:lnTo>
                        <a:pt x="382" y="238"/>
                      </a:lnTo>
                      <a:lnTo>
                        <a:pt x="384" y="240"/>
                      </a:lnTo>
                      <a:lnTo>
                        <a:pt x="384" y="240"/>
                      </a:lnTo>
                      <a:lnTo>
                        <a:pt x="388" y="242"/>
                      </a:lnTo>
                      <a:lnTo>
                        <a:pt x="388" y="242"/>
                      </a:lnTo>
                      <a:lnTo>
                        <a:pt x="390" y="244"/>
                      </a:lnTo>
                      <a:lnTo>
                        <a:pt x="392" y="248"/>
                      </a:lnTo>
                      <a:lnTo>
                        <a:pt x="392" y="248"/>
                      </a:lnTo>
                      <a:lnTo>
                        <a:pt x="394" y="252"/>
                      </a:lnTo>
                      <a:lnTo>
                        <a:pt x="396" y="254"/>
                      </a:lnTo>
                      <a:lnTo>
                        <a:pt x="396" y="254"/>
                      </a:lnTo>
                      <a:lnTo>
                        <a:pt x="398" y="254"/>
                      </a:lnTo>
                      <a:lnTo>
                        <a:pt x="400" y="260"/>
                      </a:lnTo>
                      <a:lnTo>
                        <a:pt x="400" y="260"/>
                      </a:lnTo>
                      <a:lnTo>
                        <a:pt x="400" y="260"/>
                      </a:lnTo>
                      <a:lnTo>
                        <a:pt x="400" y="260"/>
                      </a:lnTo>
                      <a:lnTo>
                        <a:pt x="400" y="264"/>
                      </a:lnTo>
                      <a:lnTo>
                        <a:pt x="402" y="266"/>
                      </a:lnTo>
                      <a:lnTo>
                        <a:pt x="402" y="266"/>
                      </a:lnTo>
                      <a:lnTo>
                        <a:pt x="404" y="270"/>
                      </a:lnTo>
                      <a:lnTo>
                        <a:pt x="406" y="284"/>
                      </a:lnTo>
                      <a:lnTo>
                        <a:pt x="406" y="284"/>
                      </a:lnTo>
                      <a:lnTo>
                        <a:pt x="406" y="286"/>
                      </a:lnTo>
                      <a:lnTo>
                        <a:pt x="406" y="286"/>
                      </a:lnTo>
                      <a:lnTo>
                        <a:pt x="408" y="290"/>
                      </a:lnTo>
                      <a:lnTo>
                        <a:pt x="412" y="292"/>
                      </a:lnTo>
                      <a:lnTo>
                        <a:pt x="414" y="292"/>
                      </a:lnTo>
                      <a:lnTo>
                        <a:pt x="414" y="292"/>
                      </a:lnTo>
                      <a:lnTo>
                        <a:pt x="414" y="292"/>
                      </a:lnTo>
                      <a:lnTo>
                        <a:pt x="418" y="286"/>
                      </a:lnTo>
                      <a:lnTo>
                        <a:pt x="420" y="282"/>
                      </a:lnTo>
                      <a:lnTo>
                        <a:pt x="420" y="282"/>
                      </a:lnTo>
                      <a:lnTo>
                        <a:pt x="420" y="278"/>
                      </a:lnTo>
                      <a:lnTo>
                        <a:pt x="422" y="276"/>
                      </a:lnTo>
                      <a:lnTo>
                        <a:pt x="422" y="276"/>
                      </a:lnTo>
                      <a:lnTo>
                        <a:pt x="424" y="272"/>
                      </a:lnTo>
                      <a:lnTo>
                        <a:pt x="424" y="266"/>
                      </a:lnTo>
                      <a:lnTo>
                        <a:pt x="424" y="266"/>
                      </a:lnTo>
                      <a:lnTo>
                        <a:pt x="426" y="254"/>
                      </a:lnTo>
                      <a:lnTo>
                        <a:pt x="432" y="234"/>
                      </a:lnTo>
                      <a:lnTo>
                        <a:pt x="432" y="234"/>
                      </a:lnTo>
                      <a:lnTo>
                        <a:pt x="434" y="228"/>
                      </a:lnTo>
                      <a:lnTo>
                        <a:pt x="434" y="222"/>
                      </a:lnTo>
                      <a:lnTo>
                        <a:pt x="434" y="208"/>
                      </a:lnTo>
                      <a:lnTo>
                        <a:pt x="434" y="208"/>
                      </a:lnTo>
                      <a:lnTo>
                        <a:pt x="436" y="198"/>
                      </a:lnTo>
                      <a:lnTo>
                        <a:pt x="436" y="198"/>
                      </a:lnTo>
                      <a:lnTo>
                        <a:pt x="438" y="226"/>
                      </a:lnTo>
                      <a:lnTo>
                        <a:pt x="438" y="226"/>
                      </a:lnTo>
                      <a:lnTo>
                        <a:pt x="436" y="248"/>
                      </a:lnTo>
                      <a:lnTo>
                        <a:pt x="434" y="268"/>
                      </a:lnTo>
                      <a:lnTo>
                        <a:pt x="428" y="288"/>
                      </a:lnTo>
                      <a:lnTo>
                        <a:pt x="422" y="306"/>
                      </a:lnTo>
                      <a:lnTo>
                        <a:pt x="412" y="324"/>
                      </a:lnTo>
                      <a:lnTo>
                        <a:pt x="402" y="342"/>
                      </a:lnTo>
                      <a:lnTo>
                        <a:pt x="392" y="358"/>
                      </a:lnTo>
                      <a:lnTo>
                        <a:pt x="378" y="372"/>
                      </a:lnTo>
                      <a:lnTo>
                        <a:pt x="364" y="386"/>
                      </a:lnTo>
                      <a:lnTo>
                        <a:pt x="348" y="398"/>
                      </a:lnTo>
                      <a:lnTo>
                        <a:pt x="332" y="408"/>
                      </a:lnTo>
                      <a:lnTo>
                        <a:pt x="314" y="418"/>
                      </a:lnTo>
                      <a:lnTo>
                        <a:pt x="296" y="426"/>
                      </a:lnTo>
                      <a:lnTo>
                        <a:pt x="276" y="430"/>
                      </a:lnTo>
                      <a:lnTo>
                        <a:pt x="256" y="434"/>
                      </a:lnTo>
                      <a:lnTo>
                        <a:pt x="236" y="436"/>
                      </a:lnTo>
                      <a:lnTo>
                        <a:pt x="236" y="436"/>
                      </a:lnTo>
                      <a:close/>
                      <a:moveTo>
                        <a:pt x="226" y="436"/>
                      </a:moveTo>
                      <a:lnTo>
                        <a:pt x="226" y="436"/>
                      </a:lnTo>
                      <a:lnTo>
                        <a:pt x="204" y="436"/>
                      </a:lnTo>
                      <a:lnTo>
                        <a:pt x="204" y="436"/>
                      </a:lnTo>
                      <a:lnTo>
                        <a:pt x="200" y="432"/>
                      </a:lnTo>
                      <a:lnTo>
                        <a:pt x="200" y="432"/>
                      </a:lnTo>
                      <a:lnTo>
                        <a:pt x="192" y="426"/>
                      </a:lnTo>
                      <a:lnTo>
                        <a:pt x="192" y="426"/>
                      </a:lnTo>
                      <a:lnTo>
                        <a:pt x="188" y="424"/>
                      </a:lnTo>
                      <a:lnTo>
                        <a:pt x="188" y="424"/>
                      </a:lnTo>
                      <a:lnTo>
                        <a:pt x="182" y="414"/>
                      </a:lnTo>
                      <a:lnTo>
                        <a:pt x="176" y="410"/>
                      </a:lnTo>
                      <a:lnTo>
                        <a:pt x="176" y="410"/>
                      </a:lnTo>
                      <a:lnTo>
                        <a:pt x="174" y="408"/>
                      </a:lnTo>
                      <a:lnTo>
                        <a:pt x="172" y="406"/>
                      </a:lnTo>
                      <a:lnTo>
                        <a:pt x="172" y="406"/>
                      </a:lnTo>
                      <a:lnTo>
                        <a:pt x="166" y="398"/>
                      </a:lnTo>
                      <a:lnTo>
                        <a:pt x="162" y="394"/>
                      </a:lnTo>
                      <a:lnTo>
                        <a:pt x="162" y="394"/>
                      </a:lnTo>
                      <a:lnTo>
                        <a:pt x="158" y="390"/>
                      </a:lnTo>
                      <a:lnTo>
                        <a:pt x="152" y="386"/>
                      </a:lnTo>
                      <a:lnTo>
                        <a:pt x="152" y="386"/>
                      </a:lnTo>
                      <a:lnTo>
                        <a:pt x="146" y="382"/>
                      </a:lnTo>
                      <a:lnTo>
                        <a:pt x="140" y="382"/>
                      </a:lnTo>
                      <a:lnTo>
                        <a:pt x="140" y="382"/>
                      </a:lnTo>
                      <a:lnTo>
                        <a:pt x="138" y="382"/>
                      </a:lnTo>
                      <a:lnTo>
                        <a:pt x="138" y="382"/>
                      </a:lnTo>
                      <a:lnTo>
                        <a:pt x="132" y="378"/>
                      </a:lnTo>
                      <a:lnTo>
                        <a:pt x="130" y="376"/>
                      </a:lnTo>
                      <a:lnTo>
                        <a:pt x="128" y="376"/>
                      </a:lnTo>
                      <a:lnTo>
                        <a:pt x="128" y="376"/>
                      </a:lnTo>
                      <a:lnTo>
                        <a:pt x="128" y="372"/>
                      </a:lnTo>
                      <a:lnTo>
                        <a:pt x="126" y="366"/>
                      </a:lnTo>
                      <a:lnTo>
                        <a:pt x="126" y="366"/>
                      </a:lnTo>
                      <a:lnTo>
                        <a:pt x="124" y="364"/>
                      </a:lnTo>
                      <a:lnTo>
                        <a:pt x="122" y="362"/>
                      </a:lnTo>
                      <a:lnTo>
                        <a:pt x="118" y="360"/>
                      </a:lnTo>
                      <a:lnTo>
                        <a:pt x="118" y="360"/>
                      </a:lnTo>
                      <a:lnTo>
                        <a:pt x="114" y="360"/>
                      </a:lnTo>
                      <a:lnTo>
                        <a:pt x="112" y="358"/>
                      </a:lnTo>
                      <a:lnTo>
                        <a:pt x="112" y="358"/>
                      </a:lnTo>
                      <a:lnTo>
                        <a:pt x="108" y="354"/>
                      </a:lnTo>
                      <a:lnTo>
                        <a:pt x="108" y="348"/>
                      </a:lnTo>
                      <a:lnTo>
                        <a:pt x="106" y="342"/>
                      </a:lnTo>
                      <a:lnTo>
                        <a:pt x="106" y="342"/>
                      </a:lnTo>
                      <a:lnTo>
                        <a:pt x="102" y="334"/>
                      </a:lnTo>
                      <a:lnTo>
                        <a:pt x="100" y="328"/>
                      </a:lnTo>
                      <a:lnTo>
                        <a:pt x="100" y="322"/>
                      </a:lnTo>
                      <a:lnTo>
                        <a:pt x="100" y="322"/>
                      </a:lnTo>
                      <a:lnTo>
                        <a:pt x="96" y="318"/>
                      </a:lnTo>
                      <a:lnTo>
                        <a:pt x="90" y="314"/>
                      </a:lnTo>
                      <a:lnTo>
                        <a:pt x="76" y="314"/>
                      </a:lnTo>
                      <a:lnTo>
                        <a:pt x="76" y="314"/>
                      </a:lnTo>
                      <a:lnTo>
                        <a:pt x="74" y="314"/>
                      </a:lnTo>
                      <a:lnTo>
                        <a:pt x="74" y="312"/>
                      </a:lnTo>
                      <a:lnTo>
                        <a:pt x="74" y="312"/>
                      </a:lnTo>
                      <a:lnTo>
                        <a:pt x="70" y="312"/>
                      </a:lnTo>
                      <a:lnTo>
                        <a:pt x="64" y="312"/>
                      </a:lnTo>
                      <a:lnTo>
                        <a:pt x="64" y="312"/>
                      </a:lnTo>
                      <a:lnTo>
                        <a:pt x="60" y="308"/>
                      </a:lnTo>
                      <a:lnTo>
                        <a:pt x="56" y="302"/>
                      </a:lnTo>
                      <a:lnTo>
                        <a:pt x="52" y="296"/>
                      </a:lnTo>
                      <a:lnTo>
                        <a:pt x="52" y="296"/>
                      </a:lnTo>
                      <a:lnTo>
                        <a:pt x="46" y="292"/>
                      </a:lnTo>
                      <a:lnTo>
                        <a:pt x="40" y="290"/>
                      </a:lnTo>
                      <a:lnTo>
                        <a:pt x="36" y="288"/>
                      </a:lnTo>
                      <a:lnTo>
                        <a:pt x="36" y="288"/>
                      </a:lnTo>
                      <a:lnTo>
                        <a:pt x="32" y="284"/>
                      </a:lnTo>
                      <a:lnTo>
                        <a:pt x="32" y="284"/>
                      </a:lnTo>
                      <a:lnTo>
                        <a:pt x="28" y="278"/>
                      </a:lnTo>
                      <a:lnTo>
                        <a:pt x="24" y="268"/>
                      </a:lnTo>
                      <a:lnTo>
                        <a:pt x="24" y="268"/>
                      </a:lnTo>
                      <a:lnTo>
                        <a:pt x="22" y="260"/>
                      </a:lnTo>
                      <a:lnTo>
                        <a:pt x="18" y="254"/>
                      </a:lnTo>
                      <a:lnTo>
                        <a:pt x="18" y="254"/>
                      </a:lnTo>
                      <a:lnTo>
                        <a:pt x="16" y="226"/>
                      </a:lnTo>
                      <a:lnTo>
                        <a:pt x="16" y="226"/>
                      </a:lnTo>
                      <a:lnTo>
                        <a:pt x="16" y="208"/>
                      </a:lnTo>
                      <a:lnTo>
                        <a:pt x="18" y="190"/>
                      </a:lnTo>
                      <a:lnTo>
                        <a:pt x="22" y="174"/>
                      </a:lnTo>
                      <a:lnTo>
                        <a:pt x="28" y="156"/>
                      </a:lnTo>
                      <a:lnTo>
                        <a:pt x="34" y="140"/>
                      </a:lnTo>
                      <a:lnTo>
                        <a:pt x="42" y="124"/>
                      </a:lnTo>
                      <a:lnTo>
                        <a:pt x="50" y="110"/>
                      </a:lnTo>
                      <a:lnTo>
                        <a:pt x="60" y="96"/>
                      </a:lnTo>
                      <a:lnTo>
                        <a:pt x="60" y="96"/>
                      </a:lnTo>
                      <a:lnTo>
                        <a:pt x="62" y="98"/>
                      </a:lnTo>
                      <a:lnTo>
                        <a:pt x="64" y="100"/>
                      </a:lnTo>
                      <a:lnTo>
                        <a:pt x="64" y="100"/>
                      </a:lnTo>
                      <a:lnTo>
                        <a:pt x="66" y="104"/>
                      </a:lnTo>
                      <a:lnTo>
                        <a:pt x="66" y="104"/>
                      </a:lnTo>
                      <a:lnTo>
                        <a:pt x="68" y="104"/>
                      </a:lnTo>
                      <a:lnTo>
                        <a:pt x="72" y="104"/>
                      </a:lnTo>
                      <a:lnTo>
                        <a:pt x="76" y="102"/>
                      </a:lnTo>
                      <a:lnTo>
                        <a:pt x="76" y="102"/>
                      </a:lnTo>
                      <a:lnTo>
                        <a:pt x="76" y="104"/>
                      </a:lnTo>
                      <a:lnTo>
                        <a:pt x="76" y="104"/>
                      </a:lnTo>
                      <a:lnTo>
                        <a:pt x="74" y="108"/>
                      </a:lnTo>
                      <a:lnTo>
                        <a:pt x="68" y="112"/>
                      </a:lnTo>
                      <a:lnTo>
                        <a:pt x="66" y="114"/>
                      </a:lnTo>
                      <a:lnTo>
                        <a:pt x="66" y="114"/>
                      </a:lnTo>
                      <a:lnTo>
                        <a:pt x="62" y="120"/>
                      </a:lnTo>
                      <a:lnTo>
                        <a:pt x="62" y="126"/>
                      </a:lnTo>
                      <a:lnTo>
                        <a:pt x="62" y="126"/>
                      </a:lnTo>
                      <a:lnTo>
                        <a:pt x="64" y="134"/>
                      </a:lnTo>
                      <a:lnTo>
                        <a:pt x="72" y="140"/>
                      </a:lnTo>
                      <a:lnTo>
                        <a:pt x="72" y="140"/>
                      </a:lnTo>
                      <a:lnTo>
                        <a:pt x="82" y="140"/>
                      </a:lnTo>
                      <a:lnTo>
                        <a:pt x="88" y="138"/>
                      </a:lnTo>
                      <a:lnTo>
                        <a:pt x="88" y="138"/>
                      </a:lnTo>
                      <a:lnTo>
                        <a:pt x="90" y="134"/>
                      </a:lnTo>
                      <a:lnTo>
                        <a:pt x="90" y="130"/>
                      </a:lnTo>
                      <a:lnTo>
                        <a:pt x="90" y="130"/>
                      </a:lnTo>
                      <a:lnTo>
                        <a:pt x="90" y="128"/>
                      </a:lnTo>
                      <a:lnTo>
                        <a:pt x="90" y="128"/>
                      </a:lnTo>
                      <a:lnTo>
                        <a:pt x="90" y="122"/>
                      </a:lnTo>
                      <a:lnTo>
                        <a:pt x="90" y="118"/>
                      </a:lnTo>
                      <a:lnTo>
                        <a:pt x="92" y="116"/>
                      </a:lnTo>
                      <a:lnTo>
                        <a:pt x="92" y="116"/>
                      </a:lnTo>
                      <a:lnTo>
                        <a:pt x="96" y="116"/>
                      </a:lnTo>
                      <a:lnTo>
                        <a:pt x="96" y="116"/>
                      </a:lnTo>
                      <a:lnTo>
                        <a:pt x="100" y="116"/>
                      </a:lnTo>
                      <a:lnTo>
                        <a:pt x="104" y="114"/>
                      </a:lnTo>
                      <a:lnTo>
                        <a:pt x="104" y="114"/>
                      </a:lnTo>
                      <a:lnTo>
                        <a:pt x="110" y="112"/>
                      </a:lnTo>
                      <a:lnTo>
                        <a:pt x="110" y="112"/>
                      </a:lnTo>
                      <a:lnTo>
                        <a:pt x="112" y="114"/>
                      </a:lnTo>
                      <a:lnTo>
                        <a:pt x="112" y="114"/>
                      </a:lnTo>
                      <a:lnTo>
                        <a:pt x="114" y="118"/>
                      </a:lnTo>
                      <a:lnTo>
                        <a:pt x="114" y="118"/>
                      </a:lnTo>
                      <a:lnTo>
                        <a:pt x="116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2" y="132"/>
                      </a:lnTo>
                      <a:lnTo>
                        <a:pt x="120" y="138"/>
                      </a:lnTo>
                      <a:lnTo>
                        <a:pt x="120" y="138"/>
                      </a:lnTo>
                      <a:lnTo>
                        <a:pt x="118" y="138"/>
                      </a:lnTo>
                      <a:lnTo>
                        <a:pt x="118" y="138"/>
                      </a:lnTo>
                      <a:lnTo>
                        <a:pt x="114" y="138"/>
                      </a:lnTo>
                      <a:lnTo>
                        <a:pt x="112" y="140"/>
                      </a:lnTo>
                      <a:lnTo>
                        <a:pt x="110" y="142"/>
                      </a:lnTo>
                      <a:lnTo>
                        <a:pt x="110" y="142"/>
                      </a:lnTo>
                      <a:lnTo>
                        <a:pt x="108" y="160"/>
                      </a:lnTo>
                      <a:lnTo>
                        <a:pt x="108" y="160"/>
                      </a:lnTo>
                      <a:lnTo>
                        <a:pt x="108" y="162"/>
                      </a:lnTo>
                      <a:lnTo>
                        <a:pt x="104" y="162"/>
                      </a:lnTo>
                      <a:lnTo>
                        <a:pt x="104" y="162"/>
                      </a:lnTo>
                      <a:lnTo>
                        <a:pt x="98" y="164"/>
                      </a:lnTo>
                      <a:lnTo>
                        <a:pt x="96" y="168"/>
                      </a:lnTo>
                      <a:lnTo>
                        <a:pt x="92" y="172"/>
                      </a:lnTo>
                      <a:lnTo>
                        <a:pt x="92" y="172"/>
                      </a:lnTo>
                      <a:lnTo>
                        <a:pt x="90" y="174"/>
                      </a:lnTo>
                      <a:lnTo>
                        <a:pt x="90" y="174"/>
                      </a:lnTo>
                      <a:lnTo>
                        <a:pt x="86" y="174"/>
                      </a:lnTo>
                      <a:lnTo>
                        <a:pt x="84" y="174"/>
                      </a:lnTo>
                      <a:lnTo>
                        <a:pt x="84" y="178"/>
                      </a:lnTo>
                      <a:lnTo>
                        <a:pt x="84" y="178"/>
                      </a:lnTo>
                      <a:lnTo>
                        <a:pt x="82" y="192"/>
                      </a:lnTo>
                      <a:lnTo>
                        <a:pt x="82" y="192"/>
                      </a:lnTo>
                      <a:lnTo>
                        <a:pt x="80" y="194"/>
                      </a:lnTo>
                      <a:lnTo>
                        <a:pt x="80" y="194"/>
                      </a:lnTo>
                      <a:lnTo>
                        <a:pt x="78" y="194"/>
                      </a:lnTo>
                      <a:lnTo>
                        <a:pt x="76" y="198"/>
                      </a:lnTo>
                      <a:lnTo>
                        <a:pt x="76" y="198"/>
                      </a:lnTo>
                      <a:lnTo>
                        <a:pt x="74" y="202"/>
                      </a:lnTo>
                      <a:lnTo>
                        <a:pt x="72" y="204"/>
                      </a:lnTo>
                      <a:lnTo>
                        <a:pt x="72" y="204"/>
                      </a:lnTo>
                      <a:lnTo>
                        <a:pt x="70" y="206"/>
                      </a:lnTo>
                      <a:lnTo>
                        <a:pt x="68" y="210"/>
                      </a:lnTo>
                      <a:lnTo>
                        <a:pt x="68" y="210"/>
                      </a:lnTo>
                      <a:lnTo>
                        <a:pt x="66" y="220"/>
                      </a:lnTo>
                      <a:lnTo>
                        <a:pt x="66" y="220"/>
                      </a:lnTo>
                      <a:lnTo>
                        <a:pt x="66" y="226"/>
                      </a:lnTo>
                      <a:lnTo>
                        <a:pt x="66" y="226"/>
                      </a:lnTo>
                      <a:lnTo>
                        <a:pt x="66" y="230"/>
                      </a:lnTo>
                      <a:lnTo>
                        <a:pt x="66" y="230"/>
                      </a:lnTo>
                      <a:lnTo>
                        <a:pt x="68" y="232"/>
                      </a:lnTo>
                      <a:lnTo>
                        <a:pt x="68" y="236"/>
                      </a:lnTo>
                      <a:lnTo>
                        <a:pt x="68" y="236"/>
                      </a:lnTo>
                      <a:lnTo>
                        <a:pt x="68" y="240"/>
                      </a:lnTo>
                      <a:lnTo>
                        <a:pt x="68" y="240"/>
                      </a:lnTo>
                      <a:lnTo>
                        <a:pt x="66" y="240"/>
                      </a:lnTo>
                      <a:lnTo>
                        <a:pt x="66" y="240"/>
                      </a:lnTo>
                      <a:lnTo>
                        <a:pt x="66" y="238"/>
                      </a:lnTo>
                      <a:lnTo>
                        <a:pt x="66" y="238"/>
                      </a:lnTo>
                      <a:lnTo>
                        <a:pt x="66" y="236"/>
                      </a:lnTo>
                      <a:lnTo>
                        <a:pt x="66" y="236"/>
                      </a:lnTo>
                      <a:lnTo>
                        <a:pt x="66" y="234"/>
                      </a:lnTo>
                      <a:lnTo>
                        <a:pt x="64" y="230"/>
                      </a:lnTo>
                      <a:lnTo>
                        <a:pt x="62" y="228"/>
                      </a:lnTo>
                      <a:lnTo>
                        <a:pt x="56" y="226"/>
                      </a:lnTo>
                      <a:lnTo>
                        <a:pt x="56" y="226"/>
                      </a:lnTo>
                      <a:lnTo>
                        <a:pt x="52" y="228"/>
                      </a:lnTo>
                      <a:lnTo>
                        <a:pt x="50" y="228"/>
                      </a:lnTo>
                      <a:lnTo>
                        <a:pt x="50" y="228"/>
                      </a:lnTo>
                      <a:lnTo>
                        <a:pt x="46" y="232"/>
                      </a:lnTo>
                      <a:lnTo>
                        <a:pt x="40" y="232"/>
                      </a:lnTo>
                      <a:lnTo>
                        <a:pt x="40" y="232"/>
                      </a:lnTo>
                      <a:lnTo>
                        <a:pt x="38" y="232"/>
                      </a:lnTo>
                      <a:lnTo>
                        <a:pt x="38" y="236"/>
                      </a:lnTo>
                      <a:lnTo>
                        <a:pt x="38" y="236"/>
                      </a:lnTo>
                      <a:lnTo>
                        <a:pt x="36" y="238"/>
                      </a:lnTo>
                      <a:lnTo>
                        <a:pt x="34" y="240"/>
                      </a:lnTo>
                      <a:lnTo>
                        <a:pt x="34" y="240"/>
                      </a:lnTo>
                      <a:lnTo>
                        <a:pt x="32" y="242"/>
                      </a:lnTo>
                      <a:lnTo>
                        <a:pt x="32" y="246"/>
                      </a:lnTo>
                      <a:lnTo>
                        <a:pt x="32" y="246"/>
                      </a:lnTo>
                      <a:lnTo>
                        <a:pt x="32" y="248"/>
                      </a:lnTo>
                      <a:lnTo>
                        <a:pt x="34" y="250"/>
                      </a:lnTo>
                      <a:lnTo>
                        <a:pt x="34" y="250"/>
                      </a:lnTo>
                      <a:lnTo>
                        <a:pt x="34" y="252"/>
                      </a:lnTo>
                      <a:lnTo>
                        <a:pt x="34" y="254"/>
                      </a:lnTo>
                      <a:lnTo>
                        <a:pt x="34" y="254"/>
                      </a:lnTo>
                      <a:lnTo>
                        <a:pt x="32" y="256"/>
                      </a:lnTo>
                      <a:lnTo>
                        <a:pt x="32" y="256"/>
                      </a:lnTo>
                      <a:lnTo>
                        <a:pt x="30" y="260"/>
                      </a:lnTo>
                      <a:lnTo>
                        <a:pt x="30" y="264"/>
                      </a:lnTo>
                      <a:lnTo>
                        <a:pt x="32" y="270"/>
                      </a:lnTo>
                      <a:lnTo>
                        <a:pt x="32" y="270"/>
                      </a:lnTo>
                      <a:lnTo>
                        <a:pt x="34" y="272"/>
                      </a:lnTo>
                      <a:lnTo>
                        <a:pt x="38" y="272"/>
                      </a:lnTo>
                      <a:lnTo>
                        <a:pt x="38" y="272"/>
                      </a:lnTo>
                      <a:lnTo>
                        <a:pt x="42" y="272"/>
                      </a:lnTo>
                      <a:lnTo>
                        <a:pt x="46" y="274"/>
                      </a:lnTo>
                      <a:lnTo>
                        <a:pt x="46" y="274"/>
                      </a:lnTo>
                      <a:lnTo>
                        <a:pt x="46" y="278"/>
                      </a:lnTo>
                      <a:lnTo>
                        <a:pt x="46" y="278"/>
                      </a:lnTo>
                      <a:lnTo>
                        <a:pt x="48" y="282"/>
                      </a:lnTo>
                      <a:lnTo>
                        <a:pt x="50" y="284"/>
                      </a:lnTo>
                      <a:lnTo>
                        <a:pt x="50" y="284"/>
                      </a:lnTo>
                      <a:lnTo>
                        <a:pt x="54" y="286"/>
                      </a:lnTo>
                      <a:lnTo>
                        <a:pt x="54" y="286"/>
                      </a:lnTo>
                      <a:lnTo>
                        <a:pt x="56" y="286"/>
                      </a:lnTo>
                      <a:lnTo>
                        <a:pt x="58" y="288"/>
                      </a:lnTo>
                      <a:lnTo>
                        <a:pt x="58" y="288"/>
                      </a:lnTo>
                      <a:lnTo>
                        <a:pt x="62" y="296"/>
                      </a:lnTo>
                      <a:lnTo>
                        <a:pt x="62" y="296"/>
                      </a:lnTo>
                      <a:lnTo>
                        <a:pt x="64" y="304"/>
                      </a:lnTo>
                      <a:lnTo>
                        <a:pt x="66" y="306"/>
                      </a:lnTo>
                      <a:lnTo>
                        <a:pt x="70" y="308"/>
                      </a:lnTo>
                      <a:lnTo>
                        <a:pt x="70" y="308"/>
                      </a:lnTo>
                      <a:lnTo>
                        <a:pt x="78" y="308"/>
                      </a:lnTo>
                      <a:lnTo>
                        <a:pt x="82" y="306"/>
                      </a:lnTo>
                      <a:lnTo>
                        <a:pt x="86" y="306"/>
                      </a:lnTo>
                      <a:lnTo>
                        <a:pt x="86" y="306"/>
                      </a:lnTo>
                      <a:lnTo>
                        <a:pt x="92" y="308"/>
                      </a:lnTo>
                      <a:lnTo>
                        <a:pt x="94" y="310"/>
                      </a:lnTo>
                      <a:lnTo>
                        <a:pt x="94" y="310"/>
                      </a:lnTo>
                      <a:lnTo>
                        <a:pt x="98" y="312"/>
                      </a:lnTo>
                      <a:lnTo>
                        <a:pt x="100" y="312"/>
                      </a:lnTo>
                      <a:lnTo>
                        <a:pt x="100" y="312"/>
                      </a:lnTo>
                      <a:lnTo>
                        <a:pt x="106" y="310"/>
                      </a:lnTo>
                      <a:lnTo>
                        <a:pt x="106" y="310"/>
                      </a:lnTo>
                      <a:lnTo>
                        <a:pt x="108" y="308"/>
                      </a:lnTo>
                      <a:lnTo>
                        <a:pt x="114" y="306"/>
                      </a:lnTo>
                      <a:lnTo>
                        <a:pt x="116" y="306"/>
                      </a:lnTo>
                      <a:lnTo>
                        <a:pt x="116" y="306"/>
                      </a:lnTo>
                      <a:lnTo>
                        <a:pt x="116" y="306"/>
                      </a:lnTo>
                      <a:lnTo>
                        <a:pt x="120" y="306"/>
                      </a:lnTo>
                      <a:lnTo>
                        <a:pt x="124" y="306"/>
                      </a:lnTo>
                      <a:lnTo>
                        <a:pt x="124" y="306"/>
                      </a:lnTo>
                      <a:lnTo>
                        <a:pt x="128" y="308"/>
                      </a:lnTo>
                      <a:lnTo>
                        <a:pt x="128" y="308"/>
                      </a:lnTo>
                      <a:lnTo>
                        <a:pt x="134" y="308"/>
                      </a:lnTo>
                      <a:lnTo>
                        <a:pt x="134" y="308"/>
                      </a:lnTo>
                      <a:lnTo>
                        <a:pt x="144" y="306"/>
                      </a:lnTo>
                      <a:lnTo>
                        <a:pt x="144" y="306"/>
                      </a:lnTo>
                      <a:lnTo>
                        <a:pt x="144" y="306"/>
                      </a:lnTo>
                      <a:lnTo>
                        <a:pt x="144" y="306"/>
                      </a:lnTo>
                      <a:lnTo>
                        <a:pt x="146" y="308"/>
                      </a:lnTo>
                      <a:lnTo>
                        <a:pt x="150" y="310"/>
                      </a:lnTo>
                      <a:lnTo>
                        <a:pt x="150" y="310"/>
                      </a:lnTo>
                      <a:lnTo>
                        <a:pt x="156" y="308"/>
                      </a:lnTo>
                      <a:lnTo>
                        <a:pt x="156" y="308"/>
                      </a:lnTo>
                      <a:lnTo>
                        <a:pt x="160" y="306"/>
                      </a:lnTo>
                      <a:lnTo>
                        <a:pt x="166" y="306"/>
                      </a:lnTo>
                      <a:lnTo>
                        <a:pt x="166" y="306"/>
                      </a:lnTo>
                      <a:lnTo>
                        <a:pt x="172" y="306"/>
                      </a:lnTo>
                      <a:lnTo>
                        <a:pt x="186" y="308"/>
                      </a:lnTo>
                      <a:lnTo>
                        <a:pt x="186" y="308"/>
                      </a:lnTo>
                      <a:lnTo>
                        <a:pt x="190" y="310"/>
                      </a:lnTo>
                      <a:lnTo>
                        <a:pt x="192" y="312"/>
                      </a:lnTo>
                      <a:lnTo>
                        <a:pt x="192" y="312"/>
                      </a:lnTo>
                      <a:lnTo>
                        <a:pt x="194" y="314"/>
                      </a:lnTo>
                      <a:lnTo>
                        <a:pt x="196" y="316"/>
                      </a:lnTo>
                      <a:lnTo>
                        <a:pt x="196" y="316"/>
                      </a:lnTo>
                      <a:lnTo>
                        <a:pt x="202" y="316"/>
                      </a:lnTo>
                      <a:lnTo>
                        <a:pt x="208" y="316"/>
                      </a:lnTo>
                      <a:lnTo>
                        <a:pt x="208" y="316"/>
                      </a:lnTo>
                      <a:lnTo>
                        <a:pt x="218" y="314"/>
                      </a:lnTo>
                      <a:lnTo>
                        <a:pt x="234" y="314"/>
                      </a:lnTo>
                      <a:lnTo>
                        <a:pt x="234" y="314"/>
                      </a:lnTo>
                      <a:lnTo>
                        <a:pt x="238" y="316"/>
                      </a:lnTo>
                      <a:lnTo>
                        <a:pt x="240" y="316"/>
                      </a:lnTo>
                      <a:lnTo>
                        <a:pt x="248" y="320"/>
                      </a:lnTo>
                      <a:lnTo>
                        <a:pt x="248" y="320"/>
                      </a:lnTo>
                      <a:lnTo>
                        <a:pt x="252" y="318"/>
                      </a:lnTo>
                      <a:lnTo>
                        <a:pt x="252" y="318"/>
                      </a:lnTo>
                      <a:lnTo>
                        <a:pt x="254" y="318"/>
                      </a:lnTo>
                      <a:lnTo>
                        <a:pt x="256" y="318"/>
                      </a:lnTo>
                      <a:lnTo>
                        <a:pt x="256" y="318"/>
                      </a:lnTo>
                      <a:lnTo>
                        <a:pt x="256" y="322"/>
                      </a:lnTo>
                      <a:lnTo>
                        <a:pt x="256" y="322"/>
                      </a:lnTo>
                      <a:lnTo>
                        <a:pt x="256" y="326"/>
                      </a:lnTo>
                      <a:lnTo>
                        <a:pt x="256" y="326"/>
                      </a:lnTo>
                      <a:lnTo>
                        <a:pt x="256" y="330"/>
                      </a:lnTo>
                      <a:lnTo>
                        <a:pt x="256" y="330"/>
                      </a:lnTo>
                      <a:lnTo>
                        <a:pt x="258" y="330"/>
                      </a:lnTo>
                      <a:lnTo>
                        <a:pt x="260" y="330"/>
                      </a:lnTo>
                      <a:lnTo>
                        <a:pt x="262" y="328"/>
                      </a:lnTo>
                      <a:lnTo>
                        <a:pt x="266" y="324"/>
                      </a:lnTo>
                      <a:lnTo>
                        <a:pt x="266" y="324"/>
                      </a:lnTo>
                      <a:lnTo>
                        <a:pt x="266" y="326"/>
                      </a:lnTo>
                      <a:lnTo>
                        <a:pt x="266" y="326"/>
                      </a:lnTo>
                      <a:lnTo>
                        <a:pt x="266" y="326"/>
                      </a:lnTo>
                      <a:lnTo>
                        <a:pt x="266" y="326"/>
                      </a:lnTo>
                      <a:lnTo>
                        <a:pt x="270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6" y="330"/>
                      </a:lnTo>
                      <a:lnTo>
                        <a:pt x="276" y="330"/>
                      </a:lnTo>
                      <a:lnTo>
                        <a:pt x="274" y="342"/>
                      </a:lnTo>
                      <a:lnTo>
                        <a:pt x="274" y="342"/>
                      </a:lnTo>
                      <a:lnTo>
                        <a:pt x="272" y="344"/>
                      </a:lnTo>
                      <a:lnTo>
                        <a:pt x="272" y="344"/>
                      </a:lnTo>
                      <a:lnTo>
                        <a:pt x="270" y="348"/>
                      </a:lnTo>
                      <a:lnTo>
                        <a:pt x="268" y="352"/>
                      </a:lnTo>
                      <a:lnTo>
                        <a:pt x="268" y="352"/>
                      </a:lnTo>
                      <a:lnTo>
                        <a:pt x="270" y="358"/>
                      </a:lnTo>
                      <a:lnTo>
                        <a:pt x="270" y="358"/>
                      </a:lnTo>
                      <a:lnTo>
                        <a:pt x="270" y="360"/>
                      </a:lnTo>
                      <a:lnTo>
                        <a:pt x="270" y="360"/>
                      </a:lnTo>
                      <a:lnTo>
                        <a:pt x="266" y="364"/>
                      </a:lnTo>
                      <a:lnTo>
                        <a:pt x="264" y="370"/>
                      </a:lnTo>
                      <a:lnTo>
                        <a:pt x="262" y="380"/>
                      </a:lnTo>
                      <a:lnTo>
                        <a:pt x="262" y="380"/>
                      </a:lnTo>
                      <a:lnTo>
                        <a:pt x="262" y="386"/>
                      </a:lnTo>
                      <a:lnTo>
                        <a:pt x="260" y="390"/>
                      </a:lnTo>
                      <a:lnTo>
                        <a:pt x="260" y="390"/>
                      </a:lnTo>
                      <a:lnTo>
                        <a:pt x="256" y="394"/>
                      </a:lnTo>
                      <a:lnTo>
                        <a:pt x="250" y="404"/>
                      </a:lnTo>
                      <a:lnTo>
                        <a:pt x="246" y="412"/>
                      </a:lnTo>
                      <a:lnTo>
                        <a:pt x="246" y="412"/>
                      </a:lnTo>
                      <a:lnTo>
                        <a:pt x="244" y="414"/>
                      </a:lnTo>
                      <a:lnTo>
                        <a:pt x="242" y="416"/>
                      </a:lnTo>
                      <a:lnTo>
                        <a:pt x="238" y="418"/>
                      </a:lnTo>
                      <a:lnTo>
                        <a:pt x="238" y="418"/>
                      </a:lnTo>
                      <a:lnTo>
                        <a:pt x="234" y="424"/>
                      </a:lnTo>
                      <a:lnTo>
                        <a:pt x="232" y="436"/>
                      </a:lnTo>
                      <a:lnTo>
                        <a:pt x="232" y="436"/>
                      </a:lnTo>
                      <a:lnTo>
                        <a:pt x="226" y="436"/>
                      </a:lnTo>
                      <a:lnTo>
                        <a:pt x="226" y="436"/>
                      </a:lnTo>
                      <a:close/>
                      <a:moveTo>
                        <a:pt x="22" y="276"/>
                      </a:moveTo>
                      <a:lnTo>
                        <a:pt x="22" y="276"/>
                      </a:lnTo>
                      <a:lnTo>
                        <a:pt x="24" y="282"/>
                      </a:lnTo>
                      <a:lnTo>
                        <a:pt x="30" y="288"/>
                      </a:lnTo>
                      <a:lnTo>
                        <a:pt x="30" y="288"/>
                      </a:lnTo>
                      <a:lnTo>
                        <a:pt x="34" y="292"/>
                      </a:lnTo>
                      <a:lnTo>
                        <a:pt x="34" y="292"/>
                      </a:lnTo>
                      <a:lnTo>
                        <a:pt x="40" y="294"/>
                      </a:lnTo>
                      <a:lnTo>
                        <a:pt x="40" y="294"/>
                      </a:lnTo>
                      <a:lnTo>
                        <a:pt x="44" y="294"/>
                      </a:lnTo>
                      <a:lnTo>
                        <a:pt x="50" y="298"/>
                      </a:lnTo>
                      <a:lnTo>
                        <a:pt x="50" y="298"/>
                      </a:lnTo>
                      <a:lnTo>
                        <a:pt x="54" y="304"/>
                      </a:lnTo>
                      <a:lnTo>
                        <a:pt x="54" y="304"/>
                      </a:lnTo>
                      <a:lnTo>
                        <a:pt x="58" y="312"/>
                      </a:lnTo>
                      <a:lnTo>
                        <a:pt x="60" y="314"/>
                      </a:lnTo>
                      <a:lnTo>
                        <a:pt x="64" y="316"/>
                      </a:lnTo>
                      <a:lnTo>
                        <a:pt x="64" y="316"/>
                      </a:lnTo>
                      <a:lnTo>
                        <a:pt x="68" y="314"/>
                      </a:lnTo>
                      <a:lnTo>
                        <a:pt x="70" y="316"/>
                      </a:lnTo>
                      <a:lnTo>
                        <a:pt x="70" y="316"/>
                      </a:lnTo>
                      <a:lnTo>
                        <a:pt x="74" y="318"/>
                      </a:lnTo>
                      <a:lnTo>
                        <a:pt x="78" y="318"/>
                      </a:lnTo>
                      <a:lnTo>
                        <a:pt x="78" y="318"/>
                      </a:lnTo>
                      <a:lnTo>
                        <a:pt x="90" y="318"/>
                      </a:lnTo>
                      <a:lnTo>
                        <a:pt x="94" y="320"/>
                      </a:lnTo>
                      <a:lnTo>
                        <a:pt x="96" y="322"/>
                      </a:lnTo>
                      <a:lnTo>
                        <a:pt x="96" y="322"/>
                      </a:lnTo>
                      <a:lnTo>
                        <a:pt x="96" y="328"/>
                      </a:lnTo>
                      <a:lnTo>
                        <a:pt x="96" y="328"/>
                      </a:lnTo>
                      <a:lnTo>
                        <a:pt x="98" y="334"/>
                      </a:lnTo>
                      <a:lnTo>
                        <a:pt x="104" y="344"/>
                      </a:lnTo>
                      <a:lnTo>
                        <a:pt x="104" y="344"/>
                      </a:lnTo>
                      <a:lnTo>
                        <a:pt x="104" y="348"/>
                      </a:lnTo>
                      <a:lnTo>
                        <a:pt x="104" y="348"/>
                      </a:lnTo>
                      <a:lnTo>
                        <a:pt x="104" y="354"/>
                      </a:lnTo>
                      <a:lnTo>
                        <a:pt x="106" y="358"/>
                      </a:lnTo>
                      <a:lnTo>
                        <a:pt x="108" y="360"/>
                      </a:lnTo>
                      <a:lnTo>
                        <a:pt x="108" y="360"/>
                      </a:lnTo>
                      <a:lnTo>
                        <a:pt x="112" y="364"/>
                      </a:lnTo>
                      <a:lnTo>
                        <a:pt x="116" y="364"/>
                      </a:lnTo>
                      <a:lnTo>
                        <a:pt x="116" y="364"/>
                      </a:lnTo>
                      <a:lnTo>
                        <a:pt x="120" y="366"/>
                      </a:lnTo>
                      <a:lnTo>
                        <a:pt x="122" y="368"/>
                      </a:lnTo>
                      <a:lnTo>
                        <a:pt x="122" y="368"/>
                      </a:lnTo>
                      <a:lnTo>
                        <a:pt x="124" y="374"/>
                      </a:lnTo>
                      <a:lnTo>
                        <a:pt x="124" y="376"/>
                      </a:lnTo>
                      <a:lnTo>
                        <a:pt x="126" y="378"/>
                      </a:lnTo>
                      <a:lnTo>
                        <a:pt x="126" y="378"/>
                      </a:lnTo>
                      <a:lnTo>
                        <a:pt x="130" y="380"/>
                      </a:lnTo>
                      <a:lnTo>
                        <a:pt x="130" y="380"/>
                      </a:lnTo>
                      <a:lnTo>
                        <a:pt x="130" y="380"/>
                      </a:lnTo>
                      <a:lnTo>
                        <a:pt x="136" y="384"/>
                      </a:lnTo>
                      <a:lnTo>
                        <a:pt x="136" y="384"/>
                      </a:lnTo>
                      <a:lnTo>
                        <a:pt x="138" y="386"/>
                      </a:lnTo>
                      <a:lnTo>
                        <a:pt x="142" y="386"/>
                      </a:lnTo>
                      <a:lnTo>
                        <a:pt x="142" y="386"/>
                      </a:lnTo>
                      <a:lnTo>
                        <a:pt x="144" y="386"/>
                      </a:lnTo>
                      <a:lnTo>
                        <a:pt x="150" y="388"/>
                      </a:lnTo>
                      <a:lnTo>
                        <a:pt x="150" y="388"/>
                      </a:lnTo>
                      <a:lnTo>
                        <a:pt x="154" y="394"/>
                      </a:lnTo>
                      <a:lnTo>
                        <a:pt x="160" y="398"/>
                      </a:lnTo>
                      <a:lnTo>
                        <a:pt x="160" y="398"/>
                      </a:lnTo>
                      <a:lnTo>
                        <a:pt x="164" y="400"/>
                      </a:lnTo>
                      <a:lnTo>
                        <a:pt x="168" y="408"/>
                      </a:lnTo>
                      <a:lnTo>
                        <a:pt x="168" y="408"/>
                      </a:lnTo>
                      <a:lnTo>
                        <a:pt x="172" y="412"/>
                      </a:lnTo>
                      <a:lnTo>
                        <a:pt x="174" y="414"/>
                      </a:lnTo>
                      <a:lnTo>
                        <a:pt x="174" y="414"/>
                      </a:lnTo>
                      <a:lnTo>
                        <a:pt x="178" y="418"/>
                      </a:lnTo>
                      <a:lnTo>
                        <a:pt x="184" y="424"/>
                      </a:lnTo>
                      <a:lnTo>
                        <a:pt x="184" y="424"/>
                      </a:lnTo>
                      <a:lnTo>
                        <a:pt x="186" y="428"/>
                      </a:lnTo>
                      <a:lnTo>
                        <a:pt x="190" y="430"/>
                      </a:lnTo>
                      <a:lnTo>
                        <a:pt x="198" y="434"/>
                      </a:lnTo>
                      <a:lnTo>
                        <a:pt x="198" y="434"/>
                      </a:lnTo>
                      <a:lnTo>
                        <a:pt x="198" y="434"/>
                      </a:lnTo>
                      <a:lnTo>
                        <a:pt x="198" y="434"/>
                      </a:lnTo>
                      <a:lnTo>
                        <a:pt x="182" y="432"/>
                      </a:lnTo>
                      <a:lnTo>
                        <a:pt x="166" y="428"/>
                      </a:lnTo>
                      <a:lnTo>
                        <a:pt x="152" y="422"/>
                      </a:lnTo>
                      <a:lnTo>
                        <a:pt x="136" y="416"/>
                      </a:lnTo>
                      <a:lnTo>
                        <a:pt x="110" y="402"/>
                      </a:lnTo>
                      <a:lnTo>
                        <a:pt x="84" y="382"/>
                      </a:lnTo>
                      <a:lnTo>
                        <a:pt x="64" y="360"/>
                      </a:lnTo>
                      <a:lnTo>
                        <a:pt x="46" y="334"/>
                      </a:lnTo>
                      <a:lnTo>
                        <a:pt x="32" y="306"/>
                      </a:lnTo>
                      <a:lnTo>
                        <a:pt x="26" y="290"/>
                      </a:lnTo>
                      <a:lnTo>
                        <a:pt x="22" y="276"/>
                      </a:lnTo>
                      <a:lnTo>
                        <a:pt x="22" y="276"/>
                      </a:lnTo>
                      <a:close/>
                      <a:moveTo>
                        <a:pt x="212" y="16"/>
                      </a:moveTo>
                      <a:lnTo>
                        <a:pt x="212" y="16"/>
                      </a:lnTo>
                      <a:lnTo>
                        <a:pt x="226" y="16"/>
                      </a:lnTo>
                      <a:lnTo>
                        <a:pt x="226" y="16"/>
                      </a:lnTo>
                      <a:lnTo>
                        <a:pt x="246" y="16"/>
                      </a:lnTo>
                      <a:lnTo>
                        <a:pt x="264" y="18"/>
                      </a:lnTo>
                      <a:lnTo>
                        <a:pt x="282" y="22"/>
                      </a:lnTo>
                      <a:lnTo>
                        <a:pt x="300" y="28"/>
                      </a:lnTo>
                      <a:lnTo>
                        <a:pt x="316" y="36"/>
                      </a:lnTo>
                      <a:lnTo>
                        <a:pt x="332" y="44"/>
                      </a:lnTo>
                      <a:lnTo>
                        <a:pt x="348" y="54"/>
                      </a:lnTo>
                      <a:lnTo>
                        <a:pt x="362" y="64"/>
                      </a:lnTo>
                      <a:lnTo>
                        <a:pt x="374" y="76"/>
                      </a:lnTo>
                      <a:lnTo>
                        <a:pt x="386" y="90"/>
                      </a:lnTo>
                      <a:lnTo>
                        <a:pt x="398" y="104"/>
                      </a:lnTo>
                      <a:lnTo>
                        <a:pt x="408" y="118"/>
                      </a:lnTo>
                      <a:lnTo>
                        <a:pt x="416" y="134"/>
                      </a:lnTo>
                      <a:lnTo>
                        <a:pt x="424" y="150"/>
                      </a:lnTo>
                      <a:lnTo>
                        <a:pt x="428" y="168"/>
                      </a:lnTo>
                      <a:lnTo>
                        <a:pt x="434" y="186"/>
                      </a:lnTo>
                      <a:lnTo>
                        <a:pt x="434" y="186"/>
                      </a:lnTo>
                      <a:lnTo>
                        <a:pt x="432" y="196"/>
                      </a:lnTo>
                      <a:lnTo>
                        <a:pt x="430" y="208"/>
                      </a:lnTo>
                      <a:lnTo>
                        <a:pt x="430" y="208"/>
                      </a:lnTo>
                      <a:lnTo>
                        <a:pt x="430" y="222"/>
                      </a:lnTo>
                      <a:lnTo>
                        <a:pt x="428" y="232"/>
                      </a:lnTo>
                      <a:lnTo>
                        <a:pt x="428" y="232"/>
                      </a:lnTo>
                      <a:lnTo>
                        <a:pt x="424" y="244"/>
                      </a:lnTo>
                      <a:lnTo>
                        <a:pt x="422" y="254"/>
                      </a:lnTo>
                      <a:lnTo>
                        <a:pt x="420" y="266"/>
                      </a:lnTo>
                      <a:lnTo>
                        <a:pt x="420" y="266"/>
                      </a:lnTo>
                      <a:lnTo>
                        <a:pt x="420" y="272"/>
                      </a:lnTo>
                      <a:lnTo>
                        <a:pt x="420" y="272"/>
                      </a:lnTo>
                      <a:lnTo>
                        <a:pt x="416" y="278"/>
                      </a:lnTo>
                      <a:lnTo>
                        <a:pt x="416" y="282"/>
                      </a:lnTo>
                      <a:lnTo>
                        <a:pt x="416" y="282"/>
                      </a:lnTo>
                      <a:lnTo>
                        <a:pt x="414" y="284"/>
                      </a:lnTo>
                      <a:lnTo>
                        <a:pt x="412" y="288"/>
                      </a:lnTo>
                      <a:lnTo>
                        <a:pt x="412" y="288"/>
                      </a:lnTo>
                      <a:lnTo>
                        <a:pt x="410" y="286"/>
                      </a:lnTo>
                      <a:lnTo>
                        <a:pt x="410" y="286"/>
                      </a:lnTo>
                      <a:lnTo>
                        <a:pt x="410" y="282"/>
                      </a:lnTo>
                      <a:lnTo>
                        <a:pt x="410" y="282"/>
                      </a:lnTo>
                      <a:lnTo>
                        <a:pt x="410" y="274"/>
                      </a:lnTo>
                      <a:lnTo>
                        <a:pt x="408" y="268"/>
                      </a:lnTo>
                      <a:lnTo>
                        <a:pt x="404" y="264"/>
                      </a:lnTo>
                      <a:lnTo>
                        <a:pt x="404" y="264"/>
                      </a:lnTo>
                      <a:lnTo>
                        <a:pt x="404" y="260"/>
                      </a:lnTo>
                      <a:lnTo>
                        <a:pt x="404" y="260"/>
                      </a:lnTo>
                      <a:lnTo>
                        <a:pt x="404" y="260"/>
                      </a:lnTo>
                      <a:lnTo>
                        <a:pt x="404" y="260"/>
                      </a:lnTo>
                      <a:lnTo>
                        <a:pt x="402" y="256"/>
                      </a:lnTo>
                      <a:lnTo>
                        <a:pt x="402" y="252"/>
                      </a:lnTo>
                      <a:lnTo>
                        <a:pt x="398" y="250"/>
                      </a:lnTo>
                      <a:lnTo>
                        <a:pt x="398" y="250"/>
                      </a:lnTo>
                      <a:lnTo>
                        <a:pt x="396" y="248"/>
                      </a:lnTo>
                      <a:lnTo>
                        <a:pt x="396" y="248"/>
                      </a:lnTo>
                      <a:lnTo>
                        <a:pt x="392" y="242"/>
                      </a:lnTo>
                      <a:lnTo>
                        <a:pt x="388" y="238"/>
                      </a:lnTo>
                      <a:lnTo>
                        <a:pt x="386" y="238"/>
                      </a:lnTo>
                      <a:lnTo>
                        <a:pt x="386" y="238"/>
                      </a:lnTo>
                      <a:lnTo>
                        <a:pt x="384" y="234"/>
                      </a:lnTo>
                      <a:lnTo>
                        <a:pt x="384" y="234"/>
                      </a:lnTo>
                      <a:lnTo>
                        <a:pt x="388" y="226"/>
                      </a:lnTo>
                      <a:lnTo>
                        <a:pt x="388" y="226"/>
                      </a:lnTo>
                      <a:lnTo>
                        <a:pt x="388" y="222"/>
                      </a:lnTo>
                      <a:lnTo>
                        <a:pt x="388" y="222"/>
                      </a:lnTo>
                      <a:lnTo>
                        <a:pt x="388" y="220"/>
                      </a:lnTo>
                      <a:lnTo>
                        <a:pt x="386" y="218"/>
                      </a:lnTo>
                      <a:lnTo>
                        <a:pt x="386" y="218"/>
                      </a:lnTo>
                      <a:lnTo>
                        <a:pt x="384" y="216"/>
                      </a:lnTo>
                      <a:lnTo>
                        <a:pt x="384" y="216"/>
                      </a:lnTo>
                      <a:lnTo>
                        <a:pt x="384" y="214"/>
                      </a:lnTo>
                      <a:lnTo>
                        <a:pt x="386" y="212"/>
                      </a:lnTo>
                      <a:lnTo>
                        <a:pt x="378" y="208"/>
                      </a:lnTo>
                      <a:lnTo>
                        <a:pt x="378" y="208"/>
                      </a:lnTo>
                      <a:lnTo>
                        <a:pt x="376" y="208"/>
                      </a:lnTo>
                      <a:lnTo>
                        <a:pt x="374" y="208"/>
                      </a:lnTo>
                      <a:lnTo>
                        <a:pt x="368" y="212"/>
                      </a:lnTo>
                      <a:lnTo>
                        <a:pt x="368" y="212"/>
                      </a:lnTo>
                      <a:lnTo>
                        <a:pt x="364" y="216"/>
                      </a:lnTo>
                      <a:lnTo>
                        <a:pt x="362" y="218"/>
                      </a:lnTo>
                      <a:lnTo>
                        <a:pt x="362" y="218"/>
                      </a:lnTo>
                      <a:lnTo>
                        <a:pt x="358" y="216"/>
                      </a:lnTo>
                      <a:lnTo>
                        <a:pt x="354" y="216"/>
                      </a:lnTo>
                      <a:lnTo>
                        <a:pt x="354" y="216"/>
                      </a:lnTo>
                      <a:lnTo>
                        <a:pt x="348" y="220"/>
                      </a:lnTo>
                      <a:lnTo>
                        <a:pt x="344" y="228"/>
                      </a:lnTo>
                      <a:lnTo>
                        <a:pt x="344" y="228"/>
                      </a:lnTo>
                      <a:lnTo>
                        <a:pt x="342" y="230"/>
                      </a:lnTo>
                      <a:lnTo>
                        <a:pt x="340" y="230"/>
                      </a:lnTo>
                      <a:lnTo>
                        <a:pt x="340" y="230"/>
                      </a:lnTo>
                      <a:lnTo>
                        <a:pt x="336" y="232"/>
                      </a:lnTo>
                      <a:lnTo>
                        <a:pt x="334" y="234"/>
                      </a:lnTo>
                      <a:lnTo>
                        <a:pt x="332" y="236"/>
                      </a:lnTo>
                      <a:lnTo>
                        <a:pt x="332" y="236"/>
                      </a:lnTo>
                      <a:lnTo>
                        <a:pt x="328" y="238"/>
                      </a:lnTo>
                      <a:lnTo>
                        <a:pt x="328" y="238"/>
                      </a:lnTo>
                      <a:lnTo>
                        <a:pt x="314" y="234"/>
                      </a:lnTo>
                      <a:lnTo>
                        <a:pt x="304" y="232"/>
                      </a:lnTo>
                      <a:lnTo>
                        <a:pt x="300" y="230"/>
                      </a:lnTo>
                      <a:lnTo>
                        <a:pt x="300" y="230"/>
                      </a:lnTo>
                      <a:lnTo>
                        <a:pt x="294" y="228"/>
                      </a:lnTo>
                      <a:lnTo>
                        <a:pt x="292" y="226"/>
                      </a:lnTo>
                      <a:lnTo>
                        <a:pt x="292" y="226"/>
                      </a:lnTo>
                      <a:lnTo>
                        <a:pt x="292" y="224"/>
                      </a:lnTo>
                      <a:lnTo>
                        <a:pt x="292" y="224"/>
                      </a:lnTo>
                      <a:lnTo>
                        <a:pt x="292" y="222"/>
                      </a:lnTo>
                      <a:lnTo>
                        <a:pt x="292" y="222"/>
                      </a:lnTo>
                      <a:lnTo>
                        <a:pt x="290" y="218"/>
                      </a:lnTo>
                      <a:lnTo>
                        <a:pt x="288" y="214"/>
                      </a:lnTo>
                      <a:lnTo>
                        <a:pt x="288" y="214"/>
                      </a:lnTo>
                      <a:lnTo>
                        <a:pt x="286" y="212"/>
                      </a:lnTo>
                      <a:lnTo>
                        <a:pt x="286" y="206"/>
                      </a:lnTo>
                      <a:lnTo>
                        <a:pt x="286" y="206"/>
                      </a:lnTo>
                      <a:lnTo>
                        <a:pt x="286" y="206"/>
                      </a:lnTo>
                      <a:lnTo>
                        <a:pt x="278" y="200"/>
                      </a:lnTo>
                      <a:lnTo>
                        <a:pt x="278" y="200"/>
                      </a:lnTo>
                      <a:lnTo>
                        <a:pt x="280" y="188"/>
                      </a:lnTo>
                      <a:lnTo>
                        <a:pt x="280" y="188"/>
                      </a:lnTo>
                      <a:lnTo>
                        <a:pt x="278" y="176"/>
                      </a:lnTo>
                      <a:lnTo>
                        <a:pt x="278" y="176"/>
                      </a:lnTo>
                      <a:lnTo>
                        <a:pt x="276" y="170"/>
                      </a:lnTo>
                      <a:lnTo>
                        <a:pt x="276" y="170"/>
                      </a:lnTo>
                      <a:lnTo>
                        <a:pt x="278" y="166"/>
                      </a:lnTo>
                      <a:lnTo>
                        <a:pt x="278" y="166"/>
                      </a:lnTo>
                      <a:lnTo>
                        <a:pt x="278" y="156"/>
                      </a:lnTo>
                      <a:lnTo>
                        <a:pt x="278" y="156"/>
                      </a:lnTo>
                      <a:lnTo>
                        <a:pt x="278" y="148"/>
                      </a:lnTo>
                      <a:lnTo>
                        <a:pt x="278" y="148"/>
                      </a:lnTo>
                      <a:lnTo>
                        <a:pt x="278" y="142"/>
                      </a:lnTo>
                      <a:lnTo>
                        <a:pt x="278" y="142"/>
                      </a:lnTo>
                      <a:lnTo>
                        <a:pt x="280" y="138"/>
                      </a:lnTo>
                      <a:lnTo>
                        <a:pt x="280" y="138"/>
                      </a:lnTo>
                      <a:lnTo>
                        <a:pt x="290" y="126"/>
                      </a:lnTo>
                      <a:lnTo>
                        <a:pt x="290" y="126"/>
                      </a:lnTo>
                      <a:lnTo>
                        <a:pt x="294" y="120"/>
                      </a:lnTo>
                      <a:lnTo>
                        <a:pt x="296" y="116"/>
                      </a:lnTo>
                      <a:lnTo>
                        <a:pt x="296" y="116"/>
                      </a:lnTo>
                      <a:lnTo>
                        <a:pt x="298" y="112"/>
                      </a:lnTo>
                      <a:lnTo>
                        <a:pt x="302" y="106"/>
                      </a:lnTo>
                      <a:lnTo>
                        <a:pt x="302" y="106"/>
                      </a:lnTo>
                      <a:lnTo>
                        <a:pt x="304" y="102"/>
                      </a:lnTo>
                      <a:lnTo>
                        <a:pt x="308" y="100"/>
                      </a:lnTo>
                      <a:lnTo>
                        <a:pt x="316" y="98"/>
                      </a:lnTo>
                      <a:lnTo>
                        <a:pt x="320" y="96"/>
                      </a:lnTo>
                      <a:lnTo>
                        <a:pt x="320" y="96"/>
                      </a:lnTo>
                      <a:lnTo>
                        <a:pt x="324" y="94"/>
                      </a:lnTo>
                      <a:lnTo>
                        <a:pt x="326" y="90"/>
                      </a:lnTo>
                      <a:lnTo>
                        <a:pt x="326" y="90"/>
                      </a:lnTo>
                      <a:lnTo>
                        <a:pt x="324" y="88"/>
                      </a:lnTo>
                      <a:lnTo>
                        <a:pt x="324" y="88"/>
                      </a:lnTo>
                      <a:lnTo>
                        <a:pt x="324" y="88"/>
                      </a:lnTo>
                      <a:lnTo>
                        <a:pt x="328" y="84"/>
                      </a:lnTo>
                      <a:lnTo>
                        <a:pt x="332" y="82"/>
                      </a:lnTo>
                      <a:lnTo>
                        <a:pt x="336" y="80"/>
                      </a:lnTo>
                      <a:lnTo>
                        <a:pt x="336" y="80"/>
                      </a:lnTo>
                      <a:lnTo>
                        <a:pt x="340" y="78"/>
                      </a:lnTo>
                      <a:lnTo>
                        <a:pt x="342" y="76"/>
                      </a:lnTo>
                      <a:lnTo>
                        <a:pt x="342" y="76"/>
                      </a:lnTo>
                      <a:lnTo>
                        <a:pt x="342" y="74"/>
                      </a:lnTo>
                      <a:lnTo>
                        <a:pt x="342" y="74"/>
                      </a:lnTo>
                      <a:lnTo>
                        <a:pt x="340" y="70"/>
                      </a:lnTo>
                      <a:lnTo>
                        <a:pt x="336" y="64"/>
                      </a:lnTo>
                      <a:lnTo>
                        <a:pt x="336" y="64"/>
                      </a:lnTo>
                      <a:lnTo>
                        <a:pt x="336" y="64"/>
                      </a:lnTo>
                      <a:lnTo>
                        <a:pt x="330" y="62"/>
                      </a:lnTo>
                      <a:lnTo>
                        <a:pt x="326" y="62"/>
                      </a:lnTo>
                      <a:lnTo>
                        <a:pt x="326" y="62"/>
                      </a:lnTo>
                      <a:lnTo>
                        <a:pt x="322" y="64"/>
                      </a:lnTo>
                      <a:lnTo>
                        <a:pt x="316" y="62"/>
                      </a:lnTo>
                      <a:lnTo>
                        <a:pt x="316" y="62"/>
                      </a:lnTo>
                      <a:lnTo>
                        <a:pt x="312" y="62"/>
                      </a:lnTo>
                      <a:lnTo>
                        <a:pt x="308" y="64"/>
                      </a:lnTo>
                      <a:lnTo>
                        <a:pt x="304" y="70"/>
                      </a:lnTo>
                      <a:lnTo>
                        <a:pt x="304" y="70"/>
                      </a:lnTo>
                      <a:lnTo>
                        <a:pt x="304" y="72"/>
                      </a:lnTo>
                      <a:lnTo>
                        <a:pt x="302" y="74"/>
                      </a:lnTo>
                      <a:lnTo>
                        <a:pt x="302" y="74"/>
                      </a:lnTo>
                      <a:lnTo>
                        <a:pt x="296" y="74"/>
                      </a:lnTo>
                      <a:lnTo>
                        <a:pt x="292" y="74"/>
                      </a:lnTo>
                      <a:lnTo>
                        <a:pt x="292" y="74"/>
                      </a:lnTo>
                      <a:lnTo>
                        <a:pt x="290" y="78"/>
                      </a:lnTo>
                      <a:lnTo>
                        <a:pt x="290" y="78"/>
                      </a:lnTo>
                      <a:lnTo>
                        <a:pt x="292" y="82"/>
                      </a:lnTo>
                      <a:lnTo>
                        <a:pt x="294" y="84"/>
                      </a:lnTo>
                      <a:lnTo>
                        <a:pt x="294" y="84"/>
                      </a:lnTo>
                      <a:lnTo>
                        <a:pt x="296" y="88"/>
                      </a:lnTo>
                      <a:lnTo>
                        <a:pt x="296" y="88"/>
                      </a:lnTo>
                      <a:lnTo>
                        <a:pt x="296" y="88"/>
                      </a:lnTo>
                      <a:lnTo>
                        <a:pt x="296" y="88"/>
                      </a:lnTo>
                      <a:lnTo>
                        <a:pt x="290" y="86"/>
                      </a:lnTo>
                      <a:lnTo>
                        <a:pt x="290" y="86"/>
                      </a:lnTo>
                      <a:lnTo>
                        <a:pt x="290" y="86"/>
                      </a:lnTo>
                      <a:lnTo>
                        <a:pt x="288" y="86"/>
                      </a:lnTo>
                      <a:lnTo>
                        <a:pt x="286" y="88"/>
                      </a:lnTo>
                      <a:lnTo>
                        <a:pt x="284" y="92"/>
                      </a:lnTo>
                      <a:lnTo>
                        <a:pt x="284" y="92"/>
                      </a:lnTo>
                      <a:lnTo>
                        <a:pt x="284" y="94"/>
                      </a:lnTo>
                      <a:lnTo>
                        <a:pt x="282" y="96"/>
                      </a:lnTo>
                      <a:lnTo>
                        <a:pt x="282" y="96"/>
                      </a:lnTo>
                      <a:lnTo>
                        <a:pt x="278" y="98"/>
                      </a:lnTo>
                      <a:lnTo>
                        <a:pt x="278" y="102"/>
                      </a:lnTo>
                      <a:lnTo>
                        <a:pt x="278" y="102"/>
                      </a:lnTo>
                      <a:lnTo>
                        <a:pt x="278" y="104"/>
                      </a:lnTo>
                      <a:lnTo>
                        <a:pt x="280" y="106"/>
                      </a:lnTo>
                      <a:lnTo>
                        <a:pt x="282" y="110"/>
                      </a:lnTo>
                      <a:lnTo>
                        <a:pt x="282" y="110"/>
                      </a:lnTo>
                      <a:lnTo>
                        <a:pt x="282" y="112"/>
                      </a:lnTo>
                      <a:lnTo>
                        <a:pt x="282" y="112"/>
                      </a:lnTo>
                      <a:lnTo>
                        <a:pt x="280" y="116"/>
                      </a:lnTo>
                      <a:lnTo>
                        <a:pt x="276" y="120"/>
                      </a:lnTo>
                      <a:lnTo>
                        <a:pt x="276" y="120"/>
                      </a:lnTo>
                      <a:lnTo>
                        <a:pt x="274" y="122"/>
                      </a:lnTo>
                      <a:lnTo>
                        <a:pt x="274" y="122"/>
                      </a:lnTo>
                      <a:lnTo>
                        <a:pt x="270" y="124"/>
                      </a:lnTo>
                      <a:lnTo>
                        <a:pt x="270" y="124"/>
                      </a:lnTo>
                      <a:lnTo>
                        <a:pt x="266" y="120"/>
                      </a:lnTo>
                      <a:lnTo>
                        <a:pt x="266" y="122"/>
                      </a:lnTo>
                      <a:lnTo>
                        <a:pt x="260" y="124"/>
                      </a:lnTo>
                      <a:lnTo>
                        <a:pt x="260" y="124"/>
                      </a:lnTo>
                      <a:lnTo>
                        <a:pt x="260" y="124"/>
                      </a:lnTo>
                      <a:lnTo>
                        <a:pt x="260" y="124"/>
                      </a:lnTo>
                      <a:lnTo>
                        <a:pt x="258" y="120"/>
                      </a:lnTo>
                      <a:lnTo>
                        <a:pt x="258" y="120"/>
                      </a:lnTo>
                      <a:lnTo>
                        <a:pt x="256" y="116"/>
                      </a:lnTo>
                      <a:lnTo>
                        <a:pt x="256" y="116"/>
                      </a:lnTo>
                      <a:lnTo>
                        <a:pt x="254" y="112"/>
                      </a:lnTo>
                      <a:lnTo>
                        <a:pt x="254" y="112"/>
                      </a:lnTo>
                      <a:lnTo>
                        <a:pt x="256" y="108"/>
                      </a:lnTo>
                      <a:lnTo>
                        <a:pt x="256" y="108"/>
                      </a:lnTo>
                      <a:lnTo>
                        <a:pt x="258" y="104"/>
                      </a:lnTo>
                      <a:lnTo>
                        <a:pt x="260" y="100"/>
                      </a:lnTo>
                      <a:lnTo>
                        <a:pt x="260" y="100"/>
                      </a:lnTo>
                      <a:lnTo>
                        <a:pt x="260" y="98"/>
                      </a:lnTo>
                      <a:lnTo>
                        <a:pt x="258" y="96"/>
                      </a:lnTo>
                      <a:lnTo>
                        <a:pt x="258" y="96"/>
                      </a:lnTo>
                      <a:lnTo>
                        <a:pt x="254" y="96"/>
                      </a:lnTo>
                      <a:lnTo>
                        <a:pt x="252" y="96"/>
                      </a:lnTo>
                      <a:lnTo>
                        <a:pt x="252" y="96"/>
                      </a:lnTo>
                      <a:lnTo>
                        <a:pt x="252" y="96"/>
                      </a:lnTo>
                      <a:lnTo>
                        <a:pt x="252" y="96"/>
                      </a:lnTo>
                      <a:lnTo>
                        <a:pt x="250" y="88"/>
                      </a:lnTo>
                      <a:lnTo>
                        <a:pt x="250" y="88"/>
                      </a:lnTo>
                      <a:lnTo>
                        <a:pt x="246" y="90"/>
                      </a:lnTo>
                      <a:lnTo>
                        <a:pt x="246" y="90"/>
                      </a:lnTo>
                      <a:lnTo>
                        <a:pt x="244" y="88"/>
                      </a:lnTo>
                      <a:lnTo>
                        <a:pt x="244" y="88"/>
                      </a:lnTo>
                      <a:lnTo>
                        <a:pt x="244" y="82"/>
                      </a:lnTo>
                      <a:lnTo>
                        <a:pt x="244" y="82"/>
                      </a:lnTo>
                      <a:lnTo>
                        <a:pt x="246" y="78"/>
                      </a:lnTo>
                      <a:lnTo>
                        <a:pt x="246" y="78"/>
                      </a:lnTo>
                      <a:lnTo>
                        <a:pt x="244" y="74"/>
                      </a:lnTo>
                      <a:lnTo>
                        <a:pt x="242" y="72"/>
                      </a:lnTo>
                      <a:lnTo>
                        <a:pt x="242" y="72"/>
                      </a:lnTo>
                      <a:lnTo>
                        <a:pt x="242" y="70"/>
                      </a:lnTo>
                      <a:lnTo>
                        <a:pt x="242" y="70"/>
                      </a:lnTo>
                      <a:lnTo>
                        <a:pt x="242" y="68"/>
                      </a:lnTo>
                      <a:lnTo>
                        <a:pt x="242" y="68"/>
                      </a:lnTo>
                      <a:lnTo>
                        <a:pt x="244" y="64"/>
                      </a:lnTo>
                      <a:lnTo>
                        <a:pt x="244" y="64"/>
                      </a:lnTo>
                      <a:lnTo>
                        <a:pt x="242" y="60"/>
                      </a:lnTo>
                      <a:lnTo>
                        <a:pt x="242" y="60"/>
                      </a:lnTo>
                      <a:lnTo>
                        <a:pt x="244" y="54"/>
                      </a:lnTo>
                      <a:lnTo>
                        <a:pt x="244" y="54"/>
                      </a:lnTo>
                      <a:lnTo>
                        <a:pt x="246" y="52"/>
                      </a:lnTo>
                      <a:lnTo>
                        <a:pt x="246" y="52"/>
                      </a:lnTo>
                      <a:lnTo>
                        <a:pt x="248" y="50"/>
                      </a:lnTo>
                      <a:lnTo>
                        <a:pt x="250" y="48"/>
                      </a:lnTo>
                      <a:lnTo>
                        <a:pt x="250" y="48"/>
                      </a:lnTo>
                      <a:lnTo>
                        <a:pt x="250" y="46"/>
                      </a:lnTo>
                      <a:lnTo>
                        <a:pt x="250" y="46"/>
                      </a:lnTo>
                      <a:lnTo>
                        <a:pt x="248" y="44"/>
                      </a:lnTo>
                      <a:lnTo>
                        <a:pt x="246" y="42"/>
                      </a:lnTo>
                      <a:lnTo>
                        <a:pt x="246" y="42"/>
                      </a:lnTo>
                      <a:lnTo>
                        <a:pt x="244" y="38"/>
                      </a:lnTo>
                      <a:lnTo>
                        <a:pt x="244" y="38"/>
                      </a:lnTo>
                      <a:lnTo>
                        <a:pt x="242" y="34"/>
                      </a:lnTo>
                      <a:lnTo>
                        <a:pt x="240" y="32"/>
                      </a:lnTo>
                      <a:lnTo>
                        <a:pt x="236" y="32"/>
                      </a:lnTo>
                      <a:lnTo>
                        <a:pt x="236" y="32"/>
                      </a:lnTo>
                      <a:lnTo>
                        <a:pt x="234" y="30"/>
                      </a:lnTo>
                      <a:lnTo>
                        <a:pt x="234" y="30"/>
                      </a:lnTo>
                      <a:lnTo>
                        <a:pt x="232" y="26"/>
                      </a:lnTo>
                      <a:lnTo>
                        <a:pt x="232" y="24"/>
                      </a:lnTo>
                      <a:lnTo>
                        <a:pt x="224" y="22"/>
                      </a:lnTo>
                      <a:lnTo>
                        <a:pt x="222" y="28"/>
                      </a:lnTo>
                      <a:lnTo>
                        <a:pt x="222" y="28"/>
                      </a:lnTo>
                      <a:lnTo>
                        <a:pt x="218" y="32"/>
                      </a:lnTo>
                      <a:lnTo>
                        <a:pt x="218" y="40"/>
                      </a:lnTo>
                      <a:lnTo>
                        <a:pt x="218" y="40"/>
                      </a:lnTo>
                      <a:lnTo>
                        <a:pt x="218" y="44"/>
                      </a:lnTo>
                      <a:lnTo>
                        <a:pt x="220" y="48"/>
                      </a:lnTo>
                      <a:lnTo>
                        <a:pt x="220" y="48"/>
                      </a:lnTo>
                      <a:lnTo>
                        <a:pt x="222" y="50"/>
                      </a:lnTo>
                      <a:lnTo>
                        <a:pt x="222" y="52"/>
                      </a:lnTo>
                      <a:lnTo>
                        <a:pt x="222" y="52"/>
                      </a:lnTo>
                      <a:lnTo>
                        <a:pt x="218" y="52"/>
                      </a:lnTo>
                      <a:lnTo>
                        <a:pt x="214" y="48"/>
                      </a:lnTo>
                      <a:lnTo>
                        <a:pt x="214" y="48"/>
                      </a:lnTo>
                      <a:lnTo>
                        <a:pt x="208" y="46"/>
                      </a:lnTo>
                      <a:lnTo>
                        <a:pt x="208" y="46"/>
                      </a:lnTo>
                      <a:lnTo>
                        <a:pt x="206" y="44"/>
                      </a:lnTo>
                      <a:lnTo>
                        <a:pt x="206" y="44"/>
                      </a:lnTo>
                      <a:lnTo>
                        <a:pt x="206" y="40"/>
                      </a:lnTo>
                      <a:lnTo>
                        <a:pt x="204" y="38"/>
                      </a:lnTo>
                      <a:lnTo>
                        <a:pt x="204" y="38"/>
                      </a:lnTo>
                      <a:lnTo>
                        <a:pt x="204" y="32"/>
                      </a:lnTo>
                      <a:lnTo>
                        <a:pt x="202" y="34"/>
                      </a:lnTo>
                      <a:lnTo>
                        <a:pt x="204" y="28"/>
                      </a:lnTo>
                      <a:lnTo>
                        <a:pt x="204" y="28"/>
                      </a:lnTo>
                      <a:lnTo>
                        <a:pt x="204" y="24"/>
                      </a:lnTo>
                      <a:lnTo>
                        <a:pt x="204" y="24"/>
                      </a:lnTo>
                      <a:lnTo>
                        <a:pt x="208" y="20"/>
                      </a:lnTo>
                      <a:lnTo>
                        <a:pt x="208" y="20"/>
                      </a:lnTo>
                      <a:lnTo>
                        <a:pt x="212" y="16"/>
                      </a:lnTo>
                      <a:lnTo>
                        <a:pt x="212" y="16"/>
                      </a:lnTo>
                      <a:close/>
                      <a:moveTo>
                        <a:pt x="226" y="0"/>
                      </a:moveTo>
                      <a:lnTo>
                        <a:pt x="226" y="0"/>
                      </a:lnTo>
                      <a:lnTo>
                        <a:pt x="204" y="0"/>
                      </a:lnTo>
                      <a:lnTo>
                        <a:pt x="180" y="4"/>
                      </a:lnTo>
                      <a:lnTo>
                        <a:pt x="160" y="10"/>
                      </a:lnTo>
                      <a:lnTo>
                        <a:pt x="138" y="18"/>
                      </a:lnTo>
                      <a:lnTo>
                        <a:pt x="118" y="26"/>
                      </a:lnTo>
                      <a:lnTo>
                        <a:pt x="100" y="38"/>
                      </a:lnTo>
                      <a:lnTo>
                        <a:pt x="82" y="52"/>
                      </a:lnTo>
                      <a:lnTo>
                        <a:pt x="66" y="66"/>
                      </a:lnTo>
                      <a:lnTo>
                        <a:pt x="52" y="82"/>
                      </a:lnTo>
                      <a:lnTo>
                        <a:pt x="38" y="100"/>
                      </a:lnTo>
                      <a:lnTo>
                        <a:pt x="28" y="118"/>
                      </a:lnTo>
                      <a:lnTo>
                        <a:pt x="18" y="138"/>
                      </a:lnTo>
                      <a:lnTo>
                        <a:pt x="10" y="158"/>
                      </a:lnTo>
                      <a:lnTo>
                        <a:pt x="4" y="180"/>
                      </a:lnTo>
                      <a:lnTo>
                        <a:pt x="2" y="202"/>
                      </a:lnTo>
                      <a:lnTo>
                        <a:pt x="0" y="226"/>
                      </a:lnTo>
                      <a:lnTo>
                        <a:pt x="0" y="226"/>
                      </a:lnTo>
                      <a:lnTo>
                        <a:pt x="2" y="250"/>
                      </a:lnTo>
                      <a:lnTo>
                        <a:pt x="4" y="272"/>
                      </a:lnTo>
                      <a:lnTo>
                        <a:pt x="10" y="294"/>
                      </a:lnTo>
                      <a:lnTo>
                        <a:pt x="18" y="314"/>
                      </a:lnTo>
                      <a:lnTo>
                        <a:pt x="28" y="334"/>
                      </a:lnTo>
                      <a:lnTo>
                        <a:pt x="38" y="352"/>
                      </a:lnTo>
                      <a:lnTo>
                        <a:pt x="52" y="370"/>
                      </a:lnTo>
                      <a:lnTo>
                        <a:pt x="66" y="386"/>
                      </a:lnTo>
                      <a:lnTo>
                        <a:pt x="82" y="400"/>
                      </a:lnTo>
                      <a:lnTo>
                        <a:pt x="100" y="414"/>
                      </a:lnTo>
                      <a:lnTo>
                        <a:pt x="118" y="426"/>
                      </a:lnTo>
                      <a:lnTo>
                        <a:pt x="138" y="434"/>
                      </a:lnTo>
                      <a:lnTo>
                        <a:pt x="160" y="442"/>
                      </a:lnTo>
                      <a:lnTo>
                        <a:pt x="180" y="448"/>
                      </a:lnTo>
                      <a:lnTo>
                        <a:pt x="204" y="452"/>
                      </a:lnTo>
                      <a:lnTo>
                        <a:pt x="226" y="452"/>
                      </a:lnTo>
                      <a:lnTo>
                        <a:pt x="226" y="452"/>
                      </a:lnTo>
                      <a:lnTo>
                        <a:pt x="250" y="452"/>
                      </a:lnTo>
                      <a:lnTo>
                        <a:pt x="272" y="448"/>
                      </a:lnTo>
                      <a:lnTo>
                        <a:pt x="294" y="442"/>
                      </a:lnTo>
                      <a:lnTo>
                        <a:pt x="314" y="434"/>
                      </a:lnTo>
                      <a:lnTo>
                        <a:pt x="334" y="426"/>
                      </a:lnTo>
                      <a:lnTo>
                        <a:pt x="354" y="414"/>
                      </a:lnTo>
                      <a:lnTo>
                        <a:pt x="370" y="400"/>
                      </a:lnTo>
                      <a:lnTo>
                        <a:pt x="386" y="386"/>
                      </a:lnTo>
                      <a:lnTo>
                        <a:pt x="402" y="370"/>
                      </a:lnTo>
                      <a:lnTo>
                        <a:pt x="414" y="352"/>
                      </a:lnTo>
                      <a:lnTo>
                        <a:pt x="426" y="334"/>
                      </a:lnTo>
                      <a:lnTo>
                        <a:pt x="436" y="314"/>
                      </a:lnTo>
                      <a:lnTo>
                        <a:pt x="442" y="294"/>
                      </a:lnTo>
                      <a:lnTo>
                        <a:pt x="448" y="272"/>
                      </a:lnTo>
                      <a:lnTo>
                        <a:pt x="452" y="250"/>
                      </a:lnTo>
                      <a:lnTo>
                        <a:pt x="454" y="226"/>
                      </a:lnTo>
                      <a:lnTo>
                        <a:pt x="454" y="226"/>
                      </a:lnTo>
                      <a:lnTo>
                        <a:pt x="452" y="202"/>
                      </a:lnTo>
                      <a:lnTo>
                        <a:pt x="448" y="180"/>
                      </a:lnTo>
                      <a:lnTo>
                        <a:pt x="442" y="158"/>
                      </a:lnTo>
                      <a:lnTo>
                        <a:pt x="436" y="138"/>
                      </a:lnTo>
                      <a:lnTo>
                        <a:pt x="426" y="118"/>
                      </a:lnTo>
                      <a:lnTo>
                        <a:pt x="414" y="100"/>
                      </a:lnTo>
                      <a:lnTo>
                        <a:pt x="402" y="82"/>
                      </a:lnTo>
                      <a:lnTo>
                        <a:pt x="386" y="66"/>
                      </a:lnTo>
                      <a:lnTo>
                        <a:pt x="370" y="52"/>
                      </a:lnTo>
                      <a:lnTo>
                        <a:pt x="354" y="38"/>
                      </a:lnTo>
                      <a:lnTo>
                        <a:pt x="334" y="26"/>
                      </a:lnTo>
                      <a:lnTo>
                        <a:pt x="314" y="18"/>
                      </a:lnTo>
                      <a:lnTo>
                        <a:pt x="294" y="10"/>
                      </a:lnTo>
                      <a:lnTo>
                        <a:pt x="272" y="4"/>
                      </a:lnTo>
                      <a:lnTo>
                        <a:pt x="250" y="0"/>
                      </a:lnTo>
                      <a:lnTo>
                        <a:pt x="226" y="0"/>
                      </a:lnTo>
                      <a:lnTo>
                        <a:pt x="226" y="0"/>
                      </a:lnTo>
                      <a:close/>
                      <a:moveTo>
                        <a:pt x="106" y="82"/>
                      </a:moveTo>
                      <a:lnTo>
                        <a:pt x="106" y="82"/>
                      </a:lnTo>
                      <a:lnTo>
                        <a:pt x="106" y="82"/>
                      </a:lnTo>
                      <a:lnTo>
                        <a:pt x="106" y="82"/>
                      </a:lnTo>
                      <a:lnTo>
                        <a:pt x="108" y="82"/>
                      </a:lnTo>
                      <a:lnTo>
                        <a:pt x="106" y="82"/>
                      </a:lnTo>
                      <a:close/>
                      <a:moveTo>
                        <a:pt x="110" y="88"/>
                      </a:moveTo>
                      <a:lnTo>
                        <a:pt x="110" y="88"/>
                      </a:lnTo>
                      <a:lnTo>
                        <a:pt x="106" y="92"/>
                      </a:lnTo>
                      <a:lnTo>
                        <a:pt x="106" y="94"/>
                      </a:lnTo>
                      <a:lnTo>
                        <a:pt x="106" y="94"/>
                      </a:lnTo>
                      <a:lnTo>
                        <a:pt x="104" y="92"/>
                      </a:lnTo>
                      <a:lnTo>
                        <a:pt x="104" y="92"/>
                      </a:lnTo>
                      <a:lnTo>
                        <a:pt x="104" y="90"/>
                      </a:lnTo>
                      <a:lnTo>
                        <a:pt x="104" y="90"/>
                      </a:lnTo>
                      <a:lnTo>
                        <a:pt x="104" y="88"/>
                      </a:lnTo>
                      <a:lnTo>
                        <a:pt x="104" y="88"/>
                      </a:lnTo>
                      <a:lnTo>
                        <a:pt x="108" y="86"/>
                      </a:lnTo>
                      <a:lnTo>
                        <a:pt x="108" y="86"/>
                      </a:lnTo>
                      <a:lnTo>
                        <a:pt x="108" y="86"/>
                      </a:lnTo>
                      <a:lnTo>
                        <a:pt x="108" y="86"/>
                      </a:lnTo>
                      <a:lnTo>
                        <a:pt x="110" y="86"/>
                      </a:lnTo>
                      <a:lnTo>
                        <a:pt x="110" y="86"/>
                      </a:lnTo>
                      <a:lnTo>
                        <a:pt x="110" y="88"/>
                      </a:lnTo>
                      <a:lnTo>
                        <a:pt x="110" y="88"/>
                      </a:lnTo>
                      <a:close/>
                      <a:moveTo>
                        <a:pt x="106" y="82"/>
                      </a:moveTo>
                      <a:lnTo>
                        <a:pt x="106" y="82"/>
                      </a:lnTo>
                      <a:lnTo>
                        <a:pt x="102" y="84"/>
                      </a:lnTo>
                      <a:lnTo>
                        <a:pt x="100" y="86"/>
                      </a:lnTo>
                      <a:lnTo>
                        <a:pt x="100" y="86"/>
                      </a:lnTo>
                      <a:lnTo>
                        <a:pt x="100" y="90"/>
                      </a:lnTo>
                      <a:lnTo>
                        <a:pt x="100" y="90"/>
                      </a:lnTo>
                      <a:lnTo>
                        <a:pt x="100" y="96"/>
                      </a:lnTo>
                      <a:lnTo>
                        <a:pt x="100" y="96"/>
                      </a:lnTo>
                      <a:lnTo>
                        <a:pt x="100" y="96"/>
                      </a:lnTo>
                      <a:lnTo>
                        <a:pt x="100" y="96"/>
                      </a:lnTo>
                      <a:lnTo>
                        <a:pt x="106" y="98"/>
                      </a:lnTo>
                      <a:lnTo>
                        <a:pt x="108" y="98"/>
                      </a:lnTo>
                      <a:lnTo>
                        <a:pt x="108" y="98"/>
                      </a:lnTo>
                      <a:lnTo>
                        <a:pt x="110" y="96"/>
                      </a:lnTo>
                      <a:lnTo>
                        <a:pt x="110" y="94"/>
                      </a:lnTo>
                      <a:lnTo>
                        <a:pt x="112" y="90"/>
                      </a:lnTo>
                      <a:lnTo>
                        <a:pt x="112" y="90"/>
                      </a:lnTo>
                      <a:lnTo>
                        <a:pt x="114" y="88"/>
                      </a:lnTo>
                      <a:lnTo>
                        <a:pt x="112" y="84"/>
                      </a:lnTo>
                      <a:lnTo>
                        <a:pt x="112" y="84"/>
                      </a:lnTo>
                      <a:lnTo>
                        <a:pt x="110" y="82"/>
                      </a:lnTo>
                      <a:lnTo>
                        <a:pt x="106" y="82"/>
                      </a:lnTo>
                      <a:lnTo>
                        <a:pt x="106" y="82"/>
                      </a:lnTo>
                      <a:close/>
                      <a:moveTo>
                        <a:pt x="150" y="90"/>
                      </a:moveTo>
                      <a:lnTo>
                        <a:pt x="150" y="90"/>
                      </a:lnTo>
                      <a:lnTo>
                        <a:pt x="150" y="92"/>
                      </a:lnTo>
                      <a:lnTo>
                        <a:pt x="150" y="92"/>
                      </a:lnTo>
                      <a:lnTo>
                        <a:pt x="146" y="96"/>
                      </a:lnTo>
                      <a:lnTo>
                        <a:pt x="144" y="100"/>
                      </a:lnTo>
                      <a:lnTo>
                        <a:pt x="144" y="102"/>
                      </a:lnTo>
                      <a:lnTo>
                        <a:pt x="144" y="102"/>
                      </a:lnTo>
                      <a:lnTo>
                        <a:pt x="142" y="100"/>
                      </a:lnTo>
                      <a:lnTo>
                        <a:pt x="142" y="98"/>
                      </a:lnTo>
                      <a:lnTo>
                        <a:pt x="140" y="90"/>
                      </a:lnTo>
                      <a:lnTo>
                        <a:pt x="140" y="90"/>
                      </a:lnTo>
                      <a:lnTo>
                        <a:pt x="136" y="86"/>
                      </a:lnTo>
                      <a:lnTo>
                        <a:pt x="134" y="84"/>
                      </a:lnTo>
                      <a:lnTo>
                        <a:pt x="126" y="84"/>
                      </a:lnTo>
                      <a:lnTo>
                        <a:pt x="126" y="84"/>
                      </a:lnTo>
                      <a:lnTo>
                        <a:pt x="122" y="84"/>
                      </a:lnTo>
                      <a:lnTo>
                        <a:pt x="122" y="82"/>
                      </a:lnTo>
                      <a:lnTo>
                        <a:pt x="122" y="82"/>
                      </a:lnTo>
                      <a:lnTo>
                        <a:pt x="122" y="82"/>
                      </a:lnTo>
                      <a:lnTo>
                        <a:pt x="122" y="78"/>
                      </a:lnTo>
                      <a:lnTo>
                        <a:pt x="122" y="76"/>
                      </a:lnTo>
                      <a:lnTo>
                        <a:pt x="122" y="76"/>
                      </a:lnTo>
                      <a:lnTo>
                        <a:pt x="126" y="74"/>
                      </a:lnTo>
                      <a:lnTo>
                        <a:pt x="126" y="74"/>
                      </a:lnTo>
                      <a:lnTo>
                        <a:pt x="132" y="72"/>
                      </a:lnTo>
                      <a:lnTo>
                        <a:pt x="136" y="70"/>
                      </a:lnTo>
                      <a:lnTo>
                        <a:pt x="136" y="70"/>
                      </a:lnTo>
                      <a:lnTo>
                        <a:pt x="138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4" y="68"/>
                      </a:lnTo>
                      <a:lnTo>
                        <a:pt x="150" y="64"/>
                      </a:lnTo>
                      <a:lnTo>
                        <a:pt x="150" y="64"/>
                      </a:lnTo>
                      <a:lnTo>
                        <a:pt x="150" y="64"/>
                      </a:lnTo>
                      <a:lnTo>
                        <a:pt x="152" y="64"/>
                      </a:lnTo>
                      <a:lnTo>
                        <a:pt x="152" y="64"/>
                      </a:lnTo>
                      <a:lnTo>
                        <a:pt x="154" y="68"/>
                      </a:lnTo>
                      <a:lnTo>
                        <a:pt x="154" y="68"/>
                      </a:lnTo>
                      <a:lnTo>
                        <a:pt x="154" y="70"/>
                      </a:lnTo>
                      <a:lnTo>
                        <a:pt x="154" y="70"/>
                      </a:lnTo>
                      <a:lnTo>
                        <a:pt x="152" y="72"/>
                      </a:lnTo>
                      <a:lnTo>
                        <a:pt x="150" y="74"/>
                      </a:lnTo>
                      <a:lnTo>
                        <a:pt x="150" y="74"/>
                      </a:lnTo>
                      <a:lnTo>
                        <a:pt x="148" y="76"/>
                      </a:lnTo>
                      <a:lnTo>
                        <a:pt x="146" y="78"/>
                      </a:lnTo>
                      <a:lnTo>
                        <a:pt x="146" y="78"/>
                      </a:lnTo>
                      <a:lnTo>
                        <a:pt x="146" y="78"/>
                      </a:lnTo>
                      <a:lnTo>
                        <a:pt x="146" y="78"/>
                      </a:lnTo>
                      <a:lnTo>
                        <a:pt x="146" y="82"/>
                      </a:lnTo>
                      <a:lnTo>
                        <a:pt x="146" y="82"/>
                      </a:lnTo>
                      <a:lnTo>
                        <a:pt x="150" y="84"/>
                      </a:lnTo>
                      <a:lnTo>
                        <a:pt x="154" y="84"/>
                      </a:lnTo>
                      <a:lnTo>
                        <a:pt x="154" y="84"/>
                      </a:lnTo>
                      <a:lnTo>
                        <a:pt x="154" y="86"/>
                      </a:lnTo>
                      <a:lnTo>
                        <a:pt x="154" y="86"/>
                      </a:lnTo>
                      <a:lnTo>
                        <a:pt x="150" y="90"/>
                      </a:lnTo>
                      <a:lnTo>
                        <a:pt x="150" y="90"/>
                      </a:lnTo>
                      <a:close/>
                      <a:moveTo>
                        <a:pt x="154" y="80"/>
                      </a:moveTo>
                      <a:lnTo>
                        <a:pt x="154" y="80"/>
                      </a:lnTo>
                      <a:lnTo>
                        <a:pt x="150" y="80"/>
                      </a:lnTo>
                      <a:lnTo>
                        <a:pt x="150" y="80"/>
                      </a:lnTo>
                      <a:lnTo>
                        <a:pt x="150" y="78"/>
                      </a:lnTo>
                      <a:lnTo>
                        <a:pt x="152" y="78"/>
                      </a:lnTo>
                      <a:lnTo>
                        <a:pt x="152" y="78"/>
                      </a:lnTo>
                      <a:lnTo>
                        <a:pt x="156" y="74"/>
                      </a:lnTo>
                      <a:lnTo>
                        <a:pt x="158" y="72"/>
                      </a:lnTo>
                      <a:lnTo>
                        <a:pt x="158" y="68"/>
                      </a:lnTo>
                      <a:lnTo>
                        <a:pt x="158" y="68"/>
                      </a:lnTo>
                      <a:lnTo>
                        <a:pt x="156" y="62"/>
                      </a:lnTo>
                      <a:lnTo>
                        <a:pt x="156" y="62"/>
                      </a:lnTo>
                      <a:lnTo>
                        <a:pt x="152" y="60"/>
                      </a:lnTo>
                      <a:lnTo>
                        <a:pt x="150" y="60"/>
                      </a:lnTo>
                      <a:lnTo>
                        <a:pt x="146" y="60"/>
                      </a:lnTo>
                      <a:lnTo>
                        <a:pt x="146" y="60"/>
                      </a:lnTo>
                      <a:lnTo>
                        <a:pt x="144" y="64"/>
                      </a:lnTo>
                      <a:lnTo>
                        <a:pt x="140" y="64"/>
                      </a:lnTo>
                      <a:lnTo>
                        <a:pt x="140" y="64"/>
                      </a:lnTo>
                      <a:lnTo>
                        <a:pt x="138" y="64"/>
                      </a:lnTo>
                      <a:lnTo>
                        <a:pt x="134" y="68"/>
                      </a:lnTo>
                      <a:lnTo>
                        <a:pt x="134" y="68"/>
                      </a:lnTo>
                      <a:lnTo>
                        <a:pt x="130" y="70"/>
                      </a:lnTo>
                      <a:lnTo>
                        <a:pt x="126" y="70"/>
                      </a:lnTo>
                      <a:lnTo>
                        <a:pt x="120" y="72"/>
                      </a:lnTo>
                      <a:lnTo>
                        <a:pt x="120" y="72"/>
                      </a:lnTo>
                      <a:lnTo>
                        <a:pt x="118" y="74"/>
                      </a:lnTo>
                      <a:lnTo>
                        <a:pt x="116" y="78"/>
                      </a:lnTo>
                      <a:lnTo>
                        <a:pt x="116" y="78"/>
                      </a:lnTo>
                      <a:lnTo>
                        <a:pt x="118" y="82"/>
                      </a:lnTo>
                      <a:lnTo>
                        <a:pt x="118" y="82"/>
                      </a:lnTo>
                      <a:lnTo>
                        <a:pt x="118" y="86"/>
                      </a:lnTo>
                      <a:lnTo>
                        <a:pt x="120" y="86"/>
                      </a:lnTo>
                      <a:lnTo>
                        <a:pt x="126" y="88"/>
                      </a:lnTo>
                      <a:lnTo>
                        <a:pt x="126" y="88"/>
                      </a:lnTo>
                      <a:lnTo>
                        <a:pt x="132" y="88"/>
                      </a:lnTo>
                      <a:lnTo>
                        <a:pt x="134" y="90"/>
                      </a:lnTo>
                      <a:lnTo>
                        <a:pt x="136" y="92"/>
                      </a:lnTo>
                      <a:lnTo>
                        <a:pt x="136" y="92"/>
                      </a:lnTo>
                      <a:lnTo>
                        <a:pt x="138" y="98"/>
                      </a:lnTo>
                      <a:lnTo>
                        <a:pt x="138" y="98"/>
                      </a:lnTo>
                      <a:lnTo>
                        <a:pt x="138" y="102"/>
                      </a:lnTo>
                      <a:lnTo>
                        <a:pt x="140" y="104"/>
                      </a:lnTo>
                      <a:lnTo>
                        <a:pt x="142" y="106"/>
                      </a:lnTo>
                      <a:lnTo>
                        <a:pt x="142" y="106"/>
                      </a:lnTo>
                      <a:lnTo>
                        <a:pt x="144" y="106"/>
                      </a:lnTo>
                      <a:lnTo>
                        <a:pt x="146" y="104"/>
                      </a:lnTo>
                      <a:lnTo>
                        <a:pt x="148" y="102"/>
                      </a:lnTo>
                      <a:lnTo>
                        <a:pt x="148" y="102"/>
                      </a:lnTo>
                      <a:lnTo>
                        <a:pt x="148" y="98"/>
                      </a:lnTo>
                      <a:lnTo>
                        <a:pt x="150" y="96"/>
                      </a:lnTo>
                      <a:lnTo>
                        <a:pt x="150" y="96"/>
                      </a:lnTo>
                      <a:lnTo>
                        <a:pt x="154" y="94"/>
                      </a:lnTo>
                      <a:lnTo>
                        <a:pt x="154" y="92"/>
                      </a:lnTo>
                      <a:lnTo>
                        <a:pt x="154" y="92"/>
                      </a:lnTo>
                      <a:lnTo>
                        <a:pt x="154" y="90"/>
                      </a:lnTo>
                      <a:lnTo>
                        <a:pt x="156" y="88"/>
                      </a:lnTo>
                      <a:lnTo>
                        <a:pt x="158" y="88"/>
                      </a:lnTo>
                      <a:lnTo>
                        <a:pt x="156" y="80"/>
                      </a:lnTo>
                      <a:lnTo>
                        <a:pt x="154" y="80"/>
                      </a:lnTo>
                      <a:close/>
                      <a:moveTo>
                        <a:pt x="194" y="68"/>
                      </a:moveTo>
                      <a:lnTo>
                        <a:pt x="194" y="68"/>
                      </a:lnTo>
                      <a:lnTo>
                        <a:pt x="188" y="70"/>
                      </a:lnTo>
                      <a:lnTo>
                        <a:pt x="188" y="70"/>
                      </a:lnTo>
                      <a:lnTo>
                        <a:pt x="186" y="72"/>
                      </a:lnTo>
                      <a:lnTo>
                        <a:pt x="186" y="72"/>
                      </a:lnTo>
                      <a:lnTo>
                        <a:pt x="182" y="66"/>
                      </a:lnTo>
                      <a:lnTo>
                        <a:pt x="182" y="66"/>
                      </a:lnTo>
                      <a:lnTo>
                        <a:pt x="182" y="66"/>
                      </a:lnTo>
                      <a:lnTo>
                        <a:pt x="186" y="66"/>
                      </a:lnTo>
                      <a:lnTo>
                        <a:pt x="192" y="64"/>
                      </a:lnTo>
                      <a:lnTo>
                        <a:pt x="192" y="64"/>
                      </a:lnTo>
                      <a:lnTo>
                        <a:pt x="198" y="66"/>
                      </a:lnTo>
                      <a:lnTo>
                        <a:pt x="198" y="66"/>
                      </a:lnTo>
                      <a:lnTo>
                        <a:pt x="194" y="68"/>
                      </a:lnTo>
                      <a:lnTo>
                        <a:pt x="194" y="68"/>
                      </a:lnTo>
                      <a:close/>
                      <a:moveTo>
                        <a:pt x="192" y="60"/>
                      </a:moveTo>
                      <a:lnTo>
                        <a:pt x="192" y="60"/>
                      </a:lnTo>
                      <a:lnTo>
                        <a:pt x="186" y="60"/>
                      </a:lnTo>
                      <a:lnTo>
                        <a:pt x="182" y="62"/>
                      </a:lnTo>
                      <a:lnTo>
                        <a:pt x="178" y="64"/>
                      </a:lnTo>
                      <a:lnTo>
                        <a:pt x="178" y="64"/>
                      </a:lnTo>
                      <a:lnTo>
                        <a:pt x="178" y="66"/>
                      </a:lnTo>
                      <a:lnTo>
                        <a:pt x="178" y="66"/>
                      </a:lnTo>
                      <a:lnTo>
                        <a:pt x="178" y="68"/>
                      </a:lnTo>
                      <a:lnTo>
                        <a:pt x="178" y="68"/>
                      </a:lnTo>
                      <a:lnTo>
                        <a:pt x="180" y="72"/>
                      </a:lnTo>
                      <a:lnTo>
                        <a:pt x="184" y="74"/>
                      </a:lnTo>
                      <a:lnTo>
                        <a:pt x="184" y="74"/>
                      </a:lnTo>
                      <a:lnTo>
                        <a:pt x="188" y="76"/>
                      </a:lnTo>
                      <a:lnTo>
                        <a:pt x="190" y="74"/>
                      </a:lnTo>
                      <a:lnTo>
                        <a:pt x="194" y="72"/>
                      </a:lnTo>
                      <a:lnTo>
                        <a:pt x="194" y="72"/>
                      </a:lnTo>
                      <a:lnTo>
                        <a:pt x="198" y="72"/>
                      </a:lnTo>
                      <a:lnTo>
                        <a:pt x="202" y="68"/>
                      </a:lnTo>
                      <a:lnTo>
                        <a:pt x="202" y="68"/>
                      </a:lnTo>
                      <a:lnTo>
                        <a:pt x="202" y="64"/>
                      </a:lnTo>
                      <a:lnTo>
                        <a:pt x="202" y="64"/>
                      </a:lnTo>
                      <a:lnTo>
                        <a:pt x="200" y="62"/>
                      </a:lnTo>
                      <a:lnTo>
                        <a:pt x="192" y="60"/>
                      </a:lnTo>
                      <a:lnTo>
                        <a:pt x="192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" name="Freeform 56"/>
                <p:cNvSpPr>
                  <a:spLocks/>
                </p:cNvSpPr>
                <p:nvPr/>
              </p:nvSpPr>
              <p:spPr bwMode="auto">
                <a:xfrm>
                  <a:off x="8042837" y="2776692"/>
                  <a:ext cx="209325" cy="226071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2" y="8"/>
                    </a:cxn>
                    <a:cxn ang="0">
                      <a:pos x="0" y="18"/>
                    </a:cxn>
                    <a:cxn ang="0">
                      <a:pos x="2" y="22"/>
                    </a:cxn>
                    <a:cxn ang="0">
                      <a:pos x="4" y="28"/>
                    </a:cxn>
                    <a:cxn ang="0">
                      <a:pos x="6" y="30"/>
                    </a:cxn>
                    <a:cxn ang="0">
                      <a:pos x="16" y="36"/>
                    </a:cxn>
                    <a:cxn ang="0">
                      <a:pos x="20" y="34"/>
                    </a:cxn>
                    <a:cxn ang="0">
                      <a:pos x="16" y="28"/>
                    </a:cxn>
                    <a:cxn ang="0">
                      <a:pos x="16" y="16"/>
                    </a:cxn>
                    <a:cxn ang="0">
                      <a:pos x="30" y="8"/>
                    </a:cxn>
                    <a:cxn ang="0">
                      <a:pos x="32" y="14"/>
                    </a:cxn>
                    <a:cxn ang="0">
                      <a:pos x="34" y="16"/>
                    </a:cxn>
                    <a:cxn ang="0">
                      <a:pos x="42" y="22"/>
                    </a:cxn>
                    <a:cxn ang="0">
                      <a:pos x="44" y="26"/>
                    </a:cxn>
                    <a:cxn ang="0">
                      <a:pos x="48" y="30"/>
                    </a:cxn>
                    <a:cxn ang="0">
                      <a:pos x="46" y="34"/>
                    </a:cxn>
                    <a:cxn ang="0">
                      <a:pos x="42" y="38"/>
                    </a:cxn>
                    <a:cxn ang="0">
                      <a:pos x="40" y="44"/>
                    </a:cxn>
                    <a:cxn ang="0">
                      <a:pos x="40" y="52"/>
                    </a:cxn>
                    <a:cxn ang="0">
                      <a:pos x="40" y="54"/>
                    </a:cxn>
                    <a:cxn ang="0">
                      <a:pos x="42" y="58"/>
                    </a:cxn>
                    <a:cxn ang="0">
                      <a:pos x="42" y="66"/>
                    </a:cxn>
                    <a:cxn ang="0">
                      <a:pos x="42" y="72"/>
                    </a:cxn>
                    <a:cxn ang="0">
                      <a:pos x="48" y="72"/>
                    </a:cxn>
                    <a:cxn ang="0">
                      <a:pos x="50" y="80"/>
                    </a:cxn>
                    <a:cxn ang="0">
                      <a:pos x="52" y="80"/>
                    </a:cxn>
                    <a:cxn ang="0">
                      <a:pos x="58" y="82"/>
                    </a:cxn>
                    <a:cxn ang="0">
                      <a:pos x="56" y="88"/>
                    </a:cxn>
                    <a:cxn ang="0">
                      <a:pos x="52" y="96"/>
                    </a:cxn>
                    <a:cxn ang="0">
                      <a:pos x="54" y="100"/>
                    </a:cxn>
                    <a:cxn ang="0">
                      <a:pos x="58" y="108"/>
                    </a:cxn>
                    <a:cxn ang="0">
                      <a:pos x="64" y="106"/>
                    </a:cxn>
                    <a:cxn ang="0">
                      <a:pos x="68" y="108"/>
                    </a:cxn>
                    <a:cxn ang="0">
                      <a:pos x="72" y="106"/>
                    </a:cxn>
                    <a:cxn ang="0">
                      <a:pos x="78" y="100"/>
                    </a:cxn>
                    <a:cxn ang="0">
                      <a:pos x="80" y="94"/>
                    </a:cxn>
                    <a:cxn ang="0">
                      <a:pos x="76" y="88"/>
                    </a:cxn>
                    <a:cxn ang="0">
                      <a:pos x="76" y="82"/>
                    </a:cxn>
                    <a:cxn ang="0">
                      <a:pos x="82" y="78"/>
                    </a:cxn>
                    <a:cxn ang="0">
                      <a:pos x="84" y="72"/>
                    </a:cxn>
                    <a:cxn ang="0">
                      <a:pos x="88" y="70"/>
                    </a:cxn>
                    <a:cxn ang="0">
                      <a:pos x="94" y="72"/>
                    </a:cxn>
                    <a:cxn ang="0">
                      <a:pos x="92" y="68"/>
                    </a:cxn>
                    <a:cxn ang="0">
                      <a:pos x="88" y="62"/>
                    </a:cxn>
                    <a:cxn ang="0">
                      <a:pos x="90" y="58"/>
                    </a:cxn>
                    <a:cxn ang="0">
                      <a:pos x="100" y="58"/>
                    </a:cxn>
                    <a:cxn ang="0">
                      <a:pos x="88" y="4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100" h="108">
                      <a:moveTo>
                        <a:pt x="40" y="0"/>
                      </a:moveTo>
                      <a:lnTo>
                        <a:pt x="40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2"/>
                      </a:lnTo>
                      <a:lnTo>
                        <a:pt x="0" y="18"/>
                      </a:lnTo>
                      <a:lnTo>
                        <a:pt x="2" y="16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4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12" y="32"/>
                      </a:lnTo>
                      <a:lnTo>
                        <a:pt x="12" y="32"/>
                      </a:lnTo>
                      <a:lnTo>
                        <a:pt x="16" y="36"/>
                      </a:lnTo>
                      <a:lnTo>
                        <a:pt x="20" y="36"/>
                      </a:lnTo>
                      <a:lnTo>
                        <a:pt x="20" y="36"/>
                      </a:lnTo>
                      <a:lnTo>
                        <a:pt x="20" y="34"/>
                      </a:lnTo>
                      <a:lnTo>
                        <a:pt x="18" y="32"/>
                      </a:lnTo>
                      <a:lnTo>
                        <a:pt x="18" y="32"/>
                      </a:lnTo>
                      <a:lnTo>
                        <a:pt x="16" y="28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6" y="16"/>
                      </a:lnTo>
                      <a:lnTo>
                        <a:pt x="20" y="12"/>
                      </a:lnTo>
                      <a:lnTo>
                        <a:pt x="22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14"/>
                      </a:lnTo>
                      <a:lnTo>
                        <a:pt x="32" y="14"/>
                      </a:lnTo>
                      <a:lnTo>
                        <a:pt x="34" y="16"/>
                      </a:lnTo>
                      <a:lnTo>
                        <a:pt x="34" y="16"/>
                      </a:lnTo>
                      <a:lnTo>
                        <a:pt x="38" y="16"/>
                      </a:lnTo>
                      <a:lnTo>
                        <a:pt x="40" y="18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4" y="26"/>
                      </a:lnTo>
                      <a:lnTo>
                        <a:pt x="44" y="26"/>
                      </a:lnTo>
                      <a:lnTo>
                        <a:pt x="46" y="28"/>
                      </a:lnTo>
                      <a:lnTo>
                        <a:pt x="48" y="30"/>
                      </a:lnTo>
                      <a:lnTo>
                        <a:pt x="48" y="30"/>
                      </a:lnTo>
                      <a:lnTo>
                        <a:pt x="48" y="32"/>
                      </a:lnTo>
                      <a:lnTo>
                        <a:pt x="48" y="32"/>
                      </a:lnTo>
                      <a:lnTo>
                        <a:pt x="46" y="34"/>
                      </a:lnTo>
                      <a:lnTo>
                        <a:pt x="44" y="36"/>
                      </a:lnTo>
                      <a:lnTo>
                        <a:pt x="44" y="36"/>
                      </a:lnTo>
                      <a:lnTo>
                        <a:pt x="42" y="38"/>
                      </a:lnTo>
                      <a:lnTo>
                        <a:pt x="42" y="38"/>
                      </a:lnTo>
                      <a:lnTo>
                        <a:pt x="40" y="44"/>
                      </a:lnTo>
                      <a:lnTo>
                        <a:pt x="40" y="44"/>
                      </a:lnTo>
                      <a:lnTo>
                        <a:pt x="42" y="48"/>
                      </a:lnTo>
                      <a:lnTo>
                        <a:pt x="42" y="48"/>
                      </a:lnTo>
                      <a:lnTo>
                        <a:pt x="40" y="52"/>
                      </a:lnTo>
                      <a:lnTo>
                        <a:pt x="40" y="52"/>
                      </a:lnTo>
                      <a:lnTo>
                        <a:pt x="40" y="54"/>
                      </a:lnTo>
                      <a:lnTo>
                        <a:pt x="40" y="54"/>
                      </a:lnTo>
                      <a:lnTo>
                        <a:pt x="40" y="56"/>
                      </a:lnTo>
                      <a:lnTo>
                        <a:pt x="42" y="58"/>
                      </a:lnTo>
                      <a:lnTo>
                        <a:pt x="42" y="58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2" y="66"/>
                      </a:lnTo>
                      <a:lnTo>
                        <a:pt x="42" y="66"/>
                      </a:lnTo>
                      <a:lnTo>
                        <a:pt x="42" y="72"/>
                      </a:lnTo>
                      <a:lnTo>
                        <a:pt x="42" y="72"/>
                      </a:lnTo>
                      <a:lnTo>
                        <a:pt x="44" y="74"/>
                      </a:lnTo>
                      <a:lnTo>
                        <a:pt x="44" y="74"/>
                      </a:lnTo>
                      <a:lnTo>
                        <a:pt x="48" y="72"/>
                      </a:lnTo>
                      <a:lnTo>
                        <a:pt x="48" y="72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2" y="80"/>
                      </a:lnTo>
                      <a:lnTo>
                        <a:pt x="56" y="80"/>
                      </a:lnTo>
                      <a:lnTo>
                        <a:pt x="56" y="80"/>
                      </a:lnTo>
                      <a:lnTo>
                        <a:pt x="58" y="82"/>
                      </a:lnTo>
                      <a:lnTo>
                        <a:pt x="58" y="84"/>
                      </a:lnTo>
                      <a:lnTo>
                        <a:pt x="58" y="84"/>
                      </a:lnTo>
                      <a:lnTo>
                        <a:pt x="56" y="88"/>
                      </a:lnTo>
                      <a:lnTo>
                        <a:pt x="54" y="92"/>
                      </a:lnTo>
                      <a:lnTo>
                        <a:pt x="54" y="92"/>
                      </a:lnTo>
                      <a:lnTo>
                        <a:pt x="52" y="96"/>
                      </a:lnTo>
                      <a:lnTo>
                        <a:pt x="52" y="96"/>
                      </a:lnTo>
                      <a:lnTo>
                        <a:pt x="54" y="100"/>
                      </a:lnTo>
                      <a:lnTo>
                        <a:pt x="54" y="100"/>
                      </a:lnTo>
                      <a:lnTo>
                        <a:pt x="56" y="104"/>
                      </a:lnTo>
                      <a:lnTo>
                        <a:pt x="56" y="104"/>
                      </a:lnTo>
                      <a:lnTo>
                        <a:pt x="58" y="108"/>
                      </a:lnTo>
                      <a:lnTo>
                        <a:pt x="58" y="108"/>
                      </a:lnTo>
                      <a:lnTo>
                        <a:pt x="58" y="108"/>
                      </a:lnTo>
                      <a:lnTo>
                        <a:pt x="64" y="106"/>
                      </a:lnTo>
                      <a:lnTo>
                        <a:pt x="64" y="104"/>
                      </a:lnTo>
                      <a:lnTo>
                        <a:pt x="64" y="104"/>
                      </a:lnTo>
                      <a:lnTo>
                        <a:pt x="68" y="108"/>
                      </a:lnTo>
                      <a:lnTo>
                        <a:pt x="68" y="108"/>
                      </a:lnTo>
                      <a:lnTo>
                        <a:pt x="72" y="106"/>
                      </a:lnTo>
                      <a:lnTo>
                        <a:pt x="72" y="106"/>
                      </a:lnTo>
                      <a:lnTo>
                        <a:pt x="74" y="104"/>
                      </a:lnTo>
                      <a:lnTo>
                        <a:pt x="74" y="104"/>
                      </a:lnTo>
                      <a:lnTo>
                        <a:pt x="78" y="100"/>
                      </a:lnTo>
                      <a:lnTo>
                        <a:pt x="80" y="96"/>
                      </a:lnTo>
                      <a:lnTo>
                        <a:pt x="80" y="96"/>
                      </a:lnTo>
                      <a:lnTo>
                        <a:pt x="80" y="94"/>
                      </a:lnTo>
                      <a:lnTo>
                        <a:pt x="78" y="90"/>
                      </a:lnTo>
                      <a:lnTo>
                        <a:pt x="78" y="90"/>
                      </a:lnTo>
                      <a:lnTo>
                        <a:pt x="76" y="88"/>
                      </a:lnTo>
                      <a:lnTo>
                        <a:pt x="76" y="86"/>
                      </a:lnTo>
                      <a:lnTo>
                        <a:pt x="76" y="86"/>
                      </a:lnTo>
                      <a:lnTo>
                        <a:pt x="76" y="82"/>
                      </a:lnTo>
                      <a:lnTo>
                        <a:pt x="80" y="80"/>
                      </a:lnTo>
                      <a:lnTo>
                        <a:pt x="80" y="80"/>
                      </a:lnTo>
                      <a:lnTo>
                        <a:pt x="82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4" y="72"/>
                      </a:lnTo>
                      <a:lnTo>
                        <a:pt x="86" y="70"/>
                      </a:lnTo>
                      <a:lnTo>
                        <a:pt x="88" y="70"/>
                      </a:lnTo>
                      <a:lnTo>
                        <a:pt x="88" y="70"/>
                      </a:lnTo>
                      <a:lnTo>
                        <a:pt x="88" y="70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2" y="68"/>
                      </a:lnTo>
                      <a:lnTo>
                        <a:pt x="92" y="68"/>
                      </a:lnTo>
                      <a:lnTo>
                        <a:pt x="90" y="66"/>
                      </a:lnTo>
                      <a:lnTo>
                        <a:pt x="88" y="62"/>
                      </a:lnTo>
                      <a:lnTo>
                        <a:pt x="88" y="62"/>
                      </a:lnTo>
                      <a:lnTo>
                        <a:pt x="90" y="58"/>
                      </a:lnTo>
                      <a:lnTo>
                        <a:pt x="90" y="58"/>
                      </a:lnTo>
                      <a:lnTo>
                        <a:pt x="94" y="58"/>
                      </a:lnTo>
                      <a:lnTo>
                        <a:pt x="100" y="58"/>
                      </a:lnTo>
                      <a:lnTo>
                        <a:pt x="100" y="58"/>
                      </a:lnTo>
                      <a:lnTo>
                        <a:pt x="100" y="58"/>
                      </a:lnTo>
                      <a:lnTo>
                        <a:pt x="100" y="58"/>
                      </a:lnTo>
                      <a:lnTo>
                        <a:pt x="88" y="40"/>
                      </a:lnTo>
                      <a:lnTo>
                        <a:pt x="74" y="24"/>
                      </a:lnTo>
                      <a:lnTo>
                        <a:pt x="58" y="1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Freeform 57"/>
                <p:cNvSpPr>
                  <a:spLocks/>
                </p:cNvSpPr>
                <p:nvPr/>
              </p:nvSpPr>
              <p:spPr bwMode="auto">
                <a:xfrm>
                  <a:off x="8197738" y="2948339"/>
                  <a:ext cx="92103" cy="259563"/>
                </a:xfrm>
                <a:custGeom>
                  <a:avLst/>
                  <a:gdLst/>
                  <a:ahLst/>
                  <a:cxnLst>
                    <a:cxn ang="0">
                      <a:pos x="26" y="8"/>
                    </a:cxn>
                    <a:cxn ang="0">
                      <a:pos x="26" y="8"/>
                    </a:cxn>
                    <a:cxn ang="0">
                      <a:pos x="22" y="14"/>
                    </a:cxn>
                    <a:cxn ang="0">
                      <a:pos x="20" y="18"/>
                    </a:cxn>
                    <a:cxn ang="0">
                      <a:pos x="20" y="18"/>
                    </a:cxn>
                    <a:cxn ang="0">
                      <a:pos x="18" y="22"/>
                    </a:cxn>
                    <a:cxn ang="0">
                      <a:pos x="14" y="28"/>
                    </a:cxn>
                    <a:cxn ang="0">
                      <a:pos x="14" y="28"/>
                    </a:cxn>
                    <a:cxn ang="0">
                      <a:pos x="4" y="40"/>
                    </a:cxn>
                    <a:cxn ang="0">
                      <a:pos x="4" y="40"/>
                    </a:cxn>
                    <a:cxn ang="0">
                      <a:pos x="2" y="44"/>
                    </a:cxn>
                    <a:cxn ang="0">
                      <a:pos x="2" y="44"/>
                    </a:cxn>
                    <a:cxn ang="0">
                      <a:pos x="2" y="50"/>
                    </a:cxn>
                    <a:cxn ang="0">
                      <a:pos x="2" y="50"/>
                    </a:cxn>
                    <a:cxn ang="0">
                      <a:pos x="2" y="58"/>
                    </a:cxn>
                    <a:cxn ang="0">
                      <a:pos x="2" y="58"/>
                    </a:cxn>
                    <a:cxn ang="0">
                      <a:pos x="2" y="68"/>
                    </a:cxn>
                    <a:cxn ang="0">
                      <a:pos x="2" y="68"/>
                    </a:cxn>
                    <a:cxn ang="0">
                      <a:pos x="0" y="72"/>
                    </a:cxn>
                    <a:cxn ang="0">
                      <a:pos x="0" y="72"/>
                    </a:cxn>
                    <a:cxn ang="0">
                      <a:pos x="2" y="78"/>
                    </a:cxn>
                    <a:cxn ang="0">
                      <a:pos x="2" y="78"/>
                    </a:cxn>
                    <a:cxn ang="0">
                      <a:pos x="4" y="90"/>
                    </a:cxn>
                    <a:cxn ang="0">
                      <a:pos x="4" y="90"/>
                    </a:cxn>
                    <a:cxn ang="0">
                      <a:pos x="2" y="102"/>
                    </a:cxn>
                    <a:cxn ang="0">
                      <a:pos x="2" y="102"/>
                    </a:cxn>
                    <a:cxn ang="0">
                      <a:pos x="10" y="108"/>
                    </a:cxn>
                    <a:cxn ang="0">
                      <a:pos x="10" y="108"/>
                    </a:cxn>
                    <a:cxn ang="0">
                      <a:pos x="10" y="108"/>
                    </a:cxn>
                    <a:cxn ang="0">
                      <a:pos x="10" y="114"/>
                    </a:cxn>
                    <a:cxn ang="0">
                      <a:pos x="12" y="116"/>
                    </a:cxn>
                    <a:cxn ang="0">
                      <a:pos x="12" y="116"/>
                    </a:cxn>
                    <a:cxn ang="0">
                      <a:pos x="16" y="124"/>
                    </a:cxn>
                    <a:cxn ang="0">
                      <a:pos x="16" y="124"/>
                    </a:cxn>
                    <a:cxn ang="0">
                      <a:pos x="28" y="106"/>
                    </a:cxn>
                    <a:cxn ang="0">
                      <a:pos x="36" y="86"/>
                    </a:cxn>
                    <a:cxn ang="0">
                      <a:pos x="42" y="64"/>
                    </a:cxn>
                    <a:cxn ang="0">
                      <a:pos x="44" y="40"/>
                    </a:cxn>
                    <a:cxn ang="0">
                      <a:pos x="44" y="40"/>
                    </a:cxn>
                    <a:cxn ang="0">
                      <a:pos x="42" y="20"/>
                    </a:cxn>
                    <a:cxn ang="0">
                      <a:pos x="38" y="0"/>
                    </a:cxn>
                    <a:cxn ang="0">
                      <a:pos x="38" y="0"/>
                    </a:cxn>
                    <a:cxn ang="0">
                      <a:pos x="30" y="2"/>
                    </a:cxn>
                    <a:cxn ang="0">
                      <a:pos x="26" y="8"/>
                    </a:cxn>
                    <a:cxn ang="0">
                      <a:pos x="26" y="8"/>
                    </a:cxn>
                  </a:cxnLst>
                  <a:rect l="0" t="0" r="r" b="b"/>
                  <a:pathLst>
                    <a:path w="44" h="124">
                      <a:moveTo>
                        <a:pt x="26" y="8"/>
                      </a:moveTo>
                      <a:lnTo>
                        <a:pt x="26" y="8"/>
                      </a:lnTo>
                      <a:lnTo>
                        <a:pt x="22" y="14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18" y="22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4" y="40"/>
                      </a:lnTo>
                      <a:lnTo>
                        <a:pt x="4" y="40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2" y="50"/>
                      </a:lnTo>
                      <a:lnTo>
                        <a:pt x="2" y="50"/>
                      </a:lnTo>
                      <a:lnTo>
                        <a:pt x="2" y="58"/>
                      </a:lnTo>
                      <a:lnTo>
                        <a:pt x="2" y="58"/>
                      </a:lnTo>
                      <a:lnTo>
                        <a:pt x="2" y="68"/>
                      </a:lnTo>
                      <a:lnTo>
                        <a:pt x="2" y="68"/>
                      </a:lnTo>
                      <a:lnTo>
                        <a:pt x="0" y="72"/>
                      </a:lnTo>
                      <a:lnTo>
                        <a:pt x="0" y="72"/>
                      </a:lnTo>
                      <a:lnTo>
                        <a:pt x="2" y="78"/>
                      </a:lnTo>
                      <a:lnTo>
                        <a:pt x="2" y="78"/>
                      </a:lnTo>
                      <a:lnTo>
                        <a:pt x="4" y="90"/>
                      </a:lnTo>
                      <a:lnTo>
                        <a:pt x="4" y="90"/>
                      </a:lnTo>
                      <a:lnTo>
                        <a:pt x="2" y="102"/>
                      </a:lnTo>
                      <a:lnTo>
                        <a:pt x="2" y="102"/>
                      </a:lnTo>
                      <a:lnTo>
                        <a:pt x="10" y="108"/>
                      </a:lnTo>
                      <a:lnTo>
                        <a:pt x="10" y="108"/>
                      </a:lnTo>
                      <a:lnTo>
                        <a:pt x="10" y="108"/>
                      </a:lnTo>
                      <a:lnTo>
                        <a:pt x="10" y="114"/>
                      </a:lnTo>
                      <a:lnTo>
                        <a:pt x="12" y="116"/>
                      </a:lnTo>
                      <a:lnTo>
                        <a:pt x="12" y="116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28" y="106"/>
                      </a:lnTo>
                      <a:lnTo>
                        <a:pt x="36" y="86"/>
                      </a:lnTo>
                      <a:lnTo>
                        <a:pt x="42" y="64"/>
                      </a:lnTo>
                      <a:lnTo>
                        <a:pt x="44" y="40"/>
                      </a:lnTo>
                      <a:lnTo>
                        <a:pt x="44" y="40"/>
                      </a:lnTo>
                      <a:lnTo>
                        <a:pt x="42" y="2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6" y="8"/>
                      </a:lnTo>
                      <a:lnTo>
                        <a:pt x="26" y="8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" name="Freeform 58"/>
                <p:cNvSpPr>
                  <a:spLocks/>
                </p:cNvSpPr>
                <p:nvPr/>
              </p:nvSpPr>
              <p:spPr bwMode="auto">
                <a:xfrm>
                  <a:off x="7720476" y="2944152"/>
                  <a:ext cx="154901" cy="234444"/>
                </a:xfrm>
                <a:custGeom>
                  <a:avLst/>
                  <a:gdLst/>
                  <a:ahLst/>
                  <a:cxnLst>
                    <a:cxn ang="0">
                      <a:pos x="72" y="36"/>
                    </a:cxn>
                    <a:cxn ang="0">
                      <a:pos x="66" y="22"/>
                    </a:cxn>
                    <a:cxn ang="0">
                      <a:pos x="64" y="18"/>
                    </a:cxn>
                    <a:cxn ang="0">
                      <a:pos x="62" y="16"/>
                    </a:cxn>
                    <a:cxn ang="0">
                      <a:pos x="56" y="18"/>
                    </a:cxn>
                    <a:cxn ang="0">
                      <a:pos x="52" y="20"/>
                    </a:cxn>
                    <a:cxn ang="0">
                      <a:pos x="48" y="20"/>
                    </a:cxn>
                    <a:cxn ang="0">
                      <a:pos x="44" y="20"/>
                    </a:cxn>
                    <a:cxn ang="0">
                      <a:pos x="42" y="26"/>
                    </a:cxn>
                    <a:cxn ang="0">
                      <a:pos x="42" y="32"/>
                    </a:cxn>
                    <a:cxn ang="0">
                      <a:pos x="42" y="34"/>
                    </a:cxn>
                    <a:cxn ang="0">
                      <a:pos x="40" y="42"/>
                    </a:cxn>
                    <a:cxn ang="0">
                      <a:pos x="34" y="44"/>
                    </a:cxn>
                    <a:cxn ang="0">
                      <a:pos x="24" y="44"/>
                    </a:cxn>
                    <a:cxn ang="0">
                      <a:pos x="14" y="30"/>
                    </a:cxn>
                    <a:cxn ang="0">
                      <a:pos x="14" y="24"/>
                    </a:cxn>
                    <a:cxn ang="0">
                      <a:pos x="20" y="16"/>
                    </a:cxn>
                    <a:cxn ang="0">
                      <a:pos x="26" y="12"/>
                    </a:cxn>
                    <a:cxn ang="0">
                      <a:pos x="28" y="8"/>
                    </a:cxn>
                    <a:cxn ang="0">
                      <a:pos x="24" y="8"/>
                    </a:cxn>
                    <a:cxn ang="0">
                      <a:pos x="20" y="8"/>
                    </a:cxn>
                    <a:cxn ang="0">
                      <a:pos x="18" y="8"/>
                    </a:cxn>
                    <a:cxn ang="0">
                      <a:pos x="16" y="4"/>
                    </a:cxn>
                    <a:cxn ang="0">
                      <a:pos x="12" y="0"/>
                    </a:cxn>
                    <a:cxn ang="0">
                      <a:pos x="4" y="12"/>
                    </a:cxn>
                    <a:cxn ang="0">
                      <a:pos x="2" y="28"/>
                    </a:cxn>
                    <a:cxn ang="0">
                      <a:pos x="0" y="42"/>
                    </a:cxn>
                    <a:cxn ang="0">
                      <a:pos x="6" y="80"/>
                    </a:cxn>
                    <a:cxn ang="0">
                      <a:pos x="20" y="112"/>
                    </a:cxn>
                    <a:cxn ang="0">
                      <a:pos x="22" y="110"/>
                    </a:cxn>
                    <a:cxn ang="0">
                      <a:pos x="24" y="108"/>
                    </a:cxn>
                    <a:cxn ang="0">
                      <a:pos x="28" y="102"/>
                    </a:cxn>
                    <a:cxn ang="0">
                      <a:pos x="30" y="98"/>
                    </a:cxn>
                    <a:cxn ang="0">
                      <a:pos x="32" y="98"/>
                    </a:cxn>
                    <a:cxn ang="0">
                      <a:pos x="34" y="96"/>
                    </a:cxn>
                    <a:cxn ang="0">
                      <a:pos x="36" y="82"/>
                    </a:cxn>
                    <a:cxn ang="0">
                      <a:pos x="38" y="78"/>
                    </a:cxn>
                    <a:cxn ang="0">
                      <a:pos x="42" y="78"/>
                    </a:cxn>
                    <a:cxn ang="0">
                      <a:pos x="44" y="76"/>
                    </a:cxn>
                    <a:cxn ang="0">
                      <a:pos x="50" y="68"/>
                    </a:cxn>
                    <a:cxn ang="0">
                      <a:pos x="56" y="66"/>
                    </a:cxn>
                    <a:cxn ang="0">
                      <a:pos x="60" y="64"/>
                    </a:cxn>
                    <a:cxn ang="0">
                      <a:pos x="62" y="46"/>
                    </a:cxn>
                    <a:cxn ang="0">
                      <a:pos x="64" y="44"/>
                    </a:cxn>
                    <a:cxn ang="0">
                      <a:pos x="70" y="42"/>
                    </a:cxn>
                    <a:cxn ang="0">
                      <a:pos x="72" y="42"/>
                    </a:cxn>
                    <a:cxn ang="0">
                      <a:pos x="74" y="36"/>
                    </a:cxn>
                    <a:cxn ang="0">
                      <a:pos x="72" y="36"/>
                    </a:cxn>
                  </a:cxnLst>
                  <a:rect l="0" t="0" r="r" b="b"/>
                  <a:pathLst>
                    <a:path w="74" h="112">
                      <a:moveTo>
                        <a:pt x="72" y="36"/>
                      </a:moveTo>
                      <a:lnTo>
                        <a:pt x="72" y="36"/>
                      </a:lnTo>
                      <a:lnTo>
                        <a:pt x="68" y="28"/>
                      </a:lnTo>
                      <a:lnTo>
                        <a:pt x="66" y="22"/>
                      </a:lnTo>
                      <a:lnTo>
                        <a:pt x="66" y="22"/>
                      </a:lnTo>
                      <a:lnTo>
                        <a:pt x="64" y="18"/>
                      </a:lnTo>
                      <a:lnTo>
                        <a:pt x="64" y="18"/>
                      </a:lnTo>
                      <a:lnTo>
                        <a:pt x="62" y="16"/>
                      </a:lnTo>
                      <a:lnTo>
                        <a:pt x="62" y="16"/>
                      </a:lnTo>
                      <a:lnTo>
                        <a:pt x="56" y="18"/>
                      </a:lnTo>
                      <a:lnTo>
                        <a:pt x="56" y="18"/>
                      </a:lnTo>
                      <a:lnTo>
                        <a:pt x="52" y="20"/>
                      </a:lnTo>
                      <a:lnTo>
                        <a:pt x="48" y="20"/>
                      </a:lnTo>
                      <a:lnTo>
                        <a:pt x="48" y="20"/>
                      </a:lnTo>
                      <a:lnTo>
                        <a:pt x="44" y="20"/>
                      </a:lnTo>
                      <a:lnTo>
                        <a:pt x="44" y="20"/>
                      </a:lnTo>
                      <a:lnTo>
                        <a:pt x="42" y="22"/>
                      </a:lnTo>
                      <a:lnTo>
                        <a:pt x="42" y="26"/>
                      </a:lnTo>
                      <a:lnTo>
                        <a:pt x="42" y="32"/>
                      </a:lnTo>
                      <a:lnTo>
                        <a:pt x="42" y="32"/>
                      </a:lnTo>
                      <a:lnTo>
                        <a:pt x="42" y="34"/>
                      </a:lnTo>
                      <a:lnTo>
                        <a:pt x="42" y="34"/>
                      </a:lnTo>
                      <a:lnTo>
                        <a:pt x="42" y="38"/>
                      </a:lnTo>
                      <a:lnTo>
                        <a:pt x="40" y="42"/>
                      </a:lnTo>
                      <a:lnTo>
                        <a:pt x="40" y="42"/>
                      </a:lnTo>
                      <a:lnTo>
                        <a:pt x="34" y="4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16" y="3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4"/>
                      </a:lnTo>
                      <a:lnTo>
                        <a:pt x="18" y="18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26" y="12"/>
                      </a:lnTo>
                      <a:lnTo>
                        <a:pt x="28" y="8"/>
                      </a:lnTo>
                      <a:lnTo>
                        <a:pt x="28" y="8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0" y="8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2" y="28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2" y="62"/>
                      </a:lnTo>
                      <a:lnTo>
                        <a:pt x="6" y="80"/>
                      </a:lnTo>
                      <a:lnTo>
                        <a:pt x="12" y="96"/>
                      </a:lnTo>
                      <a:lnTo>
                        <a:pt x="20" y="112"/>
                      </a:lnTo>
                      <a:lnTo>
                        <a:pt x="20" y="112"/>
                      </a:lnTo>
                      <a:lnTo>
                        <a:pt x="22" y="110"/>
                      </a:lnTo>
                      <a:lnTo>
                        <a:pt x="24" y="108"/>
                      </a:lnTo>
                      <a:lnTo>
                        <a:pt x="24" y="108"/>
                      </a:lnTo>
                      <a:lnTo>
                        <a:pt x="26" y="106"/>
                      </a:lnTo>
                      <a:lnTo>
                        <a:pt x="28" y="102"/>
                      </a:lnTo>
                      <a:lnTo>
                        <a:pt x="28" y="102"/>
                      </a:lnTo>
                      <a:lnTo>
                        <a:pt x="30" y="98"/>
                      </a:lnTo>
                      <a:lnTo>
                        <a:pt x="32" y="98"/>
                      </a:lnTo>
                      <a:lnTo>
                        <a:pt x="32" y="98"/>
                      </a:lnTo>
                      <a:lnTo>
                        <a:pt x="34" y="96"/>
                      </a:lnTo>
                      <a:lnTo>
                        <a:pt x="34" y="96"/>
                      </a:lnTo>
                      <a:lnTo>
                        <a:pt x="36" y="82"/>
                      </a:lnTo>
                      <a:lnTo>
                        <a:pt x="36" y="82"/>
                      </a:lnTo>
                      <a:lnTo>
                        <a:pt x="36" y="78"/>
                      </a:lnTo>
                      <a:lnTo>
                        <a:pt x="38" y="78"/>
                      </a:lnTo>
                      <a:lnTo>
                        <a:pt x="42" y="78"/>
                      </a:lnTo>
                      <a:lnTo>
                        <a:pt x="42" y="78"/>
                      </a:lnTo>
                      <a:lnTo>
                        <a:pt x="44" y="76"/>
                      </a:lnTo>
                      <a:lnTo>
                        <a:pt x="44" y="76"/>
                      </a:lnTo>
                      <a:lnTo>
                        <a:pt x="48" y="72"/>
                      </a:lnTo>
                      <a:lnTo>
                        <a:pt x="50" y="68"/>
                      </a:lnTo>
                      <a:lnTo>
                        <a:pt x="56" y="66"/>
                      </a:lnTo>
                      <a:lnTo>
                        <a:pt x="56" y="66"/>
                      </a:lnTo>
                      <a:lnTo>
                        <a:pt x="60" y="66"/>
                      </a:lnTo>
                      <a:lnTo>
                        <a:pt x="60" y="64"/>
                      </a:lnTo>
                      <a:lnTo>
                        <a:pt x="60" y="64"/>
                      </a:lnTo>
                      <a:lnTo>
                        <a:pt x="62" y="46"/>
                      </a:lnTo>
                      <a:lnTo>
                        <a:pt x="62" y="46"/>
                      </a:lnTo>
                      <a:lnTo>
                        <a:pt x="64" y="44"/>
                      </a:lnTo>
                      <a:lnTo>
                        <a:pt x="66" y="42"/>
                      </a:lnTo>
                      <a:lnTo>
                        <a:pt x="70" y="42"/>
                      </a:lnTo>
                      <a:lnTo>
                        <a:pt x="70" y="42"/>
                      </a:lnTo>
                      <a:lnTo>
                        <a:pt x="72" y="42"/>
                      </a:lnTo>
                      <a:lnTo>
                        <a:pt x="72" y="42"/>
                      </a:lnTo>
                      <a:lnTo>
                        <a:pt x="74" y="36"/>
                      </a:lnTo>
                      <a:lnTo>
                        <a:pt x="72" y="36"/>
                      </a:lnTo>
                      <a:lnTo>
                        <a:pt x="72" y="36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" name="Freeform 59"/>
                <p:cNvSpPr>
                  <a:spLocks/>
                </p:cNvSpPr>
                <p:nvPr/>
              </p:nvSpPr>
              <p:spPr bwMode="auto">
                <a:xfrm>
                  <a:off x="8323333" y="2839490"/>
                  <a:ext cx="205139" cy="50656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6" y="16"/>
                    </a:cxn>
                    <a:cxn ang="0">
                      <a:pos x="32" y="34"/>
                    </a:cxn>
                    <a:cxn ang="0">
                      <a:pos x="44" y="54"/>
                    </a:cxn>
                    <a:cxn ang="0">
                      <a:pos x="56" y="76"/>
                    </a:cxn>
                    <a:cxn ang="0">
                      <a:pos x="66" y="100"/>
                    </a:cxn>
                    <a:cxn ang="0">
                      <a:pos x="72" y="126"/>
                    </a:cxn>
                    <a:cxn ang="0">
                      <a:pos x="76" y="152"/>
                    </a:cxn>
                    <a:cxn ang="0">
                      <a:pos x="78" y="180"/>
                    </a:cxn>
                    <a:cxn ang="0">
                      <a:pos x="78" y="180"/>
                    </a:cxn>
                    <a:cxn ang="0">
                      <a:pos x="76" y="204"/>
                    </a:cxn>
                    <a:cxn ang="0">
                      <a:pos x="74" y="226"/>
                    </a:cxn>
                    <a:cxn ang="0">
                      <a:pos x="74" y="226"/>
                    </a:cxn>
                    <a:cxn ang="0">
                      <a:pos x="74" y="236"/>
                    </a:cxn>
                    <a:cxn ang="0">
                      <a:pos x="74" y="236"/>
                    </a:cxn>
                    <a:cxn ang="0">
                      <a:pos x="74" y="240"/>
                    </a:cxn>
                    <a:cxn ang="0">
                      <a:pos x="74" y="240"/>
                    </a:cxn>
                    <a:cxn ang="0">
                      <a:pos x="76" y="242"/>
                    </a:cxn>
                    <a:cxn ang="0">
                      <a:pos x="76" y="242"/>
                    </a:cxn>
                    <a:cxn ang="0">
                      <a:pos x="78" y="238"/>
                    </a:cxn>
                    <a:cxn ang="0">
                      <a:pos x="80" y="236"/>
                    </a:cxn>
                    <a:cxn ang="0">
                      <a:pos x="80" y="236"/>
                    </a:cxn>
                    <a:cxn ang="0">
                      <a:pos x="80" y="232"/>
                    </a:cxn>
                    <a:cxn ang="0">
                      <a:pos x="84" y="226"/>
                    </a:cxn>
                    <a:cxn ang="0">
                      <a:pos x="84" y="226"/>
                    </a:cxn>
                    <a:cxn ang="0">
                      <a:pos x="84" y="220"/>
                    </a:cxn>
                    <a:cxn ang="0">
                      <a:pos x="84" y="220"/>
                    </a:cxn>
                    <a:cxn ang="0">
                      <a:pos x="86" y="208"/>
                    </a:cxn>
                    <a:cxn ang="0">
                      <a:pos x="88" y="198"/>
                    </a:cxn>
                    <a:cxn ang="0">
                      <a:pos x="92" y="186"/>
                    </a:cxn>
                    <a:cxn ang="0">
                      <a:pos x="92" y="186"/>
                    </a:cxn>
                    <a:cxn ang="0">
                      <a:pos x="94" y="176"/>
                    </a:cxn>
                    <a:cxn ang="0">
                      <a:pos x="94" y="162"/>
                    </a:cxn>
                    <a:cxn ang="0">
                      <a:pos x="94" y="162"/>
                    </a:cxn>
                    <a:cxn ang="0">
                      <a:pos x="96" y="150"/>
                    </a:cxn>
                    <a:cxn ang="0">
                      <a:pos x="98" y="140"/>
                    </a:cxn>
                    <a:cxn ang="0">
                      <a:pos x="98" y="140"/>
                    </a:cxn>
                    <a:cxn ang="0">
                      <a:pos x="92" y="118"/>
                    </a:cxn>
                    <a:cxn ang="0">
                      <a:pos x="84" y="98"/>
                    </a:cxn>
                    <a:cxn ang="0">
                      <a:pos x="74" y="78"/>
                    </a:cxn>
                    <a:cxn ang="0">
                      <a:pos x="62" y="58"/>
                    </a:cxn>
                    <a:cxn ang="0">
                      <a:pos x="50" y="42"/>
                    </a:cxn>
                    <a:cxn ang="0">
                      <a:pos x="34" y="26"/>
                    </a:cxn>
                    <a:cxn ang="0">
                      <a:pos x="18" y="12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8" h="24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6" y="16"/>
                      </a:lnTo>
                      <a:lnTo>
                        <a:pt x="32" y="34"/>
                      </a:lnTo>
                      <a:lnTo>
                        <a:pt x="44" y="54"/>
                      </a:lnTo>
                      <a:lnTo>
                        <a:pt x="56" y="76"/>
                      </a:lnTo>
                      <a:lnTo>
                        <a:pt x="66" y="100"/>
                      </a:lnTo>
                      <a:lnTo>
                        <a:pt x="72" y="126"/>
                      </a:lnTo>
                      <a:lnTo>
                        <a:pt x="76" y="152"/>
                      </a:lnTo>
                      <a:lnTo>
                        <a:pt x="78" y="180"/>
                      </a:lnTo>
                      <a:lnTo>
                        <a:pt x="78" y="180"/>
                      </a:lnTo>
                      <a:lnTo>
                        <a:pt x="76" y="204"/>
                      </a:lnTo>
                      <a:lnTo>
                        <a:pt x="74" y="226"/>
                      </a:lnTo>
                      <a:lnTo>
                        <a:pt x="74" y="226"/>
                      </a:lnTo>
                      <a:lnTo>
                        <a:pt x="74" y="236"/>
                      </a:lnTo>
                      <a:lnTo>
                        <a:pt x="74" y="236"/>
                      </a:lnTo>
                      <a:lnTo>
                        <a:pt x="74" y="240"/>
                      </a:lnTo>
                      <a:lnTo>
                        <a:pt x="74" y="240"/>
                      </a:lnTo>
                      <a:lnTo>
                        <a:pt x="76" y="242"/>
                      </a:lnTo>
                      <a:lnTo>
                        <a:pt x="76" y="242"/>
                      </a:lnTo>
                      <a:lnTo>
                        <a:pt x="78" y="238"/>
                      </a:lnTo>
                      <a:lnTo>
                        <a:pt x="80" y="236"/>
                      </a:lnTo>
                      <a:lnTo>
                        <a:pt x="80" y="236"/>
                      </a:lnTo>
                      <a:lnTo>
                        <a:pt x="80" y="232"/>
                      </a:lnTo>
                      <a:lnTo>
                        <a:pt x="84" y="226"/>
                      </a:lnTo>
                      <a:lnTo>
                        <a:pt x="84" y="226"/>
                      </a:lnTo>
                      <a:lnTo>
                        <a:pt x="84" y="220"/>
                      </a:lnTo>
                      <a:lnTo>
                        <a:pt x="84" y="220"/>
                      </a:lnTo>
                      <a:lnTo>
                        <a:pt x="86" y="208"/>
                      </a:lnTo>
                      <a:lnTo>
                        <a:pt x="88" y="198"/>
                      </a:lnTo>
                      <a:lnTo>
                        <a:pt x="92" y="186"/>
                      </a:lnTo>
                      <a:lnTo>
                        <a:pt x="92" y="186"/>
                      </a:lnTo>
                      <a:lnTo>
                        <a:pt x="94" y="176"/>
                      </a:lnTo>
                      <a:lnTo>
                        <a:pt x="94" y="162"/>
                      </a:lnTo>
                      <a:lnTo>
                        <a:pt x="94" y="162"/>
                      </a:lnTo>
                      <a:lnTo>
                        <a:pt x="96" y="150"/>
                      </a:lnTo>
                      <a:lnTo>
                        <a:pt x="98" y="140"/>
                      </a:lnTo>
                      <a:lnTo>
                        <a:pt x="98" y="140"/>
                      </a:lnTo>
                      <a:lnTo>
                        <a:pt x="92" y="118"/>
                      </a:lnTo>
                      <a:lnTo>
                        <a:pt x="84" y="98"/>
                      </a:lnTo>
                      <a:lnTo>
                        <a:pt x="74" y="78"/>
                      </a:lnTo>
                      <a:lnTo>
                        <a:pt x="62" y="58"/>
                      </a:lnTo>
                      <a:lnTo>
                        <a:pt x="50" y="42"/>
                      </a:lnTo>
                      <a:lnTo>
                        <a:pt x="34" y="26"/>
                      </a:lnTo>
                      <a:lnTo>
                        <a:pt x="18" y="1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896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" name="Freeform 60"/>
                <p:cNvSpPr>
                  <a:spLocks/>
                </p:cNvSpPr>
                <p:nvPr/>
              </p:nvSpPr>
              <p:spPr bwMode="auto">
                <a:xfrm>
                  <a:off x="7653492" y="2944152"/>
                  <a:ext cx="125595" cy="431210"/>
                </a:xfrm>
                <a:custGeom>
                  <a:avLst/>
                  <a:gdLst/>
                  <a:ahLst/>
                  <a:cxnLst>
                    <a:cxn ang="0">
                      <a:pos x="56" y="8"/>
                    </a:cxn>
                    <a:cxn ang="0">
                      <a:pos x="52" y="8"/>
                    </a:cxn>
                    <a:cxn ang="0">
                      <a:pos x="50" y="8"/>
                    </a:cxn>
                    <a:cxn ang="0">
                      <a:pos x="48" y="4"/>
                    </a:cxn>
                    <a:cxn ang="0">
                      <a:pos x="44" y="0"/>
                    </a:cxn>
                    <a:cxn ang="0">
                      <a:pos x="34" y="14"/>
                    </a:cxn>
                    <a:cxn ang="0">
                      <a:pos x="18" y="44"/>
                    </a:cxn>
                    <a:cxn ang="0">
                      <a:pos x="6" y="78"/>
                    </a:cxn>
                    <a:cxn ang="0">
                      <a:pos x="0" y="112"/>
                    </a:cxn>
                    <a:cxn ang="0">
                      <a:pos x="0" y="130"/>
                    </a:cxn>
                    <a:cxn ang="0">
                      <a:pos x="2" y="158"/>
                    </a:cxn>
                    <a:cxn ang="0">
                      <a:pos x="8" y="172"/>
                    </a:cxn>
                    <a:cxn ang="0">
                      <a:pos x="12" y="182"/>
                    </a:cxn>
                    <a:cxn ang="0">
                      <a:pos x="16" y="188"/>
                    </a:cxn>
                    <a:cxn ang="0">
                      <a:pos x="24" y="194"/>
                    </a:cxn>
                    <a:cxn ang="0">
                      <a:pos x="30" y="196"/>
                    </a:cxn>
                    <a:cxn ang="0">
                      <a:pos x="40" y="206"/>
                    </a:cxn>
                    <a:cxn ang="0">
                      <a:pos x="36" y="188"/>
                    </a:cxn>
                    <a:cxn ang="0">
                      <a:pos x="34" y="188"/>
                    </a:cxn>
                    <a:cxn ang="0">
                      <a:pos x="32" y="186"/>
                    </a:cxn>
                    <a:cxn ang="0">
                      <a:pos x="30" y="182"/>
                    </a:cxn>
                    <a:cxn ang="0">
                      <a:pos x="30" y="178"/>
                    </a:cxn>
                    <a:cxn ang="0">
                      <a:pos x="22" y="176"/>
                    </a:cxn>
                    <a:cxn ang="0">
                      <a:pos x="18" y="176"/>
                    </a:cxn>
                    <a:cxn ang="0">
                      <a:pos x="16" y="174"/>
                    </a:cxn>
                    <a:cxn ang="0">
                      <a:pos x="14" y="164"/>
                    </a:cxn>
                    <a:cxn ang="0">
                      <a:pos x="16" y="160"/>
                    </a:cxn>
                    <a:cxn ang="0">
                      <a:pos x="18" y="158"/>
                    </a:cxn>
                    <a:cxn ang="0">
                      <a:pos x="18" y="154"/>
                    </a:cxn>
                    <a:cxn ang="0">
                      <a:pos x="16" y="152"/>
                    </a:cxn>
                    <a:cxn ang="0">
                      <a:pos x="16" y="150"/>
                    </a:cxn>
                    <a:cxn ang="0">
                      <a:pos x="18" y="144"/>
                    </a:cxn>
                    <a:cxn ang="0">
                      <a:pos x="20" y="142"/>
                    </a:cxn>
                    <a:cxn ang="0">
                      <a:pos x="22" y="140"/>
                    </a:cxn>
                    <a:cxn ang="0">
                      <a:pos x="24" y="136"/>
                    </a:cxn>
                    <a:cxn ang="0">
                      <a:pos x="30" y="136"/>
                    </a:cxn>
                    <a:cxn ang="0">
                      <a:pos x="30" y="130"/>
                    </a:cxn>
                    <a:cxn ang="0">
                      <a:pos x="30" y="104"/>
                    </a:cxn>
                    <a:cxn ang="0">
                      <a:pos x="40" y="58"/>
                    </a:cxn>
                    <a:cxn ang="0">
                      <a:pos x="46" y="36"/>
                    </a:cxn>
                    <a:cxn ang="0">
                      <a:pos x="46" y="30"/>
                    </a:cxn>
                    <a:cxn ang="0">
                      <a:pos x="50" y="18"/>
                    </a:cxn>
                    <a:cxn ang="0">
                      <a:pos x="52" y="16"/>
                    </a:cxn>
                    <a:cxn ang="0">
                      <a:pos x="58" y="12"/>
                    </a:cxn>
                    <a:cxn ang="0">
                      <a:pos x="60" y="8"/>
                    </a:cxn>
                    <a:cxn ang="0">
                      <a:pos x="60" y="6"/>
                    </a:cxn>
                  </a:cxnLst>
                  <a:rect l="0" t="0" r="r" b="b"/>
                  <a:pathLst>
                    <a:path w="60" h="206">
                      <a:moveTo>
                        <a:pt x="60" y="6"/>
                      </a:moveTo>
                      <a:lnTo>
                        <a:pt x="56" y="8"/>
                      </a:lnTo>
                      <a:lnTo>
                        <a:pt x="56" y="8"/>
                      </a:lnTo>
                      <a:lnTo>
                        <a:pt x="52" y="8"/>
                      </a:lnTo>
                      <a:lnTo>
                        <a:pt x="50" y="8"/>
                      </a:lnTo>
                      <a:lnTo>
                        <a:pt x="50" y="8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34" y="14"/>
                      </a:lnTo>
                      <a:lnTo>
                        <a:pt x="26" y="28"/>
                      </a:lnTo>
                      <a:lnTo>
                        <a:pt x="18" y="44"/>
                      </a:lnTo>
                      <a:lnTo>
                        <a:pt x="12" y="60"/>
                      </a:lnTo>
                      <a:lnTo>
                        <a:pt x="6" y="78"/>
                      </a:lnTo>
                      <a:lnTo>
                        <a:pt x="2" y="94"/>
                      </a:lnTo>
                      <a:lnTo>
                        <a:pt x="0" y="112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158"/>
                      </a:lnTo>
                      <a:lnTo>
                        <a:pt x="2" y="158"/>
                      </a:lnTo>
                      <a:lnTo>
                        <a:pt x="6" y="164"/>
                      </a:lnTo>
                      <a:lnTo>
                        <a:pt x="8" y="172"/>
                      </a:lnTo>
                      <a:lnTo>
                        <a:pt x="8" y="172"/>
                      </a:lnTo>
                      <a:lnTo>
                        <a:pt x="12" y="182"/>
                      </a:lnTo>
                      <a:lnTo>
                        <a:pt x="16" y="188"/>
                      </a:lnTo>
                      <a:lnTo>
                        <a:pt x="16" y="188"/>
                      </a:lnTo>
                      <a:lnTo>
                        <a:pt x="20" y="192"/>
                      </a:lnTo>
                      <a:lnTo>
                        <a:pt x="24" y="194"/>
                      </a:lnTo>
                      <a:lnTo>
                        <a:pt x="24" y="194"/>
                      </a:lnTo>
                      <a:lnTo>
                        <a:pt x="30" y="196"/>
                      </a:lnTo>
                      <a:lnTo>
                        <a:pt x="36" y="200"/>
                      </a:lnTo>
                      <a:lnTo>
                        <a:pt x="40" y="206"/>
                      </a:lnTo>
                      <a:lnTo>
                        <a:pt x="40" y="206"/>
                      </a:lnTo>
                      <a:lnTo>
                        <a:pt x="36" y="188"/>
                      </a:lnTo>
                      <a:lnTo>
                        <a:pt x="36" y="188"/>
                      </a:lnTo>
                      <a:lnTo>
                        <a:pt x="34" y="188"/>
                      </a:lnTo>
                      <a:lnTo>
                        <a:pt x="34" y="188"/>
                      </a:lnTo>
                      <a:lnTo>
                        <a:pt x="32" y="186"/>
                      </a:lnTo>
                      <a:lnTo>
                        <a:pt x="30" y="182"/>
                      </a:lnTo>
                      <a:lnTo>
                        <a:pt x="30" y="182"/>
                      </a:lnTo>
                      <a:lnTo>
                        <a:pt x="30" y="178"/>
                      </a:lnTo>
                      <a:lnTo>
                        <a:pt x="30" y="178"/>
                      </a:lnTo>
                      <a:lnTo>
                        <a:pt x="26" y="176"/>
                      </a:lnTo>
                      <a:lnTo>
                        <a:pt x="22" y="176"/>
                      </a:lnTo>
                      <a:lnTo>
                        <a:pt x="22" y="176"/>
                      </a:lnTo>
                      <a:lnTo>
                        <a:pt x="18" y="176"/>
                      </a:lnTo>
                      <a:lnTo>
                        <a:pt x="16" y="174"/>
                      </a:lnTo>
                      <a:lnTo>
                        <a:pt x="16" y="174"/>
                      </a:lnTo>
                      <a:lnTo>
                        <a:pt x="14" y="168"/>
                      </a:lnTo>
                      <a:lnTo>
                        <a:pt x="14" y="164"/>
                      </a:lnTo>
                      <a:lnTo>
                        <a:pt x="16" y="160"/>
                      </a:lnTo>
                      <a:lnTo>
                        <a:pt x="16" y="160"/>
                      </a:lnTo>
                      <a:lnTo>
                        <a:pt x="18" y="158"/>
                      </a:lnTo>
                      <a:lnTo>
                        <a:pt x="18" y="158"/>
                      </a:lnTo>
                      <a:lnTo>
                        <a:pt x="18" y="156"/>
                      </a:lnTo>
                      <a:lnTo>
                        <a:pt x="18" y="154"/>
                      </a:lnTo>
                      <a:lnTo>
                        <a:pt x="18" y="154"/>
                      </a:lnTo>
                      <a:lnTo>
                        <a:pt x="16" y="152"/>
                      </a:lnTo>
                      <a:lnTo>
                        <a:pt x="16" y="150"/>
                      </a:lnTo>
                      <a:lnTo>
                        <a:pt x="16" y="150"/>
                      </a:lnTo>
                      <a:lnTo>
                        <a:pt x="16" y="146"/>
                      </a:lnTo>
                      <a:lnTo>
                        <a:pt x="18" y="144"/>
                      </a:lnTo>
                      <a:lnTo>
                        <a:pt x="18" y="144"/>
                      </a:lnTo>
                      <a:lnTo>
                        <a:pt x="20" y="142"/>
                      </a:lnTo>
                      <a:lnTo>
                        <a:pt x="22" y="140"/>
                      </a:lnTo>
                      <a:lnTo>
                        <a:pt x="22" y="140"/>
                      </a:lnTo>
                      <a:lnTo>
                        <a:pt x="22" y="136"/>
                      </a:lnTo>
                      <a:lnTo>
                        <a:pt x="24" y="136"/>
                      </a:lnTo>
                      <a:lnTo>
                        <a:pt x="24" y="136"/>
                      </a:lnTo>
                      <a:lnTo>
                        <a:pt x="30" y="136"/>
                      </a:lnTo>
                      <a:lnTo>
                        <a:pt x="30" y="136"/>
                      </a:lnTo>
                      <a:lnTo>
                        <a:pt x="30" y="130"/>
                      </a:lnTo>
                      <a:lnTo>
                        <a:pt x="30" y="130"/>
                      </a:lnTo>
                      <a:lnTo>
                        <a:pt x="30" y="104"/>
                      </a:lnTo>
                      <a:lnTo>
                        <a:pt x="34" y="80"/>
                      </a:lnTo>
                      <a:lnTo>
                        <a:pt x="40" y="58"/>
                      </a:lnTo>
                      <a:lnTo>
                        <a:pt x="46" y="36"/>
                      </a:lnTo>
                      <a:lnTo>
                        <a:pt x="46" y="36"/>
                      </a:lnTo>
                      <a:lnTo>
                        <a:pt x="46" y="30"/>
                      </a:lnTo>
                      <a:lnTo>
                        <a:pt x="46" y="30"/>
                      </a:lnTo>
                      <a:lnTo>
                        <a:pt x="46" y="24"/>
                      </a:lnTo>
                      <a:lnTo>
                        <a:pt x="50" y="18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8" y="12"/>
                      </a:lnTo>
                      <a:lnTo>
                        <a:pt x="58" y="12"/>
                      </a:lnTo>
                      <a:lnTo>
                        <a:pt x="60" y="8"/>
                      </a:lnTo>
                      <a:lnTo>
                        <a:pt x="60" y="8"/>
                      </a:lnTo>
                      <a:lnTo>
                        <a:pt x="60" y="6"/>
                      </a:lnTo>
                      <a:lnTo>
                        <a:pt x="60" y="6"/>
                      </a:lnTo>
                      <a:close/>
                    </a:path>
                  </a:pathLst>
                </a:custGeom>
                <a:solidFill>
                  <a:srgbClr val="5896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" name="Freeform 61"/>
                <p:cNvSpPr>
                  <a:spLocks/>
                </p:cNvSpPr>
                <p:nvPr/>
              </p:nvSpPr>
              <p:spPr bwMode="auto">
                <a:xfrm>
                  <a:off x="7774901" y="2960898"/>
                  <a:ext cx="4187" cy="8373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63A9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" name="Freeform 62"/>
                <p:cNvSpPr>
                  <a:spLocks/>
                </p:cNvSpPr>
                <p:nvPr/>
              </p:nvSpPr>
              <p:spPr bwMode="auto">
                <a:xfrm>
                  <a:off x="7762341" y="2956712"/>
                  <a:ext cx="16746" cy="20933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6" y="6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6" y="6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8" h="10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6" y="6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" name="Freeform 63"/>
                <p:cNvSpPr>
                  <a:spLocks/>
                </p:cNvSpPr>
                <p:nvPr/>
              </p:nvSpPr>
              <p:spPr bwMode="auto">
                <a:xfrm>
                  <a:off x="7749782" y="3006950"/>
                  <a:ext cx="2094" cy="83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" name="Freeform 64"/>
                <p:cNvSpPr>
                  <a:spLocks/>
                </p:cNvSpPr>
                <p:nvPr/>
              </p:nvSpPr>
              <p:spPr bwMode="auto">
                <a:xfrm>
                  <a:off x="7749782" y="3015323"/>
                  <a:ext cx="2094" cy="41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896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" name="Freeform 65"/>
                <p:cNvSpPr>
                  <a:spLocks/>
                </p:cNvSpPr>
                <p:nvPr/>
              </p:nvSpPr>
              <p:spPr bwMode="auto">
                <a:xfrm>
                  <a:off x="7720476" y="2944152"/>
                  <a:ext cx="58611" cy="150714"/>
                </a:xfrm>
                <a:custGeom>
                  <a:avLst/>
                  <a:gdLst/>
                  <a:ahLst/>
                  <a:cxnLst>
                    <a:cxn ang="0">
                      <a:pos x="14" y="36"/>
                    </a:cxn>
                    <a:cxn ang="0">
                      <a:pos x="14" y="36"/>
                    </a:cxn>
                    <a:cxn ang="0">
                      <a:pos x="14" y="34"/>
                    </a:cxn>
                    <a:cxn ang="0">
                      <a:pos x="14" y="34"/>
                    </a:cxn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4" y="24"/>
                    </a:cxn>
                    <a:cxn ang="0">
                      <a:pos x="18" y="18"/>
                    </a:cxn>
                    <a:cxn ang="0">
                      <a:pos x="20" y="16"/>
                    </a:cxn>
                    <a:cxn ang="0">
                      <a:pos x="20" y="16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8" y="8"/>
                    </a:cxn>
                    <a:cxn ang="0">
                      <a:pos x="28" y="8"/>
                    </a:cxn>
                    <a:cxn ang="0">
                      <a:pos x="28" y="6"/>
                    </a:cxn>
                    <a:cxn ang="0">
                      <a:pos x="24" y="8"/>
                    </a:cxn>
                    <a:cxn ang="0">
                      <a:pos x="24" y="8"/>
                    </a:cxn>
                    <a:cxn ang="0">
                      <a:pos x="20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4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4" y="12"/>
                    </a:cxn>
                    <a:cxn ang="0">
                      <a:pos x="4" y="12"/>
                    </a:cxn>
                    <a:cxn ang="0">
                      <a:pos x="2" y="28"/>
                    </a:cxn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2" y="58"/>
                    </a:cxn>
                    <a:cxn ang="0">
                      <a:pos x="4" y="72"/>
                    </a:cxn>
                    <a:cxn ang="0">
                      <a:pos x="4" y="72"/>
                    </a:cxn>
                    <a:cxn ang="0">
                      <a:pos x="8" y="54"/>
                    </a:cxn>
                    <a:cxn ang="0">
                      <a:pos x="14" y="36"/>
                    </a:cxn>
                    <a:cxn ang="0">
                      <a:pos x="14" y="36"/>
                    </a:cxn>
                    <a:cxn ang="0">
                      <a:pos x="14" y="36"/>
                    </a:cxn>
                    <a:cxn ang="0">
                      <a:pos x="14" y="36"/>
                    </a:cxn>
                  </a:cxnLst>
                  <a:rect l="0" t="0" r="r" b="b"/>
                  <a:pathLst>
                    <a:path w="28" h="72">
                      <a:moveTo>
                        <a:pt x="14" y="36"/>
                      </a:moveTo>
                      <a:lnTo>
                        <a:pt x="14" y="36"/>
                      </a:lnTo>
                      <a:lnTo>
                        <a:pt x="14" y="34"/>
                      </a:lnTo>
                      <a:lnTo>
                        <a:pt x="14" y="34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4"/>
                      </a:lnTo>
                      <a:lnTo>
                        <a:pt x="18" y="18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8" y="8"/>
                      </a:lnTo>
                      <a:lnTo>
                        <a:pt x="28" y="8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0" y="8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2" y="28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2" y="58"/>
                      </a:lnTo>
                      <a:lnTo>
                        <a:pt x="4" y="72"/>
                      </a:lnTo>
                      <a:lnTo>
                        <a:pt x="4" y="72"/>
                      </a:lnTo>
                      <a:lnTo>
                        <a:pt x="8" y="54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6"/>
                      </a:lnTo>
                      <a:close/>
                    </a:path>
                  </a:pathLst>
                </a:custGeom>
                <a:solidFill>
                  <a:srgbClr val="63A8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" name="Freeform 66"/>
                <p:cNvSpPr>
                  <a:spLocks/>
                </p:cNvSpPr>
                <p:nvPr/>
              </p:nvSpPr>
              <p:spPr bwMode="auto">
                <a:xfrm>
                  <a:off x="7883750" y="3509330"/>
                  <a:ext cx="259563" cy="146528"/>
                </a:xfrm>
                <a:custGeom>
                  <a:avLst/>
                  <a:gdLst/>
                  <a:ahLst/>
                  <a:cxnLst>
                    <a:cxn ang="0">
                      <a:pos x="124" y="38"/>
                    </a:cxn>
                    <a:cxn ang="0">
                      <a:pos x="120" y="46"/>
                    </a:cxn>
                    <a:cxn ang="0">
                      <a:pos x="120" y="46"/>
                    </a:cxn>
                    <a:cxn ang="0">
                      <a:pos x="118" y="48"/>
                    </a:cxn>
                    <a:cxn ang="0">
                      <a:pos x="116" y="50"/>
                    </a:cxn>
                    <a:cxn ang="0">
                      <a:pos x="112" y="52"/>
                    </a:cxn>
                    <a:cxn ang="0">
                      <a:pos x="112" y="52"/>
                    </a:cxn>
                    <a:cxn ang="0">
                      <a:pos x="108" y="58"/>
                    </a:cxn>
                    <a:cxn ang="0">
                      <a:pos x="106" y="70"/>
                    </a:cxn>
                    <a:cxn ang="0">
                      <a:pos x="106" y="70"/>
                    </a:cxn>
                    <a:cxn ang="0">
                      <a:pos x="100" y="70"/>
                    </a:cxn>
                    <a:cxn ang="0">
                      <a:pos x="100" y="70"/>
                    </a:cxn>
                    <a:cxn ang="0">
                      <a:pos x="78" y="70"/>
                    </a:cxn>
                    <a:cxn ang="0">
                      <a:pos x="78" y="70"/>
                    </a:cxn>
                    <a:cxn ang="0">
                      <a:pos x="74" y="66"/>
                    </a:cxn>
                    <a:cxn ang="0">
                      <a:pos x="74" y="66"/>
                    </a:cxn>
                    <a:cxn ang="0">
                      <a:pos x="66" y="60"/>
                    </a:cxn>
                    <a:cxn ang="0">
                      <a:pos x="66" y="60"/>
                    </a:cxn>
                    <a:cxn ang="0">
                      <a:pos x="62" y="58"/>
                    </a:cxn>
                    <a:cxn ang="0">
                      <a:pos x="62" y="58"/>
                    </a:cxn>
                    <a:cxn ang="0">
                      <a:pos x="56" y="48"/>
                    </a:cxn>
                    <a:cxn ang="0">
                      <a:pos x="50" y="44"/>
                    </a:cxn>
                    <a:cxn ang="0">
                      <a:pos x="50" y="44"/>
                    </a:cxn>
                    <a:cxn ang="0">
                      <a:pos x="48" y="42"/>
                    </a:cxn>
                    <a:cxn ang="0">
                      <a:pos x="46" y="40"/>
                    </a:cxn>
                    <a:cxn ang="0">
                      <a:pos x="46" y="40"/>
                    </a:cxn>
                    <a:cxn ang="0">
                      <a:pos x="40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32" y="24"/>
                    </a:cxn>
                    <a:cxn ang="0">
                      <a:pos x="26" y="20"/>
                    </a:cxn>
                    <a:cxn ang="0">
                      <a:pos x="26" y="20"/>
                    </a:cxn>
                    <a:cxn ang="0">
                      <a:pos x="20" y="16"/>
                    </a:cxn>
                    <a:cxn ang="0">
                      <a:pos x="14" y="16"/>
                    </a:cxn>
                    <a:cxn ang="0">
                      <a:pos x="14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6" y="12"/>
                    </a:cxn>
                    <a:cxn ang="0">
                      <a:pos x="4" y="10"/>
                    </a:cxn>
                    <a:cxn ang="0">
                      <a:pos x="2" y="10"/>
                    </a:cxn>
                    <a:cxn ang="0">
                      <a:pos x="2" y="10"/>
                    </a:cxn>
                    <a:cxn ang="0">
                      <a:pos x="2" y="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2" y="2"/>
                    </a:cxn>
                    <a:cxn ang="0">
                      <a:pos x="20" y="6"/>
                    </a:cxn>
                    <a:cxn ang="0">
                      <a:pos x="38" y="14"/>
                    </a:cxn>
                    <a:cxn ang="0">
                      <a:pos x="52" y="22"/>
                    </a:cxn>
                    <a:cxn ang="0">
                      <a:pos x="64" y="32"/>
                    </a:cxn>
                    <a:cxn ang="0">
                      <a:pos x="76" y="40"/>
                    </a:cxn>
                    <a:cxn ang="0">
                      <a:pos x="88" y="44"/>
                    </a:cxn>
                    <a:cxn ang="0">
                      <a:pos x="96" y="44"/>
                    </a:cxn>
                    <a:cxn ang="0">
                      <a:pos x="104" y="44"/>
                    </a:cxn>
                    <a:cxn ang="0">
                      <a:pos x="114" y="42"/>
                    </a:cxn>
                    <a:cxn ang="0">
                      <a:pos x="124" y="38"/>
                    </a:cxn>
                    <a:cxn ang="0">
                      <a:pos x="124" y="38"/>
                    </a:cxn>
                  </a:cxnLst>
                  <a:rect l="0" t="0" r="r" b="b"/>
                  <a:pathLst>
                    <a:path w="124" h="70">
                      <a:moveTo>
                        <a:pt x="124" y="38"/>
                      </a:moveTo>
                      <a:lnTo>
                        <a:pt x="120" y="46"/>
                      </a:lnTo>
                      <a:lnTo>
                        <a:pt x="120" y="46"/>
                      </a:lnTo>
                      <a:lnTo>
                        <a:pt x="118" y="48"/>
                      </a:lnTo>
                      <a:lnTo>
                        <a:pt x="116" y="50"/>
                      </a:lnTo>
                      <a:lnTo>
                        <a:pt x="112" y="52"/>
                      </a:lnTo>
                      <a:lnTo>
                        <a:pt x="112" y="52"/>
                      </a:lnTo>
                      <a:lnTo>
                        <a:pt x="108" y="58"/>
                      </a:lnTo>
                      <a:lnTo>
                        <a:pt x="106" y="70"/>
                      </a:lnTo>
                      <a:lnTo>
                        <a:pt x="106" y="70"/>
                      </a:lnTo>
                      <a:lnTo>
                        <a:pt x="100" y="70"/>
                      </a:lnTo>
                      <a:lnTo>
                        <a:pt x="100" y="70"/>
                      </a:lnTo>
                      <a:lnTo>
                        <a:pt x="78" y="70"/>
                      </a:lnTo>
                      <a:lnTo>
                        <a:pt x="78" y="70"/>
                      </a:lnTo>
                      <a:lnTo>
                        <a:pt x="74" y="66"/>
                      </a:lnTo>
                      <a:lnTo>
                        <a:pt x="74" y="66"/>
                      </a:lnTo>
                      <a:lnTo>
                        <a:pt x="66" y="60"/>
                      </a:lnTo>
                      <a:lnTo>
                        <a:pt x="66" y="60"/>
                      </a:lnTo>
                      <a:lnTo>
                        <a:pt x="62" y="58"/>
                      </a:lnTo>
                      <a:lnTo>
                        <a:pt x="62" y="58"/>
                      </a:lnTo>
                      <a:lnTo>
                        <a:pt x="56" y="48"/>
                      </a:lnTo>
                      <a:lnTo>
                        <a:pt x="50" y="44"/>
                      </a:lnTo>
                      <a:lnTo>
                        <a:pt x="50" y="44"/>
                      </a:lnTo>
                      <a:lnTo>
                        <a:pt x="48" y="42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0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32" y="24"/>
                      </a:lnTo>
                      <a:lnTo>
                        <a:pt x="26" y="20"/>
                      </a:lnTo>
                      <a:lnTo>
                        <a:pt x="26" y="20"/>
                      </a:lnTo>
                      <a:lnTo>
                        <a:pt x="20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6" y="12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2" y="2"/>
                      </a:lnTo>
                      <a:lnTo>
                        <a:pt x="20" y="6"/>
                      </a:lnTo>
                      <a:lnTo>
                        <a:pt x="38" y="14"/>
                      </a:lnTo>
                      <a:lnTo>
                        <a:pt x="52" y="22"/>
                      </a:lnTo>
                      <a:lnTo>
                        <a:pt x="64" y="32"/>
                      </a:lnTo>
                      <a:lnTo>
                        <a:pt x="76" y="40"/>
                      </a:lnTo>
                      <a:lnTo>
                        <a:pt x="88" y="44"/>
                      </a:lnTo>
                      <a:lnTo>
                        <a:pt x="96" y="44"/>
                      </a:lnTo>
                      <a:lnTo>
                        <a:pt x="104" y="44"/>
                      </a:lnTo>
                      <a:lnTo>
                        <a:pt x="114" y="42"/>
                      </a:lnTo>
                      <a:lnTo>
                        <a:pt x="124" y="38"/>
                      </a:lnTo>
                      <a:lnTo>
                        <a:pt x="124" y="38"/>
                      </a:lnTo>
                      <a:close/>
                    </a:path>
                  </a:pathLst>
                </a:custGeom>
                <a:solidFill>
                  <a:srgbClr val="5896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5" name="Rectangle 4"/>
            <p:cNvSpPr/>
            <p:nvPr/>
          </p:nvSpPr>
          <p:spPr>
            <a:xfrm>
              <a:off x="11213152" y="5244127"/>
              <a:ext cx="3221986" cy="1168687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Content Placeholder 4"/>
          <p:cNvSpPr txBox="1">
            <a:spLocks/>
          </p:cNvSpPr>
          <p:nvPr/>
        </p:nvSpPr>
        <p:spPr>
          <a:xfrm>
            <a:off x="816437" y="1197425"/>
            <a:ext cx="11185071" cy="639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90513" marR="0" lvl="0" indent="-29051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64A2">
                  <a:lumMod val="75000"/>
                </a:srgbClr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Television Channels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(Linear TV)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14350" marR="0" lvl="1" indent="-223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Every network channel in every language available worldwide –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OUR GOAL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</a:p>
          <a:p>
            <a:pPr marL="514350" marR="0" lvl="1" indent="-223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Consumers will have access to expanded basic tier programming and can extend their channel lineups with custom bundles and/or individual channels of their choice.</a:t>
            </a:r>
          </a:p>
          <a:p>
            <a:pPr marL="514350" marR="0" lvl="1" indent="-223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Multi-Lingual and Independent Content</a:t>
            </a:r>
          </a:p>
          <a:p>
            <a:pPr marL="685800" marR="0" lvl="2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 Narrow" pitchFamily="34" charset="0"/>
                <a:ea typeface="Verdana" pitchFamily="34" charset="0"/>
                <a:cs typeface="+mn-cs"/>
              </a:rPr>
              <a:t>serving the needs of ex-patriot demographics and consumers with interests poorly served by current offerings .</a:t>
            </a:r>
          </a:p>
          <a:p>
            <a:pPr marL="685800" marR="0" lvl="2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content that is not generally available on traditional cable and satellite TV  lineups.</a:t>
            </a:r>
          </a:p>
          <a:p>
            <a:pPr marL="290513" marR="0" lvl="0" indent="-29051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64A2">
                  <a:lumMod val="75000"/>
                </a:srgbClr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Video / Movies on Demand</a:t>
            </a:r>
          </a:p>
          <a:p>
            <a:pPr marL="514350" marR="0" lvl="1" indent="-223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Popular TV series content from major TV programmers</a:t>
            </a:r>
          </a:p>
          <a:p>
            <a:pPr marL="685800" marR="0" lvl="2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Related to provided linear TV channels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– archived, on-demand and/or time-shifted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85800" marR="0" lvl="2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Electronic Sell-Through (EST) opportunities for content creators</a:t>
            </a:r>
          </a:p>
          <a:p>
            <a:pPr marL="514350" marR="0" lvl="1" indent="-223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Mainstream Box Office , Foreign and Indie Films</a:t>
            </a:r>
          </a:p>
          <a:p>
            <a:pPr marL="685800" marR="0" lvl="2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Worldwide, multi-lingual movie content</a:t>
            </a:r>
          </a:p>
          <a:p>
            <a:pPr marL="290513" marR="0" lvl="0" indent="-29051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64A2">
                  <a:lumMod val="75000"/>
                </a:srgbClr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Added Value Content</a:t>
            </a:r>
          </a:p>
          <a:p>
            <a:pPr marL="514350" marR="0" lvl="1" indent="-223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Extended versions, director’s commentary, interviews, deleted scenes, “bloopers”, ….</a:t>
            </a:r>
          </a:p>
          <a:p>
            <a:pPr marL="685800" marR="0" lvl="2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… the same of additional material found on DVD/BDs, but now for TV content</a:t>
            </a:r>
          </a:p>
          <a:p>
            <a:pPr marL="685800" marR="0" lvl="2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… with integrated links to supporting web content – blogs, fan sites, sponsors, infomercials, ….</a:t>
            </a:r>
          </a:p>
          <a:p>
            <a:pPr marL="290513" marR="0" lvl="0" indent="-29051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64A2">
                  <a:lumMod val="75000"/>
                </a:srgbClr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Integrated Internet &amp; Internet Only Content</a:t>
            </a:r>
          </a:p>
          <a:p>
            <a:pPr marL="685800" marR="0" lvl="2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Related Internet content in a common platform</a:t>
            </a:r>
          </a:p>
          <a:p>
            <a:pPr marL="685800" marR="0" lvl="2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Redistribute/Repackage Internet services.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9748169" y="5374294"/>
            <a:ext cx="3891643" cy="2456166"/>
            <a:chOff x="5535184" y="4191000"/>
            <a:chExt cx="3249587" cy="1981200"/>
          </a:xfrm>
        </p:grpSpPr>
        <p:grpSp>
          <p:nvGrpSpPr>
            <p:cNvPr id="56" name="Group 4"/>
            <p:cNvGrpSpPr/>
            <p:nvPr/>
          </p:nvGrpSpPr>
          <p:grpSpPr>
            <a:xfrm>
              <a:off x="5535183" y="4191000"/>
              <a:ext cx="3249585" cy="1981203"/>
              <a:chOff x="2047106" y="457200"/>
              <a:chExt cx="5029200" cy="3200400"/>
            </a:xfrm>
          </p:grpSpPr>
          <p:sp>
            <p:nvSpPr>
              <p:cNvPr id="58" name="Trapezoid 57"/>
              <p:cNvSpPr/>
              <p:nvPr/>
            </p:nvSpPr>
            <p:spPr>
              <a:xfrm>
                <a:off x="4028306" y="3352800"/>
                <a:ext cx="1066800" cy="304800"/>
              </a:xfrm>
              <a:prstGeom prst="trapezoid">
                <a:avLst>
                  <a:gd name="adj" fmla="val 118598"/>
                </a:avLst>
              </a:prstGeom>
              <a:gradFill flip="none" rotWithShape="1">
                <a:gsLst>
                  <a:gs pos="0">
                    <a:schemeClr val="tx1"/>
                  </a:gs>
                  <a:gs pos="65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0"/>
                <a:tileRect/>
              </a:gradFill>
              <a:ln w="127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2047106" y="457200"/>
                <a:ext cx="5029200" cy="3048000"/>
              </a:xfrm>
              <a:prstGeom prst="roundRect">
                <a:avLst>
                  <a:gd name="adj" fmla="val 2969"/>
                </a:avLst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758003" y="3438939"/>
                <a:ext cx="63661" cy="66261"/>
              </a:xfrm>
              <a:prstGeom prst="ellipse">
                <a:avLst/>
              </a:prstGeom>
              <a:solidFill>
                <a:srgbClr val="66FF33"/>
              </a:solidFill>
              <a:ln w="254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2110767" y="523461"/>
                <a:ext cx="4889145" cy="2862467"/>
              </a:xfrm>
              <a:prstGeom prst="roundRect">
                <a:avLst>
                  <a:gd name="adj" fmla="val 2969"/>
                </a:avLst>
              </a:prstGeom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63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5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38800" y="4267200"/>
              <a:ext cx="3048000" cy="170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2" name="Picture 3" descr="C:\Users\Public\sharea-DV5t for sync with 5150\8TV\Logo work\GenosTV logos\Genos RB-style MW 3 {866x385}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4290" y="5892796"/>
            <a:ext cx="2819400" cy="12530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12700">
            <a:bevelT w="12700"/>
            <a:extrusionClr>
              <a:schemeClr val="bg1">
                <a:lumMod val="50000"/>
              </a:schemeClr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GenosTV™ </a:t>
            </a:r>
            <a:r>
              <a:rPr lang="en-US" sz="3200" dirty="0" smtClean="0"/>
              <a:t>– Comparison to Cable and Satellite TV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47057" y="1295400"/>
          <a:ext cx="12083142" cy="6126480"/>
        </p:xfrm>
        <a:graphic>
          <a:graphicData uri="http://schemas.openxmlformats.org/drawingml/2006/table">
            <a:tbl>
              <a:tblPr firstRow="1" bandRow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tableStyleId>{5940675A-B579-460E-94D1-54222C63F5DA}</a:tableStyleId>
              </a:tblPr>
              <a:tblGrid>
                <a:gridCol w="6041571"/>
                <a:gridCol w="6041571"/>
              </a:tblGrid>
              <a:tr h="49742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GenosTV™ 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Cable / Satellite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050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Infinite channel capacity</a:t>
                      </a: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Only consumer selected channel is delivered to consumer premises.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Limited channel capacity</a:t>
                      </a:r>
                    </a:p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Arial Narrow" pitchFamily="34" charset="0"/>
                        </a:rPr>
                        <a:t>Every channel is broadcast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to consumer premises and  STB selects which channel is viewed.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9695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Bidirectional</a:t>
                      </a: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Continuous two-way communication subscriber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  <a:sym typeface="Wingdings" pitchFamily="2" charset="2"/>
                        </a:rPr>
                        <a:t>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service.</a:t>
                      </a: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Multiple bidirectional features can be implemented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(interactivity, communication, social media, web integration, …)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Unidirectional</a:t>
                      </a: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Almost all content is “pushed down” to subscriber.</a:t>
                      </a: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Limited consumer to service communication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(PPV/VOD)</a:t>
                      </a: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latin typeface="Arial Narrow" pitchFamily="34" charset="0"/>
                        </a:rPr>
                        <a:t>Limited or no interactivity or feature integration possible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875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 Narrow" pitchFamily="34" charset="0"/>
                          <a:cs typeface="Arial" pitchFamily="34" charset="0"/>
                        </a:rPr>
                        <a:t>Requires</a:t>
                      </a:r>
                      <a:r>
                        <a:rPr lang="en-US" sz="1800" b="1" baseline="0" dirty="0" smtClean="0">
                          <a:latin typeface="Arial Narrow" pitchFamily="34" charset="0"/>
                          <a:cs typeface="Arial" pitchFamily="34" charset="0"/>
                        </a:rPr>
                        <a:t> modem and Internet-Enabled device</a:t>
                      </a: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Over 40M Internet-Enabled TVs sold in USA in 2010.</a:t>
                      </a: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Many more Internet-Enabled devices already in homes.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noProof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Requires STB(s) and/or satellite dish</a:t>
                      </a: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Requires one STB required per room with monthly box rental fee charged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87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DVR integrated into service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(CloudDVR™)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Almost unlimited &amp; scalable capacity (millions of hours)</a:t>
                      </a: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Secure for content protection – no data in home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DVR requires hardware in home</a:t>
                      </a: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STB with DVR or TiVo-type device (limited capacity ~100hrs)</a:t>
                      </a: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Insecure for content protection – can be copied/stolen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352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Continuous Security Monitoring </a:t>
                      </a: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Content requests occur up to 5 times per second – requests constantly monitored and checked in subscriber database.</a:t>
                      </a: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Encrypted content and tamper-resistant client application.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Partial Security System </a:t>
                      </a: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Depends entirely on STB to prevent unauthorized  viewing</a:t>
                      </a: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STBs regularly tampered with &amp; illegal STBs in use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23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Immediate In-Service Subscription Updates </a:t>
                      </a: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Instant access to content &amp; benefits of impulse buying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Subscription  Updates require call to 800 number </a:t>
                      </a:r>
                    </a:p>
                    <a:p>
                      <a:pPr marL="109538" marR="0" lvl="0" indent="-1095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Delayed access to new content and mostly in bundles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CloudDVR™ </a:t>
            </a:r>
            <a:r>
              <a:rPr lang="en-US" sz="3200" dirty="0" smtClean="0"/>
              <a:t>– Content In The Cloud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11270391" y="2522657"/>
            <a:ext cx="2885428" cy="1046610"/>
            <a:chOff x="11213152" y="5244127"/>
            <a:chExt cx="3221986" cy="1168687"/>
          </a:xfrm>
        </p:grpSpPr>
        <p:grpSp>
          <p:nvGrpSpPr>
            <p:cNvPr id="4" name="Group 84"/>
            <p:cNvGrpSpPr/>
            <p:nvPr/>
          </p:nvGrpSpPr>
          <p:grpSpPr>
            <a:xfrm>
              <a:off x="11295473" y="5244125"/>
              <a:ext cx="3118707" cy="1168686"/>
              <a:chOff x="1042106" y="1697726"/>
              <a:chExt cx="12546188" cy="5008970"/>
            </a:xfrm>
          </p:grpSpPr>
          <p:sp>
            <p:nvSpPr>
              <p:cNvPr id="6" name="Cloud 5"/>
              <p:cNvSpPr/>
              <p:nvPr/>
            </p:nvSpPr>
            <p:spPr>
              <a:xfrm>
                <a:off x="5000625" y="3203274"/>
                <a:ext cx="4629150" cy="2088770"/>
              </a:xfrm>
              <a:prstGeom prst="cloud">
                <a:avLst/>
              </a:prstGeom>
              <a:gradFill flip="none" rotWithShape="1">
                <a:gsLst>
                  <a:gs pos="0">
                    <a:srgbClr val="FFCCFF"/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The Cloud</a:t>
                </a:r>
                <a:endParaRPr lang="en-US" sz="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" name="Group 1078"/>
              <p:cNvGrpSpPr/>
              <p:nvPr/>
            </p:nvGrpSpPr>
            <p:grpSpPr>
              <a:xfrm>
                <a:off x="1042106" y="1697726"/>
                <a:ext cx="2126765" cy="2075066"/>
                <a:chOff x="7620000" y="2743200"/>
                <a:chExt cx="950337" cy="946150"/>
              </a:xfrm>
            </p:grpSpPr>
            <p:sp>
              <p:nvSpPr>
                <p:cNvPr id="33" name="Freeform 46"/>
                <p:cNvSpPr>
                  <a:spLocks/>
                </p:cNvSpPr>
                <p:nvPr/>
              </p:nvSpPr>
              <p:spPr bwMode="auto">
                <a:xfrm>
                  <a:off x="7640933" y="2755760"/>
                  <a:ext cx="916845" cy="916844"/>
                </a:xfrm>
                <a:custGeom>
                  <a:avLst/>
                  <a:gdLst/>
                  <a:ahLst/>
                  <a:cxnLst>
                    <a:cxn ang="0">
                      <a:pos x="438" y="220"/>
                    </a:cxn>
                    <a:cxn ang="0">
                      <a:pos x="434" y="176"/>
                    </a:cxn>
                    <a:cxn ang="0">
                      <a:pos x="420" y="134"/>
                    </a:cxn>
                    <a:cxn ang="0">
                      <a:pos x="400" y="96"/>
                    </a:cxn>
                    <a:cxn ang="0">
                      <a:pos x="374" y="64"/>
                    </a:cxn>
                    <a:cxn ang="0">
                      <a:pos x="340" y="38"/>
                    </a:cxn>
                    <a:cxn ang="0">
                      <a:pos x="304" y="18"/>
                    </a:cxn>
                    <a:cxn ang="0">
                      <a:pos x="262" y="4"/>
                    </a:cxn>
                    <a:cxn ang="0">
                      <a:pos x="218" y="0"/>
                    </a:cxn>
                    <a:cxn ang="0">
                      <a:pos x="196" y="2"/>
                    </a:cxn>
                    <a:cxn ang="0">
                      <a:pos x="154" y="10"/>
                    </a:cxn>
                    <a:cxn ang="0">
                      <a:pos x="114" y="26"/>
                    </a:cxn>
                    <a:cxn ang="0">
                      <a:pos x="80" y="50"/>
                    </a:cxn>
                    <a:cxn ang="0">
                      <a:pos x="50" y="80"/>
                    </a:cxn>
                    <a:cxn ang="0">
                      <a:pos x="26" y="114"/>
                    </a:cxn>
                    <a:cxn ang="0">
                      <a:pos x="10" y="154"/>
                    </a:cxn>
                    <a:cxn ang="0">
                      <a:pos x="0" y="196"/>
                    </a:cxn>
                    <a:cxn ang="0">
                      <a:pos x="0" y="220"/>
                    </a:cxn>
                    <a:cxn ang="0">
                      <a:pos x="4" y="264"/>
                    </a:cxn>
                    <a:cxn ang="0">
                      <a:pos x="16" y="304"/>
                    </a:cxn>
                    <a:cxn ang="0">
                      <a:pos x="36" y="342"/>
                    </a:cxn>
                    <a:cxn ang="0">
                      <a:pos x="64" y="374"/>
                    </a:cxn>
                    <a:cxn ang="0">
                      <a:pos x="96" y="400"/>
                    </a:cxn>
                    <a:cxn ang="0">
                      <a:pos x="134" y="422"/>
                    </a:cxn>
                    <a:cxn ang="0">
                      <a:pos x="174" y="434"/>
                    </a:cxn>
                    <a:cxn ang="0">
                      <a:pos x="218" y="438"/>
                    </a:cxn>
                    <a:cxn ang="0">
                      <a:pos x="240" y="438"/>
                    </a:cxn>
                    <a:cxn ang="0">
                      <a:pos x="284" y="428"/>
                    </a:cxn>
                    <a:cxn ang="0">
                      <a:pos x="322" y="412"/>
                    </a:cxn>
                    <a:cxn ang="0">
                      <a:pos x="358" y="388"/>
                    </a:cxn>
                    <a:cxn ang="0">
                      <a:pos x="388" y="358"/>
                    </a:cxn>
                    <a:cxn ang="0">
                      <a:pos x="412" y="324"/>
                    </a:cxn>
                    <a:cxn ang="0">
                      <a:pos x="428" y="284"/>
                    </a:cxn>
                    <a:cxn ang="0">
                      <a:pos x="436" y="242"/>
                    </a:cxn>
                    <a:cxn ang="0">
                      <a:pos x="438" y="220"/>
                    </a:cxn>
                  </a:cxnLst>
                  <a:rect l="0" t="0" r="r" b="b"/>
                  <a:pathLst>
                    <a:path w="438" h="438">
                      <a:moveTo>
                        <a:pt x="438" y="220"/>
                      </a:moveTo>
                      <a:lnTo>
                        <a:pt x="438" y="220"/>
                      </a:lnTo>
                      <a:lnTo>
                        <a:pt x="436" y="196"/>
                      </a:lnTo>
                      <a:lnTo>
                        <a:pt x="434" y="176"/>
                      </a:lnTo>
                      <a:lnTo>
                        <a:pt x="428" y="154"/>
                      </a:lnTo>
                      <a:lnTo>
                        <a:pt x="420" y="134"/>
                      </a:lnTo>
                      <a:lnTo>
                        <a:pt x="412" y="114"/>
                      </a:lnTo>
                      <a:lnTo>
                        <a:pt x="400" y="96"/>
                      </a:lnTo>
                      <a:lnTo>
                        <a:pt x="388" y="80"/>
                      </a:lnTo>
                      <a:lnTo>
                        <a:pt x="374" y="64"/>
                      </a:lnTo>
                      <a:lnTo>
                        <a:pt x="358" y="50"/>
                      </a:lnTo>
                      <a:lnTo>
                        <a:pt x="340" y="38"/>
                      </a:lnTo>
                      <a:lnTo>
                        <a:pt x="322" y="26"/>
                      </a:lnTo>
                      <a:lnTo>
                        <a:pt x="304" y="18"/>
                      </a:lnTo>
                      <a:lnTo>
                        <a:pt x="284" y="10"/>
                      </a:lnTo>
                      <a:lnTo>
                        <a:pt x="262" y="4"/>
                      </a:lnTo>
                      <a:lnTo>
                        <a:pt x="240" y="2"/>
                      </a:lnTo>
                      <a:lnTo>
                        <a:pt x="218" y="0"/>
                      </a:lnTo>
                      <a:lnTo>
                        <a:pt x="218" y="0"/>
                      </a:lnTo>
                      <a:lnTo>
                        <a:pt x="196" y="2"/>
                      </a:lnTo>
                      <a:lnTo>
                        <a:pt x="174" y="4"/>
                      </a:lnTo>
                      <a:lnTo>
                        <a:pt x="154" y="10"/>
                      </a:lnTo>
                      <a:lnTo>
                        <a:pt x="134" y="18"/>
                      </a:lnTo>
                      <a:lnTo>
                        <a:pt x="114" y="26"/>
                      </a:lnTo>
                      <a:lnTo>
                        <a:pt x="96" y="38"/>
                      </a:lnTo>
                      <a:lnTo>
                        <a:pt x="80" y="50"/>
                      </a:lnTo>
                      <a:lnTo>
                        <a:pt x="64" y="64"/>
                      </a:lnTo>
                      <a:lnTo>
                        <a:pt x="50" y="80"/>
                      </a:lnTo>
                      <a:lnTo>
                        <a:pt x="36" y="96"/>
                      </a:lnTo>
                      <a:lnTo>
                        <a:pt x="26" y="114"/>
                      </a:lnTo>
                      <a:lnTo>
                        <a:pt x="16" y="134"/>
                      </a:lnTo>
                      <a:lnTo>
                        <a:pt x="10" y="154"/>
                      </a:lnTo>
                      <a:lnTo>
                        <a:pt x="4" y="176"/>
                      </a:lnTo>
                      <a:lnTo>
                        <a:pt x="0" y="19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42"/>
                      </a:lnTo>
                      <a:lnTo>
                        <a:pt x="4" y="264"/>
                      </a:lnTo>
                      <a:lnTo>
                        <a:pt x="10" y="284"/>
                      </a:lnTo>
                      <a:lnTo>
                        <a:pt x="16" y="304"/>
                      </a:lnTo>
                      <a:lnTo>
                        <a:pt x="26" y="324"/>
                      </a:lnTo>
                      <a:lnTo>
                        <a:pt x="36" y="342"/>
                      </a:lnTo>
                      <a:lnTo>
                        <a:pt x="50" y="358"/>
                      </a:lnTo>
                      <a:lnTo>
                        <a:pt x="64" y="374"/>
                      </a:lnTo>
                      <a:lnTo>
                        <a:pt x="80" y="388"/>
                      </a:lnTo>
                      <a:lnTo>
                        <a:pt x="96" y="400"/>
                      </a:lnTo>
                      <a:lnTo>
                        <a:pt x="114" y="412"/>
                      </a:lnTo>
                      <a:lnTo>
                        <a:pt x="134" y="422"/>
                      </a:lnTo>
                      <a:lnTo>
                        <a:pt x="154" y="428"/>
                      </a:lnTo>
                      <a:lnTo>
                        <a:pt x="174" y="434"/>
                      </a:lnTo>
                      <a:lnTo>
                        <a:pt x="196" y="438"/>
                      </a:lnTo>
                      <a:lnTo>
                        <a:pt x="218" y="438"/>
                      </a:lnTo>
                      <a:lnTo>
                        <a:pt x="218" y="438"/>
                      </a:lnTo>
                      <a:lnTo>
                        <a:pt x="240" y="438"/>
                      </a:lnTo>
                      <a:lnTo>
                        <a:pt x="262" y="434"/>
                      </a:lnTo>
                      <a:lnTo>
                        <a:pt x="284" y="428"/>
                      </a:lnTo>
                      <a:lnTo>
                        <a:pt x="304" y="422"/>
                      </a:lnTo>
                      <a:lnTo>
                        <a:pt x="322" y="412"/>
                      </a:lnTo>
                      <a:lnTo>
                        <a:pt x="340" y="400"/>
                      </a:lnTo>
                      <a:lnTo>
                        <a:pt x="358" y="388"/>
                      </a:lnTo>
                      <a:lnTo>
                        <a:pt x="374" y="374"/>
                      </a:lnTo>
                      <a:lnTo>
                        <a:pt x="388" y="358"/>
                      </a:lnTo>
                      <a:lnTo>
                        <a:pt x="400" y="342"/>
                      </a:lnTo>
                      <a:lnTo>
                        <a:pt x="412" y="324"/>
                      </a:lnTo>
                      <a:lnTo>
                        <a:pt x="420" y="304"/>
                      </a:lnTo>
                      <a:lnTo>
                        <a:pt x="428" y="284"/>
                      </a:lnTo>
                      <a:lnTo>
                        <a:pt x="434" y="264"/>
                      </a:lnTo>
                      <a:lnTo>
                        <a:pt x="436" y="242"/>
                      </a:lnTo>
                      <a:lnTo>
                        <a:pt x="438" y="220"/>
                      </a:lnTo>
                      <a:lnTo>
                        <a:pt x="438" y="220"/>
                      </a:lnTo>
                      <a:close/>
                    </a:path>
                  </a:pathLst>
                </a:custGeom>
                <a:solidFill>
                  <a:srgbClr val="0090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" name="Freeform 47"/>
                <p:cNvSpPr>
                  <a:spLocks/>
                </p:cNvSpPr>
                <p:nvPr/>
              </p:nvSpPr>
              <p:spPr bwMode="auto">
                <a:xfrm>
                  <a:off x="7716290" y="2755760"/>
                  <a:ext cx="770317" cy="916844"/>
                </a:xfrm>
                <a:custGeom>
                  <a:avLst/>
                  <a:gdLst/>
                  <a:ahLst/>
                  <a:cxnLst>
                    <a:cxn ang="0">
                      <a:pos x="368" y="220"/>
                    </a:cxn>
                    <a:cxn ang="0">
                      <a:pos x="364" y="176"/>
                    </a:cxn>
                    <a:cxn ang="0">
                      <a:pos x="354" y="134"/>
                    </a:cxn>
                    <a:cxn ang="0">
                      <a:pos x="336" y="96"/>
                    </a:cxn>
                    <a:cxn ang="0">
                      <a:pos x="314" y="64"/>
                    </a:cxn>
                    <a:cxn ang="0">
                      <a:pos x="286" y="38"/>
                    </a:cxn>
                    <a:cxn ang="0">
                      <a:pos x="256" y="18"/>
                    </a:cxn>
                    <a:cxn ang="0">
                      <a:pos x="220" y="4"/>
                    </a:cxn>
                    <a:cxn ang="0">
                      <a:pos x="184" y="0"/>
                    </a:cxn>
                    <a:cxn ang="0">
                      <a:pos x="164" y="2"/>
                    </a:cxn>
                    <a:cxn ang="0">
                      <a:pos x="128" y="10"/>
                    </a:cxn>
                    <a:cxn ang="0">
                      <a:pos x="96" y="26"/>
                    </a:cxn>
                    <a:cxn ang="0">
                      <a:pos x="66" y="50"/>
                    </a:cxn>
                    <a:cxn ang="0">
                      <a:pos x="42" y="80"/>
                    </a:cxn>
                    <a:cxn ang="0">
                      <a:pos x="22" y="114"/>
                    </a:cxn>
                    <a:cxn ang="0">
                      <a:pos x="8" y="154"/>
                    </a:cxn>
                    <a:cxn ang="0">
                      <a:pos x="0" y="196"/>
                    </a:cxn>
                    <a:cxn ang="0">
                      <a:pos x="0" y="220"/>
                    </a:cxn>
                    <a:cxn ang="0">
                      <a:pos x="2" y="264"/>
                    </a:cxn>
                    <a:cxn ang="0">
                      <a:pos x="14" y="304"/>
                    </a:cxn>
                    <a:cxn ang="0">
                      <a:pos x="30" y="342"/>
                    </a:cxn>
                    <a:cxn ang="0">
                      <a:pos x="54" y="374"/>
                    </a:cxn>
                    <a:cxn ang="0">
                      <a:pos x="80" y="400"/>
                    </a:cxn>
                    <a:cxn ang="0">
                      <a:pos x="112" y="422"/>
                    </a:cxn>
                    <a:cxn ang="0">
                      <a:pos x="146" y="434"/>
                    </a:cxn>
                    <a:cxn ang="0">
                      <a:pos x="184" y="438"/>
                    </a:cxn>
                    <a:cxn ang="0">
                      <a:pos x="202" y="438"/>
                    </a:cxn>
                    <a:cxn ang="0">
                      <a:pos x="238" y="428"/>
                    </a:cxn>
                    <a:cxn ang="0">
                      <a:pos x="272" y="412"/>
                    </a:cxn>
                    <a:cxn ang="0">
                      <a:pos x="300" y="388"/>
                    </a:cxn>
                    <a:cxn ang="0">
                      <a:pos x="326" y="358"/>
                    </a:cxn>
                    <a:cxn ang="0">
                      <a:pos x="346" y="324"/>
                    </a:cxn>
                    <a:cxn ang="0">
                      <a:pos x="360" y="284"/>
                    </a:cxn>
                    <a:cxn ang="0">
                      <a:pos x="366" y="242"/>
                    </a:cxn>
                    <a:cxn ang="0">
                      <a:pos x="368" y="220"/>
                    </a:cxn>
                  </a:cxnLst>
                  <a:rect l="0" t="0" r="r" b="b"/>
                  <a:pathLst>
                    <a:path w="368" h="438">
                      <a:moveTo>
                        <a:pt x="368" y="220"/>
                      </a:moveTo>
                      <a:lnTo>
                        <a:pt x="368" y="220"/>
                      </a:lnTo>
                      <a:lnTo>
                        <a:pt x="366" y="196"/>
                      </a:lnTo>
                      <a:lnTo>
                        <a:pt x="364" y="176"/>
                      </a:lnTo>
                      <a:lnTo>
                        <a:pt x="360" y="154"/>
                      </a:lnTo>
                      <a:lnTo>
                        <a:pt x="354" y="134"/>
                      </a:lnTo>
                      <a:lnTo>
                        <a:pt x="346" y="114"/>
                      </a:lnTo>
                      <a:lnTo>
                        <a:pt x="336" y="96"/>
                      </a:lnTo>
                      <a:lnTo>
                        <a:pt x="326" y="80"/>
                      </a:lnTo>
                      <a:lnTo>
                        <a:pt x="314" y="64"/>
                      </a:lnTo>
                      <a:lnTo>
                        <a:pt x="300" y="50"/>
                      </a:lnTo>
                      <a:lnTo>
                        <a:pt x="286" y="38"/>
                      </a:lnTo>
                      <a:lnTo>
                        <a:pt x="272" y="26"/>
                      </a:lnTo>
                      <a:lnTo>
                        <a:pt x="256" y="18"/>
                      </a:lnTo>
                      <a:lnTo>
                        <a:pt x="238" y="10"/>
                      </a:lnTo>
                      <a:lnTo>
                        <a:pt x="220" y="4"/>
                      </a:lnTo>
                      <a:lnTo>
                        <a:pt x="202" y="2"/>
                      </a:lnTo>
                      <a:lnTo>
                        <a:pt x="184" y="0"/>
                      </a:lnTo>
                      <a:lnTo>
                        <a:pt x="184" y="0"/>
                      </a:lnTo>
                      <a:lnTo>
                        <a:pt x="164" y="2"/>
                      </a:lnTo>
                      <a:lnTo>
                        <a:pt x="146" y="4"/>
                      </a:lnTo>
                      <a:lnTo>
                        <a:pt x="128" y="10"/>
                      </a:lnTo>
                      <a:lnTo>
                        <a:pt x="112" y="18"/>
                      </a:lnTo>
                      <a:lnTo>
                        <a:pt x="96" y="26"/>
                      </a:lnTo>
                      <a:lnTo>
                        <a:pt x="80" y="38"/>
                      </a:lnTo>
                      <a:lnTo>
                        <a:pt x="66" y="50"/>
                      </a:lnTo>
                      <a:lnTo>
                        <a:pt x="54" y="64"/>
                      </a:lnTo>
                      <a:lnTo>
                        <a:pt x="42" y="80"/>
                      </a:lnTo>
                      <a:lnTo>
                        <a:pt x="30" y="96"/>
                      </a:lnTo>
                      <a:lnTo>
                        <a:pt x="22" y="114"/>
                      </a:lnTo>
                      <a:lnTo>
                        <a:pt x="14" y="134"/>
                      </a:lnTo>
                      <a:lnTo>
                        <a:pt x="8" y="154"/>
                      </a:lnTo>
                      <a:lnTo>
                        <a:pt x="2" y="176"/>
                      </a:lnTo>
                      <a:lnTo>
                        <a:pt x="0" y="19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42"/>
                      </a:lnTo>
                      <a:lnTo>
                        <a:pt x="2" y="264"/>
                      </a:lnTo>
                      <a:lnTo>
                        <a:pt x="8" y="284"/>
                      </a:lnTo>
                      <a:lnTo>
                        <a:pt x="14" y="304"/>
                      </a:lnTo>
                      <a:lnTo>
                        <a:pt x="22" y="324"/>
                      </a:lnTo>
                      <a:lnTo>
                        <a:pt x="30" y="342"/>
                      </a:lnTo>
                      <a:lnTo>
                        <a:pt x="42" y="358"/>
                      </a:lnTo>
                      <a:lnTo>
                        <a:pt x="54" y="374"/>
                      </a:lnTo>
                      <a:lnTo>
                        <a:pt x="66" y="388"/>
                      </a:lnTo>
                      <a:lnTo>
                        <a:pt x="80" y="400"/>
                      </a:lnTo>
                      <a:lnTo>
                        <a:pt x="96" y="412"/>
                      </a:lnTo>
                      <a:lnTo>
                        <a:pt x="112" y="422"/>
                      </a:lnTo>
                      <a:lnTo>
                        <a:pt x="128" y="428"/>
                      </a:lnTo>
                      <a:lnTo>
                        <a:pt x="146" y="434"/>
                      </a:lnTo>
                      <a:lnTo>
                        <a:pt x="164" y="438"/>
                      </a:lnTo>
                      <a:lnTo>
                        <a:pt x="184" y="438"/>
                      </a:lnTo>
                      <a:lnTo>
                        <a:pt x="184" y="438"/>
                      </a:lnTo>
                      <a:lnTo>
                        <a:pt x="202" y="438"/>
                      </a:lnTo>
                      <a:lnTo>
                        <a:pt x="220" y="434"/>
                      </a:lnTo>
                      <a:lnTo>
                        <a:pt x="238" y="428"/>
                      </a:lnTo>
                      <a:lnTo>
                        <a:pt x="256" y="422"/>
                      </a:lnTo>
                      <a:lnTo>
                        <a:pt x="272" y="412"/>
                      </a:lnTo>
                      <a:lnTo>
                        <a:pt x="286" y="400"/>
                      </a:lnTo>
                      <a:lnTo>
                        <a:pt x="300" y="388"/>
                      </a:lnTo>
                      <a:lnTo>
                        <a:pt x="314" y="374"/>
                      </a:lnTo>
                      <a:lnTo>
                        <a:pt x="326" y="358"/>
                      </a:lnTo>
                      <a:lnTo>
                        <a:pt x="336" y="342"/>
                      </a:lnTo>
                      <a:lnTo>
                        <a:pt x="346" y="324"/>
                      </a:lnTo>
                      <a:lnTo>
                        <a:pt x="354" y="304"/>
                      </a:lnTo>
                      <a:lnTo>
                        <a:pt x="360" y="284"/>
                      </a:lnTo>
                      <a:lnTo>
                        <a:pt x="364" y="264"/>
                      </a:lnTo>
                      <a:lnTo>
                        <a:pt x="366" y="242"/>
                      </a:lnTo>
                      <a:lnTo>
                        <a:pt x="368" y="220"/>
                      </a:lnTo>
                      <a:lnTo>
                        <a:pt x="368" y="220"/>
                      </a:lnTo>
                      <a:close/>
                    </a:path>
                  </a:pathLst>
                </a:custGeom>
                <a:solidFill>
                  <a:srgbClr val="00A0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" name="Freeform 48"/>
                <p:cNvSpPr>
                  <a:spLocks/>
                </p:cNvSpPr>
                <p:nvPr/>
              </p:nvSpPr>
              <p:spPr bwMode="auto">
                <a:xfrm>
                  <a:off x="7720476" y="2755760"/>
                  <a:ext cx="569365" cy="560992"/>
                </a:xfrm>
                <a:custGeom>
                  <a:avLst/>
                  <a:gdLst/>
                  <a:ahLst/>
                  <a:cxnLst>
                    <a:cxn ang="0">
                      <a:pos x="136" y="268"/>
                    </a:cxn>
                    <a:cxn ang="0">
                      <a:pos x="136" y="268"/>
                    </a:cxn>
                    <a:cxn ang="0">
                      <a:pos x="150" y="268"/>
                    </a:cxn>
                    <a:cxn ang="0">
                      <a:pos x="164" y="266"/>
                    </a:cxn>
                    <a:cxn ang="0">
                      <a:pos x="176" y="262"/>
                    </a:cxn>
                    <a:cxn ang="0">
                      <a:pos x="188" y="258"/>
                    </a:cxn>
                    <a:cxn ang="0">
                      <a:pos x="200" y="252"/>
                    </a:cxn>
                    <a:cxn ang="0">
                      <a:pos x="212" y="246"/>
                    </a:cxn>
                    <a:cxn ang="0">
                      <a:pos x="222" y="238"/>
                    </a:cxn>
                    <a:cxn ang="0">
                      <a:pos x="232" y="228"/>
                    </a:cxn>
                    <a:cxn ang="0">
                      <a:pos x="240" y="220"/>
                    </a:cxn>
                    <a:cxn ang="0">
                      <a:pos x="248" y="208"/>
                    </a:cxn>
                    <a:cxn ang="0">
                      <a:pos x="256" y="198"/>
                    </a:cxn>
                    <a:cxn ang="0">
                      <a:pos x="260" y="186"/>
                    </a:cxn>
                    <a:cxn ang="0">
                      <a:pos x="266" y="174"/>
                    </a:cxn>
                    <a:cxn ang="0">
                      <a:pos x="268" y="160"/>
                    </a:cxn>
                    <a:cxn ang="0">
                      <a:pos x="270" y="146"/>
                    </a:cxn>
                    <a:cxn ang="0">
                      <a:pos x="272" y="132"/>
                    </a:cxn>
                    <a:cxn ang="0">
                      <a:pos x="272" y="132"/>
                    </a:cxn>
                    <a:cxn ang="0">
                      <a:pos x="270" y="110"/>
                    </a:cxn>
                    <a:cxn ang="0">
                      <a:pos x="264" y="86"/>
                    </a:cxn>
                    <a:cxn ang="0">
                      <a:pos x="254" y="66"/>
                    </a:cxn>
                    <a:cxn ang="0">
                      <a:pos x="242" y="48"/>
                    </a:cxn>
                    <a:cxn ang="0">
                      <a:pos x="226" y="32"/>
                    </a:cxn>
                    <a:cxn ang="0">
                      <a:pos x="208" y="18"/>
                    </a:cxn>
                    <a:cxn ang="0">
                      <a:pos x="188" y="8"/>
                    </a:cxn>
                    <a:cxn ang="0">
                      <a:pos x="166" y="0"/>
                    </a:cxn>
                    <a:cxn ang="0">
                      <a:pos x="166" y="0"/>
                    </a:cxn>
                    <a:cxn ang="0">
                      <a:pos x="142" y="4"/>
                    </a:cxn>
                    <a:cxn ang="0">
                      <a:pos x="120" y="8"/>
                    </a:cxn>
                    <a:cxn ang="0">
                      <a:pos x="100" y="16"/>
                    </a:cxn>
                    <a:cxn ang="0">
                      <a:pos x="78" y="26"/>
                    </a:cxn>
                    <a:cxn ang="0">
                      <a:pos x="60" y="36"/>
                    </a:cxn>
                    <a:cxn ang="0">
                      <a:pos x="42" y="50"/>
                    </a:cxn>
                    <a:cxn ang="0">
                      <a:pos x="26" y="64"/>
                    </a:cxn>
                    <a:cxn ang="0">
                      <a:pos x="10" y="80"/>
                    </a:cxn>
                    <a:cxn ang="0">
                      <a:pos x="10" y="80"/>
                    </a:cxn>
                    <a:cxn ang="0">
                      <a:pos x="6" y="94"/>
                    </a:cxn>
                    <a:cxn ang="0">
                      <a:pos x="4" y="106"/>
                    </a:cxn>
                    <a:cxn ang="0">
                      <a:pos x="2" y="120"/>
                    </a:cxn>
                    <a:cxn ang="0">
                      <a:pos x="0" y="132"/>
                    </a:cxn>
                    <a:cxn ang="0">
                      <a:pos x="0" y="132"/>
                    </a:cxn>
                    <a:cxn ang="0">
                      <a:pos x="2" y="146"/>
                    </a:cxn>
                    <a:cxn ang="0">
                      <a:pos x="4" y="160"/>
                    </a:cxn>
                    <a:cxn ang="0">
                      <a:pos x="6" y="174"/>
                    </a:cxn>
                    <a:cxn ang="0">
                      <a:pos x="12" y="186"/>
                    </a:cxn>
                    <a:cxn ang="0">
                      <a:pos x="16" y="198"/>
                    </a:cxn>
                    <a:cxn ang="0">
                      <a:pos x="24" y="208"/>
                    </a:cxn>
                    <a:cxn ang="0">
                      <a:pos x="32" y="220"/>
                    </a:cxn>
                    <a:cxn ang="0">
                      <a:pos x="40" y="228"/>
                    </a:cxn>
                    <a:cxn ang="0">
                      <a:pos x="50" y="238"/>
                    </a:cxn>
                    <a:cxn ang="0">
                      <a:pos x="60" y="246"/>
                    </a:cxn>
                    <a:cxn ang="0">
                      <a:pos x="72" y="252"/>
                    </a:cxn>
                    <a:cxn ang="0">
                      <a:pos x="84" y="258"/>
                    </a:cxn>
                    <a:cxn ang="0">
                      <a:pos x="96" y="262"/>
                    </a:cxn>
                    <a:cxn ang="0">
                      <a:pos x="108" y="266"/>
                    </a:cxn>
                    <a:cxn ang="0">
                      <a:pos x="122" y="268"/>
                    </a:cxn>
                    <a:cxn ang="0">
                      <a:pos x="136" y="268"/>
                    </a:cxn>
                    <a:cxn ang="0">
                      <a:pos x="136" y="268"/>
                    </a:cxn>
                  </a:cxnLst>
                  <a:rect l="0" t="0" r="r" b="b"/>
                  <a:pathLst>
                    <a:path w="272" h="268">
                      <a:moveTo>
                        <a:pt x="136" y="268"/>
                      </a:moveTo>
                      <a:lnTo>
                        <a:pt x="136" y="268"/>
                      </a:lnTo>
                      <a:lnTo>
                        <a:pt x="150" y="268"/>
                      </a:lnTo>
                      <a:lnTo>
                        <a:pt x="164" y="266"/>
                      </a:lnTo>
                      <a:lnTo>
                        <a:pt x="176" y="262"/>
                      </a:lnTo>
                      <a:lnTo>
                        <a:pt x="188" y="258"/>
                      </a:lnTo>
                      <a:lnTo>
                        <a:pt x="200" y="252"/>
                      </a:lnTo>
                      <a:lnTo>
                        <a:pt x="212" y="246"/>
                      </a:lnTo>
                      <a:lnTo>
                        <a:pt x="222" y="238"/>
                      </a:lnTo>
                      <a:lnTo>
                        <a:pt x="232" y="228"/>
                      </a:lnTo>
                      <a:lnTo>
                        <a:pt x="240" y="220"/>
                      </a:lnTo>
                      <a:lnTo>
                        <a:pt x="248" y="208"/>
                      </a:lnTo>
                      <a:lnTo>
                        <a:pt x="256" y="198"/>
                      </a:lnTo>
                      <a:lnTo>
                        <a:pt x="260" y="186"/>
                      </a:lnTo>
                      <a:lnTo>
                        <a:pt x="266" y="174"/>
                      </a:lnTo>
                      <a:lnTo>
                        <a:pt x="268" y="160"/>
                      </a:lnTo>
                      <a:lnTo>
                        <a:pt x="270" y="146"/>
                      </a:lnTo>
                      <a:lnTo>
                        <a:pt x="272" y="132"/>
                      </a:lnTo>
                      <a:lnTo>
                        <a:pt x="272" y="132"/>
                      </a:lnTo>
                      <a:lnTo>
                        <a:pt x="270" y="110"/>
                      </a:lnTo>
                      <a:lnTo>
                        <a:pt x="264" y="86"/>
                      </a:lnTo>
                      <a:lnTo>
                        <a:pt x="254" y="66"/>
                      </a:lnTo>
                      <a:lnTo>
                        <a:pt x="242" y="48"/>
                      </a:lnTo>
                      <a:lnTo>
                        <a:pt x="226" y="32"/>
                      </a:lnTo>
                      <a:lnTo>
                        <a:pt x="208" y="18"/>
                      </a:lnTo>
                      <a:lnTo>
                        <a:pt x="188" y="8"/>
                      </a:lnTo>
                      <a:lnTo>
                        <a:pt x="166" y="0"/>
                      </a:lnTo>
                      <a:lnTo>
                        <a:pt x="166" y="0"/>
                      </a:lnTo>
                      <a:lnTo>
                        <a:pt x="142" y="4"/>
                      </a:lnTo>
                      <a:lnTo>
                        <a:pt x="120" y="8"/>
                      </a:lnTo>
                      <a:lnTo>
                        <a:pt x="100" y="16"/>
                      </a:lnTo>
                      <a:lnTo>
                        <a:pt x="78" y="26"/>
                      </a:lnTo>
                      <a:lnTo>
                        <a:pt x="60" y="36"/>
                      </a:lnTo>
                      <a:lnTo>
                        <a:pt x="42" y="50"/>
                      </a:lnTo>
                      <a:lnTo>
                        <a:pt x="26" y="64"/>
                      </a:lnTo>
                      <a:lnTo>
                        <a:pt x="10" y="80"/>
                      </a:lnTo>
                      <a:lnTo>
                        <a:pt x="10" y="80"/>
                      </a:lnTo>
                      <a:lnTo>
                        <a:pt x="6" y="94"/>
                      </a:lnTo>
                      <a:lnTo>
                        <a:pt x="4" y="106"/>
                      </a:lnTo>
                      <a:lnTo>
                        <a:pt x="2" y="120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2" y="146"/>
                      </a:lnTo>
                      <a:lnTo>
                        <a:pt x="4" y="160"/>
                      </a:lnTo>
                      <a:lnTo>
                        <a:pt x="6" y="174"/>
                      </a:lnTo>
                      <a:lnTo>
                        <a:pt x="12" y="186"/>
                      </a:lnTo>
                      <a:lnTo>
                        <a:pt x="16" y="198"/>
                      </a:lnTo>
                      <a:lnTo>
                        <a:pt x="24" y="208"/>
                      </a:lnTo>
                      <a:lnTo>
                        <a:pt x="32" y="220"/>
                      </a:lnTo>
                      <a:lnTo>
                        <a:pt x="40" y="228"/>
                      </a:lnTo>
                      <a:lnTo>
                        <a:pt x="50" y="238"/>
                      </a:lnTo>
                      <a:lnTo>
                        <a:pt x="60" y="246"/>
                      </a:lnTo>
                      <a:lnTo>
                        <a:pt x="72" y="252"/>
                      </a:lnTo>
                      <a:lnTo>
                        <a:pt x="84" y="258"/>
                      </a:lnTo>
                      <a:lnTo>
                        <a:pt x="96" y="262"/>
                      </a:lnTo>
                      <a:lnTo>
                        <a:pt x="108" y="266"/>
                      </a:lnTo>
                      <a:lnTo>
                        <a:pt x="122" y="268"/>
                      </a:lnTo>
                      <a:lnTo>
                        <a:pt x="136" y="268"/>
                      </a:lnTo>
                      <a:lnTo>
                        <a:pt x="136" y="268"/>
                      </a:lnTo>
                      <a:close/>
                    </a:path>
                  </a:pathLst>
                </a:custGeom>
                <a:solidFill>
                  <a:srgbClr val="34B3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Freeform 49"/>
                <p:cNvSpPr>
                  <a:spLocks/>
                </p:cNvSpPr>
                <p:nvPr/>
              </p:nvSpPr>
              <p:spPr bwMode="auto">
                <a:xfrm>
                  <a:off x="7875377" y="2877168"/>
                  <a:ext cx="66984" cy="7954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0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12" y="20"/>
                    </a:cxn>
                    <a:cxn ang="0">
                      <a:pos x="14" y="22"/>
                    </a:cxn>
                    <a:cxn ang="0">
                      <a:pos x="18" y="26"/>
                    </a:cxn>
                    <a:cxn ang="0">
                      <a:pos x="20" y="34"/>
                    </a:cxn>
                    <a:cxn ang="0">
                      <a:pos x="20" y="34"/>
                    </a:cxn>
                    <a:cxn ang="0">
                      <a:pos x="20" y="36"/>
                    </a:cxn>
                    <a:cxn ang="0">
                      <a:pos x="22" y="38"/>
                    </a:cxn>
                    <a:cxn ang="0">
                      <a:pos x="22" y="36"/>
                    </a:cxn>
                    <a:cxn ang="0">
                      <a:pos x="22" y="36"/>
                    </a:cxn>
                    <a:cxn ang="0">
                      <a:pos x="24" y="32"/>
                    </a:cxn>
                    <a:cxn ang="0">
                      <a:pos x="28" y="28"/>
                    </a:cxn>
                    <a:cxn ang="0">
                      <a:pos x="28" y="28"/>
                    </a:cxn>
                    <a:cxn ang="0">
                      <a:pos x="28" y="26"/>
                    </a:cxn>
                    <a:cxn ang="0">
                      <a:pos x="28" y="26"/>
                    </a:cxn>
                    <a:cxn ang="0">
                      <a:pos x="32" y="22"/>
                    </a:cxn>
                    <a:cxn ang="0">
                      <a:pos x="32" y="22"/>
                    </a:cxn>
                    <a:cxn ang="0">
                      <a:pos x="32" y="20"/>
                    </a:cxn>
                    <a:cxn ang="0">
                      <a:pos x="32" y="20"/>
                    </a:cxn>
                    <a:cxn ang="0">
                      <a:pos x="28" y="20"/>
                    </a:cxn>
                    <a:cxn ang="0">
                      <a:pos x="24" y="18"/>
                    </a:cxn>
                    <a:cxn ang="0">
                      <a:pos x="24" y="18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6" y="12"/>
                    </a:cxn>
                    <a:cxn ang="0">
                      <a:pos x="28" y="10"/>
                    </a:cxn>
                    <a:cxn ang="0">
                      <a:pos x="28" y="10"/>
                    </a:cxn>
                    <a:cxn ang="0">
                      <a:pos x="30" y="8"/>
                    </a:cxn>
                    <a:cxn ang="0">
                      <a:pos x="32" y="6"/>
                    </a:cxn>
                    <a:cxn ang="0">
                      <a:pos x="32" y="6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28" y="0"/>
                    </a:cxn>
                    <a:cxn ang="0">
                      <a:pos x="28" y="0"/>
                    </a:cxn>
                    <a:cxn ang="0">
                      <a:pos x="28" y="0"/>
                    </a:cxn>
                    <a:cxn ang="0">
                      <a:pos x="22" y="4"/>
                    </a:cxn>
                    <a:cxn ang="0">
                      <a:pos x="18" y="4"/>
                    </a:cxn>
                    <a:cxn ang="0">
                      <a:pos x="18" y="4"/>
                    </a:cxn>
                    <a:cxn ang="0">
                      <a:pos x="16" y="4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0" y="8"/>
                    </a:cxn>
                    <a:cxn ang="0">
                      <a:pos x="4" y="10"/>
                    </a:cxn>
                    <a:cxn ang="0">
                      <a:pos x="4" y="10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0" y="14"/>
                    </a:cxn>
                    <a:cxn ang="0">
                      <a:pos x="0" y="18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2" h="38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12" y="20"/>
                      </a:lnTo>
                      <a:lnTo>
                        <a:pt x="14" y="22"/>
                      </a:lnTo>
                      <a:lnTo>
                        <a:pt x="18" y="26"/>
                      </a:lnTo>
                      <a:lnTo>
                        <a:pt x="20" y="34"/>
                      </a:lnTo>
                      <a:lnTo>
                        <a:pt x="20" y="34"/>
                      </a:lnTo>
                      <a:lnTo>
                        <a:pt x="20" y="36"/>
                      </a:lnTo>
                      <a:lnTo>
                        <a:pt x="22" y="38"/>
                      </a:lnTo>
                      <a:lnTo>
                        <a:pt x="22" y="36"/>
                      </a:lnTo>
                      <a:lnTo>
                        <a:pt x="22" y="36"/>
                      </a:lnTo>
                      <a:lnTo>
                        <a:pt x="24" y="32"/>
                      </a:lnTo>
                      <a:lnTo>
                        <a:pt x="28" y="28"/>
                      </a:lnTo>
                      <a:lnTo>
                        <a:pt x="28" y="28"/>
                      </a:lnTo>
                      <a:lnTo>
                        <a:pt x="28" y="26"/>
                      </a:lnTo>
                      <a:lnTo>
                        <a:pt x="28" y="26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28" y="20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6" y="12"/>
                      </a:lnTo>
                      <a:lnTo>
                        <a:pt x="28" y="10"/>
                      </a:lnTo>
                      <a:lnTo>
                        <a:pt x="28" y="10"/>
                      </a:lnTo>
                      <a:lnTo>
                        <a:pt x="30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2" y="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6" y="4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0" y="8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" name="Freeform 50"/>
                <p:cNvSpPr>
                  <a:spLocks/>
                </p:cNvSpPr>
                <p:nvPr/>
              </p:nvSpPr>
              <p:spPr bwMode="auto">
                <a:xfrm>
                  <a:off x="7841885" y="2914847"/>
                  <a:ext cx="4187" cy="209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63A9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Freeform 51"/>
                <p:cNvSpPr>
                  <a:spLocks/>
                </p:cNvSpPr>
                <p:nvPr/>
              </p:nvSpPr>
              <p:spPr bwMode="auto">
                <a:xfrm>
                  <a:off x="8000972" y="2877168"/>
                  <a:ext cx="33492" cy="16746"/>
                </a:xfrm>
                <a:custGeom>
                  <a:avLst/>
                  <a:gdLst/>
                  <a:ahLst/>
                  <a:cxnLst>
                    <a:cxn ang="0">
                      <a:pos x="4" y="8"/>
                    </a:cxn>
                    <a:cxn ang="0">
                      <a:pos x="4" y="8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12" y="4"/>
                    </a:cxn>
                    <a:cxn ang="0">
                      <a:pos x="12" y="4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4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4" y="8"/>
                    </a:cxn>
                    <a:cxn ang="0">
                      <a:pos x="4" y="8"/>
                    </a:cxn>
                  </a:cxnLst>
                  <a:rect l="0" t="0" r="r" b="b"/>
                  <a:pathLst>
                    <a:path w="16" h="8">
                      <a:moveTo>
                        <a:pt x="4" y="8"/>
                      </a:move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8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Freeform 52"/>
                <p:cNvSpPr>
                  <a:spLocks/>
                </p:cNvSpPr>
                <p:nvPr/>
              </p:nvSpPr>
              <p:spPr bwMode="auto">
                <a:xfrm>
                  <a:off x="8042837" y="2776692"/>
                  <a:ext cx="485635" cy="569365"/>
                </a:xfrm>
                <a:custGeom>
                  <a:avLst/>
                  <a:gdLst/>
                  <a:ahLst/>
                  <a:cxnLst>
                    <a:cxn ang="0">
                      <a:pos x="6" y="4"/>
                    </a:cxn>
                    <a:cxn ang="0">
                      <a:pos x="0" y="18"/>
                    </a:cxn>
                    <a:cxn ang="0">
                      <a:pos x="4" y="24"/>
                    </a:cxn>
                    <a:cxn ang="0">
                      <a:pos x="12" y="32"/>
                    </a:cxn>
                    <a:cxn ang="0">
                      <a:pos x="20" y="34"/>
                    </a:cxn>
                    <a:cxn ang="0">
                      <a:pos x="16" y="24"/>
                    </a:cxn>
                    <a:cxn ang="0">
                      <a:pos x="30" y="10"/>
                    </a:cxn>
                    <a:cxn ang="0">
                      <a:pos x="34" y="16"/>
                    </a:cxn>
                    <a:cxn ang="0">
                      <a:pos x="44" y="26"/>
                    </a:cxn>
                    <a:cxn ang="0">
                      <a:pos x="48" y="32"/>
                    </a:cxn>
                    <a:cxn ang="0">
                      <a:pos x="42" y="38"/>
                    </a:cxn>
                    <a:cxn ang="0">
                      <a:pos x="42" y="48"/>
                    </a:cxn>
                    <a:cxn ang="0">
                      <a:pos x="40" y="56"/>
                    </a:cxn>
                    <a:cxn ang="0">
                      <a:pos x="42" y="66"/>
                    </a:cxn>
                    <a:cxn ang="0">
                      <a:pos x="44" y="74"/>
                    </a:cxn>
                    <a:cxn ang="0">
                      <a:pos x="50" y="80"/>
                    </a:cxn>
                    <a:cxn ang="0">
                      <a:pos x="58" y="82"/>
                    </a:cxn>
                    <a:cxn ang="0">
                      <a:pos x="54" y="92"/>
                    </a:cxn>
                    <a:cxn ang="0">
                      <a:pos x="56" y="104"/>
                    </a:cxn>
                    <a:cxn ang="0">
                      <a:pos x="64" y="106"/>
                    </a:cxn>
                    <a:cxn ang="0">
                      <a:pos x="72" y="106"/>
                    </a:cxn>
                    <a:cxn ang="0">
                      <a:pos x="80" y="96"/>
                    </a:cxn>
                    <a:cxn ang="0">
                      <a:pos x="76" y="88"/>
                    </a:cxn>
                    <a:cxn ang="0">
                      <a:pos x="80" y="80"/>
                    </a:cxn>
                    <a:cxn ang="0">
                      <a:pos x="86" y="70"/>
                    </a:cxn>
                    <a:cxn ang="0">
                      <a:pos x="94" y="72"/>
                    </a:cxn>
                    <a:cxn ang="0">
                      <a:pos x="90" y="66"/>
                    </a:cxn>
                    <a:cxn ang="0">
                      <a:pos x="94" y="58"/>
                    </a:cxn>
                    <a:cxn ang="0">
                      <a:pos x="102" y="54"/>
                    </a:cxn>
                    <a:cxn ang="0">
                      <a:pos x="120" y="48"/>
                    </a:cxn>
                    <a:cxn ang="0">
                      <a:pos x="134" y="48"/>
                    </a:cxn>
                    <a:cxn ang="0">
                      <a:pos x="140" y="60"/>
                    </a:cxn>
                    <a:cxn ang="0">
                      <a:pos x="130" y="66"/>
                    </a:cxn>
                    <a:cxn ang="0">
                      <a:pos x="124" y="74"/>
                    </a:cxn>
                    <a:cxn ang="0">
                      <a:pos x="114" y="82"/>
                    </a:cxn>
                    <a:cxn ang="0">
                      <a:pos x="96" y="96"/>
                    </a:cxn>
                    <a:cxn ang="0">
                      <a:pos x="88" y="110"/>
                    </a:cxn>
                    <a:cxn ang="0">
                      <a:pos x="76" y="132"/>
                    </a:cxn>
                    <a:cxn ang="0">
                      <a:pos x="76" y="150"/>
                    </a:cxn>
                    <a:cxn ang="0">
                      <a:pos x="78" y="172"/>
                    </a:cxn>
                    <a:cxn ang="0">
                      <a:pos x="84" y="190"/>
                    </a:cxn>
                    <a:cxn ang="0">
                      <a:pos x="88" y="202"/>
                    </a:cxn>
                    <a:cxn ang="0">
                      <a:pos x="90" y="210"/>
                    </a:cxn>
                    <a:cxn ang="0">
                      <a:pos x="102" y="216"/>
                    </a:cxn>
                    <a:cxn ang="0">
                      <a:pos x="130" y="220"/>
                    </a:cxn>
                    <a:cxn ang="0">
                      <a:pos x="140" y="214"/>
                    </a:cxn>
                    <a:cxn ang="0">
                      <a:pos x="152" y="200"/>
                    </a:cxn>
                    <a:cxn ang="0">
                      <a:pos x="166" y="196"/>
                    </a:cxn>
                    <a:cxn ang="0">
                      <a:pos x="184" y="196"/>
                    </a:cxn>
                    <a:cxn ang="0">
                      <a:pos x="184" y="202"/>
                    </a:cxn>
                    <a:cxn ang="0">
                      <a:pos x="186" y="210"/>
                    </a:cxn>
                    <a:cxn ang="0">
                      <a:pos x="186" y="222"/>
                    </a:cxn>
                    <a:cxn ang="0">
                      <a:pos x="196" y="234"/>
                    </a:cxn>
                    <a:cxn ang="0">
                      <a:pos x="202" y="244"/>
                    </a:cxn>
                    <a:cxn ang="0">
                      <a:pos x="206" y="252"/>
                    </a:cxn>
                    <a:cxn ang="0">
                      <a:pos x="208" y="270"/>
                    </a:cxn>
                    <a:cxn ang="0">
                      <a:pos x="214" y="266"/>
                    </a:cxn>
                    <a:cxn ang="0">
                      <a:pos x="218" y="250"/>
                    </a:cxn>
                    <a:cxn ang="0">
                      <a:pos x="228" y="206"/>
                    </a:cxn>
                    <a:cxn ang="0">
                      <a:pos x="232" y="170"/>
                    </a:cxn>
                    <a:cxn ang="0">
                      <a:pos x="196" y="88"/>
                    </a:cxn>
                    <a:cxn ang="0">
                      <a:pos x="130" y="28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232" h="272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2"/>
                      </a:lnTo>
                      <a:lnTo>
                        <a:pt x="0" y="18"/>
                      </a:lnTo>
                      <a:lnTo>
                        <a:pt x="2" y="16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4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12" y="32"/>
                      </a:lnTo>
                      <a:lnTo>
                        <a:pt x="12" y="32"/>
                      </a:lnTo>
                      <a:lnTo>
                        <a:pt x="16" y="36"/>
                      </a:lnTo>
                      <a:lnTo>
                        <a:pt x="20" y="36"/>
                      </a:lnTo>
                      <a:lnTo>
                        <a:pt x="20" y="36"/>
                      </a:lnTo>
                      <a:lnTo>
                        <a:pt x="20" y="34"/>
                      </a:lnTo>
                      <a:lnTo>
                        <a:pt x="18" y="32"/>
                      </a:lnTo>
                      <a:lnTo>
                        <a:pt x="18" y="32"/>
                      </a:lnTo>
                      <a:lnTo>
                        <a:pt x="16" y="28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6" y="16"/>
                      </a:lnTo>
                      <a:lnTo>
                        <a:pt x="20" y="12"/>
                      </a:lnTo>
                      <a:lnTo>
                        <a:pt x="22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14"/>
                      </a:lnTo>
                      <a:lnTo>
                        <a:pt x="32" y="14"/>
                      </a:lnTo>
                      <a:lnTo>
                        <a:pt x="34" y="16"/>
                      </a:lnTo>
                      <a:lnTo>
                        <a:pt x="34" y="16"/>
                      </a:lnTo>
                      <a:lnTo>
                        <a:pt x="38" y="16"/>
                      </a:lnTo>
                      <a:lnTo>
                        <a:pt x="40" y="18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4" y="26"/>
                      </a:lnTo>
                      <a:lnTo>
                        <a:pt x="44" y="26"/>
                      </a:lnTo>
                      <a:lnTo>
                        <a:pt x="46" y="28"/>
                      </a:lnTo>
                      <a:lnTo>
                        <a:pt x="48" y="30"/>
                      </a:lnTo>
                      <a:lnTo>
                        <a:pt x="48" y="30"/>
                      </a:lnTo>
                      <a:lnTo>
                        <a:pt x="48" y="32"/>
                      </a:lnTo>
                      <a:lnTo>
                        <a:pt x="48" y="32"/>
                      </a:lnTo>
                      <a:lnTo>
                        <a:pt x="46" y="34"/>
                      </a:lnTo>
                      <a:lnTo>
                        <a:pt x="44" y="36"/>
                      </a:lnTo>
                      <a:lnTo>
                        <a:pt x="44" y="36"/>
                      </a:lnTo>
                      <a:lnTo>
                        <a:pt x="42" y="38"/>
                      </a:lnTo>
                      <a:lnTo>
                        <a:pt x="42" y="38"/>
                      </a:lnTo>
                      <a:lnTo>
                        <a:pt x="40" y="44"/>
                      </a:lnTo>
                      <a:lnTo>
                        <a:pt x="40" y="44"/>
                      </a:lnTo>
                      <a:lnTo>
                        <a:pt x="42" y="48"/>
                      </a:lnTo>
                      <a:lnTo>
                        <a:pt x="42" y="48"/>
                      </a:lnTo>
                      <a:lnTo>
                        <a:pt x="40" y="52"/>
                      </a:lnTo>
                      <a:lnTo>
                        <a:pt x="40" y="52"/>
                      </a:lnTo>
                      <a:lnTo>
                        <a:pt x="40" y="54"/>
                      </a:lnTo>
                      <a:lnTo>
                        <a:pt x="40" y="54"/>
                      </a:lnTo>
                      <a:lnTo>
                        <a:pt x="40" y="56"/>
                      </a:lnTo>
                      <a:lnTo>
                        <a:pt x="42" y="58"/>
                      </a:lnTo>
                      <a:lnTo>
                        <a:pt x="42" y="58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2" y="66"/>
                      </a:lnTo>
                      <a:lnTo>
                        <a:pt x="42" y="66"/>
                      </a:lnTo>
                      <a:lnTo>
                        <a:pt x="42" y="72"/>
                      </a:lnTo>
                      <a:lnTo>
                        <a:pt x="42" y="72"/>
                      </a:lnTo>
                      <a:lnTo>
                        <a:pt x="44" y="74"/>
                      </a:lnTo>
                      <a:lnTo>
                        <a:pt x="44" y="74"/>
                      </a:lnTo>
                      <a:lnTo>
                        <a:pt x="48" y="72"/>
                      </a:lnTo>
                      <a:lnTo>
                        <a:pt x="48" y="72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2" y="80"/>
                      </a:lnTo>
                      <a:lnTo>
                        <a:pt x="56" y="80"/>
                      </a:lnTo>
                      <a:lnTo>
                        <a:pt x="56" y="80"/>
                      </a:lnTo>
                      <a:lnTo>
                        <a:pt x="58" y="82"/>
                      </a:lnTo>
                      <a:lnTo>
                        <a:pt x="58" y="84"/>
                      </a:lnTo>
                      <a:lnTo>
                        <a:pt x="58" y="84"/>
                      </a:lnTo>
                      <a:lnTo>
                        <a:pt x="56" y="88"/>
                      </a:lnTo>
                      <a:lnTo>
                        <a:pt x="54" y="92"/>
                      </a:lnTo>
                      <a:lnTo>
                        <a:pt x="54" y="92"/>
                      </a:lnTo>
                      <a:lnTo>
                        <a:pt x="52" y="96"/>
                      </a:lnTo>
                      <a:lnTo>
                        <a:pt x="52" y="96"/>
                      </a:lnTo>
                      <a:lnTo>
                        <a:pt x="54" y="100"/>
                      </a:lnTo>
                      <a:lnTo>
                        <a:pt x="54" y="100"/>
                      </a:lnTo>
                      <a:lnTo>
                        <a:pt x="56" y="104"/>
                      </a:lnTo>
                      <a:lnTo>
                        <a:pt x="56" y="104"/>
                      </a:lnTo>
                      <a:lnTo>
                        <a:pt x="58" y="108"/>
                      </a:lnTo>
                      <a:lnTo>
                        <a:pt x="58" y="108"/>
                      </a:lnTo>
                      <a:lnTo>
                        <a:pt x="58" y="108"/>
                      </a:lnTo>
                      <a:lnTo>
                        <a:pt x="64" y="106"/>
                      </a:lnTo>
                      <a:lnTo>
                        <a:pt x="64" y="104"/>
                      </a:lnTo>
                      <a:lnTo>
                        <a:pt x="64" y="104"/>
                      </a:lnTo>
                      <a:lnTo>
                        <a:pt x="68" y="108"/>
                      </a:lnTo>
                      <a:lnTo>
                        <a:pt x="68" y="108"/>
                      </a:lnTo>
                      <a:lnTo>
                        <a:pt x="72" y="106"/>
                      </a:lnTo>
                      <a:lnTo>
                        <a:pt x="72" y="106"/>
                      </a:lnTo>
                      <a:lnTo>
                        <a:pt x="74" y="104"/>
                      </a:lnTo>
                      <a:lnTo>
                        <a:pt x="74" y="104"/>
                      </a:lnTo>
                      <a:lnTo>
                        <a:pt x="78" y="100"/>
                      </a:lnTo>
                      <a:lnTo>
                        <a:pt x="80" y="96"/>
                      </a:lnTo>
                      <a:lnTo>
                        <a:pt x="80" y="96"/>
                      </a:lnTo>
                      <a:lnTo>
                        <a:pt x="80" y="94"/>
                      </a:lnTo>
                      <a:lnTo>
                        <a:pt x="78" y="90"/>
                      </a:lnTo>
                      <a:lnTo>
                        <a:pt x="78" y="90"/>
                      </a:lnTo>
                      <a:lnTo>
                        <a:pt x="76" y="88"/>
                      </a:lnTo>
                      <a:lnTo>
                        <a:pt x="76" y="86"/>
                      </a:lnTo>
                      <a:lnTo>
                        <a:pt x="76" y="86"/>
                      </a:lnTo>
                      <a:lnTo>
                        <a:pt x="76" y="82"/>
                      </a:lnTo>
                      <a:lnTo>
                        <a:pt x="80" y="80"/>
                      </a:lnTo>
                      <a:lnTo>
                        <a:pt x="80" y="80"/>
                      </a:lnTo>
                      <a:lnTo>
                        <a:pt x="82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4" y="72"/>
                      </a:lnTo>
                      <a:lnTo>
                        <a:pt x="86" y="70"/>
                      </a:lnTo>
                      <a:lnTo>
                        <a:pt x="88" y="70"/>
                      </a:lnTo>
                      <a:lnTo>
                        <a:pt x="88" y="70"/>
                      </a:lnTo>
                      <a:lnTo>
                        <a:pt x="88" y="70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2" y="68"/>
                      </a:lnTo>
                      <a:lnTo>
                        <a:pt x="92" y="68"/>
                      </a:lnTo>
                      <a:lnTo>
                        <a:pt x="90" y="66"/>
                      </a:lnTo>
                      <a:lnTo>
                        <a:pt x="88" y="62"/>
                      </a:lnTo>
                      <a:lnTo>
                        <a:pt x="88" y="62"/>
                      </a:lnTo>
                      <a:lnTo>
                        <a:pt x="90" y="58"/>
                      </a:lnTo>
                      <a:lnTo>
                        <a:pt x="90" y="58"/>
                      </a:lnTo>
                      <a:lnTo>
                        <a:pt x="94" y="58"/>
                      </a:lnTo>
                      <a:lnTo>
                        <a:pt x="100" y="58"/>
                      </a:lnTo>
                      <a:lnTo>
                        <a:pt x="100" y="58"/>
                      </a:lnTo>
                      <a:lnTo>
                        <a:pt x="102" y="56"/>
                      </a:lnTo>
                      <a:lnTo>
                        <a:pt x="102" y="54"/>
                      </a:lnTo>
                      <a:lnTo>
                        <a:pt x="102" y="54"/>
                      </a:lnTo>
                      <a:lnTo>
                        <a:pt x="106" y="48"/>
                      </a:lnTo>
                      <a:lnTo>
                        <a:pt x="110" y="46"/>
                      </a:lnTo>
                      <a:lnTo>
                        <a:pt x="114" y="46"/>
                      </a:lnTo>
                      <a:lnTo>
                        <a:pt x="114" y="46"/>
                      </a:lnTo>
                      <a:lnTo>
                        <a:pt x="120" y="48"/>
                      </a:lnTo>
                      <a:lnTo>
                        <a:pt x="124" y="46"/>
                      </a:lnTo>
                      <a:lnTo>
                        <a:pt x="124" y="46"/>
                      </a:lnTo>
                      <a:lnTo>
                        <a:pt x="128" y="46"/>
                      </a:lnTo>
                      <a:lnTo>
                        <a:pt x="134" y="48"/>
                      </a:lnTo>
                      <a:lnTo>
                        <a:pt x="134" y="48"/>
                      </a:lnTo>
                      <a:lnTo>
                        <a:pt x="134" y="48"/>
                      </a:lnTo>
                      <a:lnTo>
                        <a:pt x="138" y="54"/>
                      </a:lnTo>
                      <a:lnTo>
                        <a:pt x="140" y="58"/>
                      </a:lnTo>
                      <a:lnTo>
                        <a:pt x="140" y="58"/>
                      </a:lnTo>
                      <a:lnTo>
                        <a:pt x="140" y="60"/>
                      </a:lnTo>
                      <a:lnTo>
                        <a:pt x="140" y="60"/>
                      </a:lnTo>
                      <a:lnTo>
                        <a:pt x="138" y="62"/>
                      </a:lnTo>
                      <a:lnTo>
                        <a:pt x="134" y="64"/>
                      </a:lnTo>
                      <a:lnTo>
                        <a:pt x="130" y="66"/>
                      </a:lnTo>
                      <a:lnTo>
                        <a:pt x="130" y="66"/>
                      </a:lnTo>
                      <a:lnTo>
                        <a:pt x="126" y="68"/>
                      </a:lnTo>
                      <a:lnTo>
                        <a:pt x="122" y="72"/>
                      </a:lnTo>
                      <a:lnTo>
                        <a:pt x="122" y="72"/>
                      </a:lnTo>
                      <a:lnTo>
                        <a:pt x="122" y="72"/>
                      </a:lnTo>
                      <a:lnTo>
                        <a:pt x="124" y="74"/>
                      </a:lnTo>
                      <a:lnTo>
                        <a:pt x="124" y="74"/>
                      </a:lnTo>
                      <a:lnTo>
                        <a:pt x="122" y="78"/>
                      </a:lnTo>
                      <a:lnTo>
                        <a:pt x="118" y="80"/>
                      </a:lnTo>
                      <a:lnTo>
                        <a:pt x="114" y="82"/>
                      </a:lnTo>
                      <a:lnTo>
                        <a:pt x="114" y="82"/>
                      </a:lnTo>
                      <a:lnTo>
                        <a:pt x="106" y="84"/>
                      </a:lnTo>
                      <a:lnTo>
                        <a:pt x="102" y="86"/>
                      </a:lnTo>
                      <a:lnTo>
                        <a:pt x="100" y="90"/>
                      </a:lnTo>
                      <a:lnTo>
                        <a:pt x="100" y="90"/>
                      </a:lnTo>
                      <a:lnTo>
                        <a:pt x="96" y="96"/>
                      </a:lnTo>
                      <a:lnTo>
                        <a:pt x="94" y="100"/>
                      </a:lnTo>
                      <a:lnTo>
                        <a:pt x="94" y="100"/>
                      </a:lnTo>
                      <a:lnTo>
                        <a:pt x="92" y="104"/>
                      </a:lnTo>
                      <a:lnTo>
                        <a:pt x="88" y="110"/>
                      </a:lnTo>
                      <a:lnTo>
                        <a:pt x="88" y="110"/>
                      </a:lnTo>
                      <a:lnTo>
                        <a:pt x="78" y="122"/>
                      </a:lnTo>
                      <a:lnTo>
                        <a:pt x="78" y="122"/>
                      </a:lnTo>
                      <a:lnTo>
                        <a:pt x="76" y="126"/>
                      </a:lnTo>
                      <a:lnTo>
                        <a:pt x="76" y="126"/>
                      </a:lnTo>
                      <a:lnTo>
                        <a:pt x="76" y="132"/>
                      </a:lnTo>
                      <a:lnTo>
                        <a:pt x="76" y="132"/>
                      </a:lnTo>
                      <a:lnTo>
                        <a:pt x="76" y="140"/>
                      </a:lnTo>
                      <a:lnTo>
                        <a:pt x="76" y="140"/>
                      </a:lnTo>
                      <a:lnTo>
                        <a:pt x="76" y="150"/>
                      </a:lnTo>
                      <a:lnTo>
                        <a:pt x="76" y="150"/>
                      </a:lnTo>
                      <a:lnTo>
                        <a:pt x="74" y="154"/>
                      </a:lnTo>
                      <a:lnTo>
                        <a:pt x="74" y="154"/>
                      </a:lnTo>
                      <a:lnTo>
                        <a:pt x="76" y="160"/>
                      </a:lnTo>
                      <a:lnTo>
                        <a:pt x="76" y="160"/>
                      </a:lnTo>
                      <a:lnTo>
                        <a:pt x="78" y="172"/>
                      </a:lnTo>
                      <a:lnTo>
                        <a:pt x="78" y="172"/>
                      </a:lnTo>
                      <a:lnTo>
                        <a:pt x="76" y="184"/>
                      </a:lnTo>
                      <a:lnTo>
                        <a:pt x="76" y="184"/>
                      </a:lnTo>
                      <a:lnTo>
                        <a:pt x="84" y="190"/>
                      </a:lnTo>
                      <a:lnTo>
                        <a:pt x="84" y="190"/>
                      </a:lnTo>
                      <a:lnTo>
                        <a:pt x="84" y="190"/>
                      </a:lnTo>
                      <a:lnTo>
                        <a:pt x="84" y="196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8" y="202"/>
                      </a:lnTo>
                      <a:lnTo>
                        <a:pt x="90" y="206"/>
                      </a:lnTo>
                      <a:lnTo>
                        <a:pt x="90" y="206"/>
                      </a:lnTo>
                      <a:lnTo>
                        <a:pt x="90" y="208"/>
                      </a:lnTo>
                      <a:lnTo>
                        <a:pt x="90" y="208"/>
                      </a:lnTo>
                      <a:lnTo>
                        <a:pt x="90" y="210"/>
                      </a:lnTo>
                      <a:lnTo>
                        <a:pt x="90" y="210"/>
                      </a:lnTo>
                      <a:lnTo>
                        <a:pt x="92" y="212"/>
                      </a:lnTo>
                      <a:lnTo>
                        <a:pt x="98" y="214"/>
                      </a:lnTo>
                      <a:lnTo>
                        <a:pt x="102" y="216"/>
                      </a:lnTo>
                      <a:lnTo>
                        <a:pt x="102" y="216"/>
                      </a:lnTo>
                      <a:lnTo>
                        <a:pt x="112" y="218"/>
                      </a:lnTo>
                      <a:lnTo>
                        <a:pt x="126" y="222"/>
                      </a:lnTo>
                      <a:lnTo>
                        <a:pt x="126" y="222"/>
                      </a:lnTo>
                      <a:lnTo>
                        <a:pt x="130" y="220"/>
                      </a:lnTo>
                      <a:lnTo>
                        <a:pt x="130" y="220"/>
                      </a:lnTo>
                      <a:lnTo>
                        <a:pt x="132" y="218"/>
                      </a:lnTo>
                      <a:lnTo>
                        <a:pt x="134" y="216"/>
                      </a:lnTo>
                      <a:lnTo>
                        <a:pt x="138" y="214"/>
                      </a:lnTo>
                      <a:lnTo>
                        <a:pt x="138" y="214"/>
                      </a:lnTo>
                      <a:lnTo>
                        <a:pt x="140" y="214"/>
                      </a:lnTo>
                      <a:lnTo>
                        <a:pt x="142" y="212"/>
                      </a:lnTo>
                      <a:lnTo>
                        <a:pt x="142" y="212"/>
                      </a:lnTo>
                      <a:lnTo>
                        <a:pt x="146" y="204"/>
                      </a:lnTo>
                      <a:lnTo>
                        <a:pt x="152" y="200"/>
                      </a:lnTo>
                      <a:lnTo>
                        <a:pt x="152" y="200"/>
                      </a:lnTo>
                      <a:lnTo>
                        <a:pt x="156" y="200"/>
                      </a:lnTo>
                      <a:lnTo>
                        <a:pt x="160" y="202"/>
                      </a:lnTo>
                      <a:lnTo>
                        <a:pt x="160" y="202"/>
                      </a:lnTo>
                      <a:lnTo>
                        <a:pt x="162" y="200"/>
                      </a:lnTo>
                      <a:lnTo>
                        <a:pt x="166" y="196"/>
                      </a:lnTo>
                      <a:lnTo>
                        <a:pt x="166" y="196"/>
                      </a:lnTo>
                      <a:lnTo>
                        <a:pt x="172" y="192"/>
                      </a:lnTo>
                      <a:lnTo>
                        <a:pt x="174" y="192"/>
                      </a:lnTo>
                      <a:lnTo>
                        <a:pt x="176" y="192"/>
                      </a:lnTo>
                      <a:lnTo>
                        <a:pt x="184" y="196"/>
                      </a:lnTo>
                      <a:lnTo>
                        <a:pt x="182" y="198"/>
                      </a:lnTo>
                      <a:lnTo>
                        <a:pt x="182" y="198"/>
                      </a:lnTo>
                      <a:lnTo>
                        <a:pt x="182" y="200"/>
                      </a:lnTo>
                      <a:lnTo>
                        <a:pt x="182" y="200"/>
                      </a:lnTo>
                      <a:lnTo>
                        <a:pt x="184" y="202"/>
                      </a:lnTo>
                      <a:lnTo>
                        <a:pt x="184" y="202"/>
                      </a:lnTo>
                      <a:lnTo>
                        <a:pt x="186" y="204"/>
                      </a:lnTo>
                      <a:lnTo>
                        <a:pt x="186" y="206"/>
                      </a:lnTo>
                      <a:lnTo>
                        <a:pt x="186" y="206"/>
                      </a:lnTo>
                      <a:lnTo>
                        <a:pt x="186" y="210"/>
                      </a:lnTo>
                      <a:lnTo>
                        <a:pt x="186" y="210"/>
                      </a:lnTo>
                      <a:lnTo>
                        <a:pt x="182" y="218"/>
                      </a:lnTo>
                      <a:lnTo>
                        <a:pt x="182" y="218"/>
                      </a:lnTo>
                      <a:lnTo>
                        <a:pt x="184" y="222"/>
                      </a:lnTo>
                      <a:lnTo>
                        <a:pt x="186" y="222"/>
                      </a:lnTo>
                      <a:lnTo>
                        <a:pt x="186" y="222"/>
                      </a:lnTo>
                      <a:lnTo>
                        <a:pt x="190" y="226"/>
                      </a:lnTo>
                      <a:lnTo>
                        <a:pt x="194" y="232"/>
                      </a:lnTo>
                      <a:lnTo>
                        <a:pt x="194" y="232"/>
                      </a:lnTo>
                      <a:lnTo>
                        <a:pt x="196" y="234"/>
                      </a:lnTo>
                      <a:lnTo>
                        <a:pt x="196" y="234"/>
                      </a:lnTo>
                      <a:lnTo>
                        <a:pt x="200" y="236"/>
                      </a:lnTo>
                      <a:lnTo>
                        <a:pt x="200" y="240"/>
                      </a:lnTo>
                      <a:lnTo>
                        <a:pt x="202" y="244"/>
                      </a:lnTo>
                      <a:lnTo>
                        <a:pt x="202" y="244"/>
                      </a:lnTo>
                      <a:lnTo>
                        <a:pt x="202" y="244"/>
                      </a:lnTo>
                      <a:lnTo>
                        <a:pt x="202" y="244"/>
                      </a:lnTo>
                      <a:lnTo>
                        <a:pt x="202" y="248"/>
                      </a:lnTo>
                      <a:lnTo>
                        <a:pt x="202" y="248"/>
                      </a:lnTo>
                      <a:lnTo>
                        <a:pt x="206" y="252"/>
                      </a:lnTo>
                      <a:lnTo>
                        <a:pt x="208" y="258"/>
                      </a:lnTo>
                      <a:lnTo>
                        <a:pt x="208" y="266"/>
                      </a:lnTo>
                      <a:lnTo>
                        <a:pt x="208" y="266"/>
                      </a:lnTo>
                      <a:lnTo>
                        <a:pt x="208" y="270"/>
                      </a:lnTo>
                      <a:lnTo>
                        <a:pt x="208" y="270"/>
                      </a:lnTo>
                      <a:lnTo>
                        <a:pt x="210" y="272"/>
                      </a:lnTo>
                      <a:lnTo>
                        <a:pt x="210" y="272"/>
                      </a:lnTo>
                      <a:lnTo>
                        <a:pt x="212" y="268"/>
                      </a:lnTo>
                      <a:lnTo>
                        <a:pt x="214" y="266"/>
                      </a:lnTo>
                      <a:lnTo>
                        <a:pt x="214" y="266"/>
                      </a:lnTo>
                      <a:lnTo>
                        <a:pt x="214" y="262"/>
                      </a:lnTo>
                      <a:lnTo>
                        <a:pt x="218" y="256"/>
                      </a:lnTo>
                      <a:lnTo>
                        <a:pt x="218" y="256"/>
                      </a:lnTo>
                      <a:lnTo>
                        <a:pt x="218" y="250"/>
                      </a:lnTo>
                      <a:lnTo>
                        <a:pt x="218" y="250"/>
                      </a:lnTo>
                      <a:lnTo>
                        <a:pt x="220" y="238"/>
                      </a:lnTo>
                      <a:lnTo>
                        <a:pt x="222" y="228"/>
                      </a:lnTo>
                      <a:lnTo>
                        <a:pt x="226" y="216"/>
                      </a:lnTo>
                      <a:lnTo>
                        <a:pt x="226" y="216"/>
                      </a:lnTo>
                      <a:lnTo>
                        <a:pt x="228" y="206"/>
                      </a:lnTo>
                      <a:lnTo>
                        <a:pt x="228" y="192"/>
                      </a:lnTo>
                      <a:lnTo>
                        <a:pt x="228" y="192"/>
                      </a:lnTo>
                      <a:lnTo>
                        <a:pt x="230" y="180"/>
                      </a:lnTo>
                      <a:lnTo>
                        <a:pt x="232" y="170"/>
                      </a:lnTo>
                      <a:lnTo>
                        <a:pt x="232" y="170"/>
                      </a:lnTo>
                      <a:lnTo>
                        <a:pt x="226" y="152"/>
                      </a:lnTo>
                      <a:lnTo>
                        <a:pt x="222" y="134"/>
                      </a:lnTo>
                      <a:lnTo>
                        <a:pt x="214" y="118"/>
                      </a:lnTo>
                      <a:lnTo>
                        <a:pt x="206" y="102"/>
                      </a:lnTo>
                      <a:lnTo>
                        <a:pt x="196" y="88"/>
                      </a:lnTo>
                      <a:lnTo>
                        <a:pt x="184" y="74"/>
                      </a:lnTo>
                      <a:lnTo>
                        <a:pt x="172" y="60"/>
                      </a:lnTo>
                      <a:lnTo>
                        <a:pt x="160" y="48"/>
                      </a:lnTo>
                      <a:lnTo>
                        <a:pt x="146" y="38"/>
                      </a:lnTo>
                      <a:lnTo>
                        <a:pt x="130" y="28"/>
                      </a:lnTo>
                      <a:lnTo>
                        <a:pt x="114" y="20"/>
                      </a:lnTo>
                      <a:lnTo>
                        <a:pt x="98" y="12"/>
                      </a:lnTo>
                      <a:lnTo>
                        <a:pt x="80" y="6"/>
                      </a:lnTo>
                      <a:lnTo>
                        <a:pt x="62" y="2"/>
                      </a:lnTo>
                      <a:lnTo>
                        <a:pt x="4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63A9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Freeform 53"/>
                <p:cNvSpPr>
                  <a:spLocks/>
                </p:cNvSpPr>
                <p:nvPr/>
              </p:nvSpPr>
              <p:spPr bwMode="auto">
                <a:xfrm>
                  <a:off x="7837698" y="2923220"/>
                  <a:ext cx="12560" cy="16746"/>
                </a:xfrm>
                <a:custGeom>
                  <a:avLst/>
                  <a:gdLst/>
                  <a:ahLst/>
                  <a:cxnLst>
                    <a:cxn ang="0">
                      <a:pos x="2" y="8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" y="8"/>
                    </a:cxn>
                    <a:cxn ang="0">
                      <a:pos x="2" y="8"/>
                    </a:cxn>
                  </a:cxnLst>
                  <a:rect l="0" t="0" r="r" b="b"/>
                  <a:pathLst>
                    <a:path w="6" h="8">
                      <a:moveTo>
                        <a:pt x="2" y="8"/>
                      </a:move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Freeform 54"/>
                <p:cNvSpPr>
                  <a:spLocks/>
                </p:cNvSpPr>
                <p:nvPr/>
              </p:nvSpPr>
              <p:spPr bwMode="auto">
                <a:xfrm>
                  <a:off x="7653492" y="2944152"/>
                  <a:ext cx="544246" cy="711706"/>
                </a:xfrm>
                <a:custGeom>
                  <a:avLst/>
                  <a:gdLst/>
                  <a:ahLst/>
                  <a:cxnLst>
                    <a:cxn ang="0">
                      <a:pos x="250" y="230"/>
                    </a:cxn>
                    <a:cxn ang="0">
                      <a:pos x="246" y="232"/>
                    </a:cxn>
                    <a:cxn ang="0">
                      <a:pos x="240" y="230"/>
                    </a:cxn>
                    <a:cxn ang="0">
                      <a:pos x="236" y="222"/>
                    </a:cxn>
                    <a:cxn ang="0">
                      <a:pos x="218" y="218"/>
                    </a:cxn>
                    <a:cxn ang="0">
                      <a:pos x="180" y="220"/>
                    </a:cxn>
                    <a:cxn ang="0">
                      <a:pos x="170" y="212"/>
                    </a:cxn>
                    <a:cxn ang="0">
                      <a:pos x="140" y="212"/>
                    </a:cxn>
                    <a:cxn ang="0">
                      <a:pos x="128" y="210"/>
                    </a:cxn>
                    <a:cxn ang="0">
                      <a:pos x="112" y="212"/>
                    </a:cxn>
                    <a:cxn ang="0">
                      <a:pos x="98" y="210"/>
                    </a:cxn>
                    <a:cxn ang="0">
                      <a:pos x="84" y="216"/>
                    </a:cxn>
                    <a:cxn ang="0">
                      <a:pos x="66" y="210"/>
                    </a:cxn>
                    <a:cxn ang="0">
                      <a:pos x="48" y="208"/>
                    </a:cxn>
                    <a:cxn ang="0">
                      <a:pos x="38" y="190"/>
                    </a:cxn>
                    <a:cxn ang="0">
                      <a:pos x="30" y="182"/>
                    </a:cxn>
                    <a:cxn ang="0">
                      <a:pos x="18" y="176"/>
                    </a:cxn>
                    <a:cxn ang="0">
                      <a:pos x="16" y="160"/>
                    </a:cxn>
                    <a:cxn ang="0">
                      <a:pos x="16" y="152"/>
                    </a:cxn>
                    <a:cxn ang="0">
                      <a:pos x="20" y="142"/>
                    </a:cxn>
                    <a:cxn ang="0">
                      <a:pos x="30" y="136"/>
                    </a:cxn>
                    <a:cxn ang="0">
                      <a:pos x="46" y="132"/>
                    </a:cxn>
                    <a:cxn ang="0">
                      <a:pos x="50" y="142"/>
                    </a:cxn>
                    <a:cxn ang="0">
                      <a:pos x="52" y="140"/>
                    </a:cxn>
                    <a:cxn ang="0">
                      <a:pos x="50" y="124"/>
                    </a:cxn>
                    <a:cxn ang="0">
                      <a:pos x="56" y="108"/>
                    </a:cxn>
                    <a:cxn ang="0">
                      <a:pos x="64" y="98"/>
                    </a:cxn>
                    <a:cxn ang="0">
                      <a:pos x="70" y="78"/>
                    </a:cxn>
                    <a:cxn ang="0">
                      <a:pos x="82" y="68"/>
                    </a:cxn>
                    <a:cxn ang="0">
                      <a:pos x="94" y="46"/>
                    </a:cxn>
                    <a:cxn ang="0">
                      <a:pos x="104" y="42"/>
                    </a:cxn>
                    <a:cxn ang="0">
                      <a:pos x="98" y="22"/>
                    </a:cxn>
                    <a:cxn ang="0">
                      <a:pos x="88" y="18"/>
                    </a:cxn>
                    <a:cxn ang="0">
                      <a:pos x="76" y="20"/>
                    </a:cxn>
                    <a:cxn ang="0">
                      <a:pos x="74" y="34"/>
                    </a:cxn>
                    <a:cxn ang="0">
                      <a:pos x="56" y="44"/>
                    </a:cxn>
                    <a:cxn ang="0">
                      <a:pos x="52" y="16"/>
                    </a:cxn>
                    <a:cxn ang="0">
                      <a:pos x="56" y="8"/>
                    </a:cxn>
                    <a:cxn ang="0">
                      <a:pos x="48" y="4"/>
                    </a:cxn>
                    <a:cxn ang="0">
                      <a:pos x="18" y="44"/>
                    </a:cxn>
                    <a:cxn ang="0">
                      <a:pos x="0" y="130"/>
                    </a:cxn>
                    <a:cxn ang="0">
                      <a:pos x="12" y="182"/>
                    </a:cxn>
                    <a:cxn ang="0">
                      <a:pos x="30" y="196"/>
                    </a:cxn>
                    <a:cxn ang="0">
                      <a:pos x="48" y="216"/>
                    </a:cxn>
                    <a:cxn ang="0">
                      <a:pos x="60" y="218"/>
                    </a:cxn>
                    <a:cxn ang="0">
                      <a:pos x="86" y="238"/>
                    </a:cxn>
                    <a:cxn ang="0">
                      <a:pos x="96" y="262"/>
                    </a:cxn>
                    <a:cxn ang="0">
                      <a:pos x="110" y="270"/>
                    </a:cxn>
                    <a:cxn ang="0">
                      <a:pos x="116" y="282"/>
                    </a:cxn>
                    <a:cxn ang="0">
                      <a:pos x="136" y="290"/>
                    </a:cxn>
                    <a:cxn ang="0">
                      <a:pos x="156" y="310"/>
                    </a:cxn>
                    <a:cxn ang="0">
                      <a:pos x="172" y="328"/>
                    </a:cxn>
                    <a:cxn ang="0">
                      <a:pos x="188" y="340"/>
                    </a:cxn>
                    <a:cxn ang="0">
                      <a:pos x="218" y="328"/>
                    </a:cxn>
                    <a:cxn ang="0">
                      <a:pos x="234" y="308"/>
                    </a:cxn>
                    <a:cxn ang="0">
                      <a:pos x="246" y="284"/>
                    </a:cxn>
                    <a:cxn ang="0">
                      <a:pos x="254" y="262"/>
                    </a:cxn>
                    <a:cxn ang="0">
                      <a:pos x="256" y="248"/>
                    </a:cxn>
                    <a:cxn ang="0">
                      <a:pos x="258" y="232"/>
                    </a:cxn>
                  </a:cxnLst>
                  <a:rect l="0" t="0" r="r" b="b"/>
                  <a:pathLst>
                    <a:path w="260" h="340">
                      <a:moveTo>
                        <a:pt x="258" y="232"/>
                      </a:moveTo>
                      <a:lnTo>
                        <a:pt x="258" y="232"/>
                      </a:lnTo>
                      <a:lnTo>
                        <a:pt x="258" y="232"/>
                      </a:lnTo>
                      <a:lnTo>
                        <a:pt x="258" y="232"/>
                      </a:lnTo>
                      <a:lnTo>
                        <a:pt x="254" y="232"/>
                      </a:lnTo>
                      <a:lnTo>
                        <a:pt x="250" y="230"/>
                      </a:lnTo>
                      <a:lnTo>
                        <a:pt x="250" y="230"/>
                      </a:lnTo>
                      <a:lnTo>
                        <a:pt x="250" y="230"/>
                      </a:lnTo>
                      <a:lnTo>
                        <a:pt x="250" y="230"/>
                      </a:lnTo>
                      <a:lnTo>
                        <a:pt x="250" y="228"/>
                      </a:lnTo>
                      <a:lnTo>
                        <a:pt x="246" y="232"/>
                      </a:lnTo>
                      <a:lnTo>
                        <a:pt x="246" y="232"/>
                      </a:lnTo>
                      <a:lnTo>
                        <a:pt x="244" y="234"/>
                      </a:lnTo>
                      <a:lnTo>
                        <a:pt x="242" y="234"/>
                      </a:lnTo>
                      <a:lnTo>
                        <a:pt x="240" y="234"/>
                      </a:lnTo>
                      <a:lnTo>
                        <a:pt x="240" y="234"/>
                      </a:lnTo>
                      <a:lnTo>
                        <a:pt x="240" y="230"/>
                      </a:lnTo>
                      <a:lnTo>
                        <a:pt x="240" y="230"/>
                      </a:lnTo>
                      <a:lnTo>
                        <a:pt x="240" y="226"/>
                      </a:lnTo>
                      <a:lnTo>
                        <a:pt x="240" y="226"/>
                      </a:lnTo>
                      <a:lnTo>
                        <a:pt x="240" y="222"/>
                      </a:lnTo>
                      <a:lnTo>
                        <a:pt x="240" y="222"/>
                      </a:lnTo>
                      <a:lnTo>
                        <a:pt x="238" y="222"/>
                      </a:lnTo>
                      <a:lnTo>
                        <a:pt x="236" y="222"/>
                      </a:lnTo>
                      <a:lnTo>
                        <a:pt x="236" y="222"/>
                      </a:lnTo>
                      <a:lnTo>
                        <a:pt x="232" y="224"/>
                      </a:lnTo>
                      <a:lnTo>
                        <a:pt x="224" y="220"/>
                      </a:lnTo>
                      <a:lnTo>
                        <a:pt x="224" y="220"/>
                      </a:lnTo>
                      <a:lnTo>
                        <a:pt x="222" y="220"/>
                      </a:lnTo>
                      <a:lnTo>
                        <a:pt x="218" y="218"/>
                      </a:lnTo>
                      <a:lnTo>
                        <a:pt x="218" y="218"/>
                      </a:lnTo>
                      <a:lnTo>
                        <a:pt x="202" y="218"/>
                      </a:lnTo>
                      <a:lnTo>
                        <a:pt x="192" y="220"/>
                      </a:lnTo>
                      <a:lnTo>
                        <a:pt x="192" y="220"/>
                      </a:lnTo>
                      <a:lnTo>
                        <a:pt x="186" y="220"/>
                      </a:lnTo>
                      <a:lnTo>
                        <a:pt x="180" y="220"/>
                      </a:lnTo>
                      <a:lnTo>
                        <a:pt x="180" y="220"/>
                      </a:lnTo>
                      <a:lnTo>
                        <a:pt x="178" y="218"/>
                      </a:lnTo>
                      <a:lnTo>
                        <a:pt x="176" y="216"/>
                      </a:lnTo>
                      <a:lnTo>
                        <a:pt x="176" y="216"/>
                      </a:lnTo>
                      <a:lnTo>
                        <a:pt x="174" y="214"/>
                      </a:lnTo>
                      <a:lnTo>
                        <a:pt x="170" y="212"/>
                      </a:lnTo>
                      <a:lnTo>
                        <a:pt x="156" y="210"/>
                      </a:lnTo>
                      <a:lnTo>
                        <a:pt x="156" y="210"/>
                      </a:lnTo>
                      <a:lnTo>
                        <a:pt x="150" y="210"/>
                      </a:lnTo>
                      <a:lnTo>
                        <a:pt x="150" y="210"/>
                      </a:lnTo>
                      <a:lnTo>
                        <a:pt x="144" y="210"/>
                      </a:lnTo>
                      <a:lnTo>
                        <a:pt x="140" y="212"/>
                      </a:lnTo>
                      <a:lnTo>
                        <a:pt x="140" y="212"/>
                      </a:lnTo>
                      <a:lnTo>
                        <a:pt x="134" y="214"/>
                      </a:lnTo>
                      <a:lnTo>
                        <a:pt x="130" y="212"/>
                      </a:lnTo>
                      <a:lnTo>
                        <a:pt x="130" y="212"/>
                      </a:lnTo>
                      <a:lnTo>
                        <a:pt x="128" y="210"/>
                      </a:lnTo>
                      <a:lnTo>
                        <a:pt x="128" y="210"/>
                      </a:lnTo>
                      <a:lnTo>
                        <a:pt x="128" y="210"/>
                      </a:lnTo>
                      <a:lnTo>
                        <a:pt x="128" y="210"/>
                      </a:lnTo>
                      <a:lnTo>
                        <a:pt x="118" y="212"/>
                      </a:lnTo>
                      <a:lnTo>
                        <a:pt x="118" y="212"/>
                      </a:lnTo>
                      <a:lnTo>
                        <a:pt x="112" y="212"/>
                      </a:lnTo>
                      <a:lnTo>
                        <a:pt x="112" y="212"/>
                      </a:lnTo>
                      <a:lnTo>
                        <a:pt x="108" y="210"/>
                      </a:lnTo>
                      <a:lnTo>
                        <a:pt x="108" y="210"/>
                      </a:lnTo>
                      <a:lnTo>
                        <a:pt x="104" y="210"/>
                      </a:lnTo>
                      <a:lnTo>
                        <a:pt x="100" y="210"/>
                      </a:lnTo>
                      <a:lnTo>
                        <a:pt x="100" y="210"/>
                      </a:lnTo>
                      <a:lnTo>
                        <a:pt x="98" y="210"/>
                      </a:lnTo>
                      <a:lnTo>
                        <a:pt x="98" y="210"/>
                      </a:lnTo>
                      <a:lnTo>
                        <a:pt x="92" y="212"/>
                      </a:lnTo>
                      <a:lnTo>
                        <a:pt x="90" y="214"/>
                      </a:lnTo>
                      <a:lnTo>
                        <a:pt x="90" y="214"/>
                      </a:lnTo>
                      <a:lnTo>
                        <a:pt x="84" y="216"/>
                      </a:lnTo>
                      <a:lnTo>
                        <a:pt x="84" y="216"/>
                      </a:lnTo>
                      <a:lnTo>
                        <a:pt x="82" y="216"/>
                      </a:lnTo>
                      <a:lnTo>
                        <a:pt x="78" y="214"/>
                      </a:lnTo>
                      <a:lnTo>
                        <a:pt x="78" y="214"/>
                      </a:lnTo>
                      <a:lnTo>
                        <a:pt x="76" y="212"/>
                      </a:lnTo>
                      <a:lnTo>
                        <a:pt x="70" y="210"/>
                      </a:lnTo>
                      <a:lnTo>
                        <a:pt x="66" y="210"/>
                      </a:lnTo>
                      <a:lnTo>
                        <a:pt x="66" y="210"/>
                      </a:lnTo>
                      <a:lnTo>
                        <a:pt x="62" y="212"/>
                      </a:lnTo>
                      <a:lnTo>
                        <a:pt x="54" y="212"/>
                      </a:lnTo>
                      <a:lnTo>
                        <a:pt x="54" y="212"/>
                      </a:lnTo>
                      <a:lnTo>
                        <a:pt x="50" y="210"/>
                      </a:lnTo>
                      <a:lnTo>
                        <a:pt x="48" y="208"/>
                      </a:lnTo>
                      <a:lnTo>
                        <a:pt x="46" y="200"/>
                      </a:lnTo>
                      <a:lnTo>
                        <a:pt x="46" y="200"/>
                      </a:lnTo>
                      <a:lnTo>
                        <a:pt x="42" y="192"/>
                      </a:lnTo>
                      <a:lnTo>
                        <a:pt x="42" y="192"/>
                      </a:lnTo>
                      <a:lnTo>
                        <a:pt x="40" y="190"/>
                      </a:lnTo>
                      <a:lnTo>
                        <a:pt x="38" y="190"/>
                      </a:lnTo>
                      <a:lnTo>
                        <a:pt x="38" y="190"/>
                      </a:lnTo>
                      <a:lnTo>
                        <a:pt x="34" y="188"/>
                      </a:lnTo>
                      <a:lnTo>
                        <a:pt x="34" y="188"/>
                      </a:lnTo>
                      <a:lnTo>
                        <a:pt x="32" y="186"/>
                      </a:lnTo>
                      <a:lnTo>
                        <a:pt x="30" y="182"/>
                      </a:lnTo>
                      <a:lnTo>
                        <a:pt x="30" y="182"/>
                      </a:lnTo>
                      <a:lnTo>
                        <a:pt x="30" y="178"/>
                      </a:lnTo>
                      <a:lnTo>
                        <a:pt x="30" y="178"/>
                      </a:lnTo>
                      <a:lnTo>
                        <a:pt x="26" y="176"/>
                      </a:lnTo>
                      <a:lnTo>
                        <a:pt x="22" y="176"/>
                      </a:lnTo>
                      <a:lnTo>
                        <a:pt x="22" y="176"/>
                      </a:lnTo>
                      <a:lnTo>
                        <a:pt x="18" y="176"/>
                      </a:lnTo>
                      <a:lnTo>
                        <a:pt x="16" y="174"/>
                      </a:lnTo>
                      <a:lnTo>
                        <a:pt x="16" y="174"/>
                      </a:lnTo>
                      <a:lnTo>
                        <a:pt x="14" y="168"/>
                      </a:lnTo>
                      <a:lnTo>
                        <a:pt x="14" y="164"/>
                      </a:lnTo>
                      <a:lnTo>
                        <a:pt x="16" y="160"/>
                      </a:lnTo>
                      <a:lnTo>
                        <a:pt x="16" y="160"/>
                      </a:lnTo>
                      <a:lnTo>
                        <a:pt x="18" y="158"/>
                      </a:lnTo>
                      <a:lnTo>
                        <a:pt x="18" y="158"/>
                      </a:lnTo>
                      <a:lnTo>
                        <a:pt x="18" y="156"/>
                      </a:lnTo>
                      <a:lnTo>
                        <a:pt x="18" y="154"/>
                      </a:lnTo>
                      <a:lnTo>
                        <a:pt x="18" y="154"/>
                      </a:lnTo>
                      <a:lnTo>
                        <a:pt x="16" y="152"/>
                      </a:lnTo>
                      <a:lnTo>
                        <a:pt x="16" y="150"/>
                      </a:lnTo>
                      <a:lnTo>
                        <a:pt x="16" y="150"/>
                      </a:lnTo>
                      <a:lnTo>
                        <a:pt x="16" y="146"/>
                      </a:lnTo>
                      <a:lnTo>
                        <a:pt x="18" y="144"/>
                      </a:lnTo>
                      <a:lnTo>
                        <a:pt x="18" y="144"/>
                      </a:lnTo>
                      <a:lnTo>
                        <a:pt x="20" y="142"/>
                      </a:lnTo>
                      <a:lnTo>
                        <a:pt x="22" y="140"/>
                      </a:lnTo>
                      <a:lnTo>
                        <a:pt x="22" y="140"/>
                      </a:lnTo>
                      <a:lnTo>
                        <a:pt x="22" y="136"/>
                      </a:lnTo>
                      <a:lnTo>
                        <a:pt x="24" y="136"/>
                      </a:lnTo>
                      <a:lnTo>
                        <a:pt x="24" y="136"/>
                      </a:lnTo>
                      <a:lnTo>
                        <a:pt x="30" y="136"/>
                      </a:lnTo>
                      <a:lnTo>
                        <a:pt x="34" y="132"/>
                      </a:lnTo>
                      <a:lnTo>
                        <a:pt x="34" y="132"/>
                      </a:lnTo>
                      <a:lnTo>
                        <a:pt x="36" y="132"/>
                      </a:lnTo>
                      <a:lnTo>
                        <a:pt x="40" y="130"/>
                      </a:lnTo>
                      <a:lnTo>
                        <a:pt x="40" y="130"/>
                      </a:lnTo>
                      <a:lnTo>
                        <a:pt x="46" y="132"/>
                      </a:lnTo>
                      <a:lnTo>
                        <a:pt x="48" y="134"/>
                      </a:lnTo>
                      <a:lnTo>
                        <a:pt x="50" y="138"/>
                      </a:lnTo>
                      <a:lnTo>
                        <a:pt x="50" y="140"/>
                      </a:lnTo>
                      <a:lnTo>
                        <a:pt x="50" y="140"/>
                      </a:lnTo>
                      <a:lnTo>
                        <a:pt x="50" y="142"/>
                      </a:lnTo>
                      <a:lnTo>
                        <a:pt x="50" y="142"/>
                      </a:lnTo>
                      <a:lnTo>
                        <a:pt x="50" y="144"/>
                      </a:lnTo>
                      <a:lnTo>
                        <a:pt x="50" y="144"/>
                      </a:lnTo>
                      <a:lnTo>
                        <a:pt x="52" y="144"/>
                      </a:lnTo>
                      <a:lnTo>
                        <a:pt x="52" y="144"/>
                      </a:lnTo>
                      <a:lnTo>
                        <a:pt x="52" y="140"/>
                      </a:lnTo>
                      <a:lnTo>
                        <a:pt x="52" y="140"/>
                      </a:lnTo>
                      <a:lnTo>
                        <a:pt x="52" y="136"/>
                      </a:lnTo>
                      <a:lnTo>
                        <a:pt x="50" y="134"/>
                      </a:lnTo>
                      <a:lnTo>
                        <a:pt x="50" y="134"/>
                      </a:lnTo>
                      <a:lnTo>
                        <a:pt x="50" y="130"/>
                      </a:lnTo>
                      <a:lnTo>
                        <a:pt x="50" y="130"/>
                      </a:lnTo>
                      <a:lnTo>
                        <a:pt x="50" y="124"/>
                      </a:lnTo>
                      <a:lnTo>
                        <a:pt x="50" y="124"/>
                      </a:lnTo>
                      <a:lnTo>
                        <a:pt x="52" y="114"/>
                      </a:lnTo>
                      <a:lnTo>
                        <a:pt x="52" y="114"/>
                      </a:lnTo>
                      <a:lnTo>
                        <a:pt x="54" y="110"/>
                      </a:lnTo>
                      <a:lnTo>
                        <a:pt x="56" y="108"/>
                      </a:lnTo>
                      <a:lnTo>
                        <a:pt x="56" y="108"/>
                      </a:lnTo>
                      <a:lnTo>
                        <a:pt x="58" y="106"/>
                      </a:lnTo>
                      <a:lnTo>
                        <a:pt x="60" y="102"/>
                      </a:lnTo>
                      <a:lnTo>
                        <a:pt x="60" y="102"/>
                      </a:lnTo>
                      <a:lnTo>
                        <a:pt x="62" y="98"/>
                      </a:lnTo>
                      <a:lnTo>
                        <a:pt x="64" y="98"/>
                      </a:lnTo>
                      <a:lnTo>
                        <a:pt x="64" y="98"/>
                      </a:lnTo>
                      <a:lnTo>
                        <a:pt x="66" y="96"/>
                      </a:lnTo>
                      <a:lnTo>
                        <a:pt x="66" y="96"/>
                      </a:lnTo>
                      <a:lnTo>
                        <a:pt x="68" y="82"/>
                      </a:lnTo>
                      <a:lnTo>
                        <a:pt x="68" y="82"/>
                      </a:lnTo>
                      <a:lnTo>
                        <a:pt x="68" y="78"/>
                      </a:lnTo>
                      <a:lnTo>
                        <a:pt x="70" y="78"/>
                      </a:lnTo>
                      <a:lnTo>
                        <a:pt x="74" y="78"/>
                      </a:lnTo>
                      <a:lnTo>
                        <a:pt x="74" y="78"/>
                      </a:lnTo>
                      <a:lnTo>
                        <a:pt x="76" y="76"/>
                      </a:lnTo>
                      <a:lnTo>
                        <a:pt x="76" y="76"/>
                      </a:lnTo>
                      <a:lnTo>
                        <a:pt x="80" y="72"/>
                      </a:lnTo>
                      <a:lnTo>
                        <a:pt x="82" y="68"/>
                      </a:lnTo>
                      <a:lnTo>
                        <a:pt x="88" y="66"/>
                      </a:lnTo>
                      <a:lnTo>
                        <a:pt x="88" y="66"/>
                      </a:lnTo>
                      <a:lnTo>
                        <a:pt x="92" y="66"/>
                      </a:lnTo>
                      <a:lnTo>
                        <a:pt x="92" y="64"/>
                      </a:lnTo>
                      <a:lnTo>
                        <a:pt x="92" y="64"/>
                      </a:lnTo>
                      <a:lnTo>
                        <a:pt x="94" y="46"/>
                      </a:lnTo>
                      <a:lnTo>
                        <a:pt x="94" y="46"/>
                      </a:lnTo>
                      <a:lnTo>
                        <a:pt x="96" y="44"/>
                      </a:lnTo>
                      <a:lnTo>
                        <a:pt x="98" y="42"/>
                      </a:lnTo>
                      <a:lnTo>
                        <a:pt x="102" y="42"/>
                      </a:lnTo>
                      <a:lnTo>
                        <a:pt x="102" y="42"/>
                      </a:lnTo>
                      <a:lnTo>
                        <a:pt x="104" y="42"/>
                      </a:lnTo>
                      <a:lnTo>
                        <a:pt x="104" y="42"/>
                      </a:lnTo>
                      <a:lnTo>
                        <a:pt x="106" y="36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0" y="28"/>
                      </a:lnTo>
                      <a:lnTo>
                        <a:pt x="98" y="22"/>
                      </a:lnTo>
                      <a:lnTo>
                        <a:pt x="98" y="22"/>
                      </a:lnTo>
                      <a:lnTo>
                        <a:pt x="96" y="18"/>
                      </a:lnTo>
                      <a:lnTo>
                        <a:pt x="96" y="18"/>
                      </a:lnTo>
                      <a:lnTo>
                        <a:pt x="94" y="16"/>
                      </a:lnTo>
                      <a:lnTo>
                        <a:pt x="94" y="16"/>
                      </a:lnTo>
                      <a:lnTo>
                        <a:pt x="88" y="18"/>
                      </a:lnTo>
                      <a:lnTo>
                        <a:pt x="88" y="18"/>
                      </a:lnTo>
                      <a:lnTo>
                        <a:pt x="84" y="20"/>
                      </a:lnTo>
                      <a:lnTo>
                        <a:pt x="80" y="20"/>
                      </a:lnTo>
                      <a:lnTo>
                        <a:pt x="80" y="20"/>
                      </a:lnTo>
                      <a:lnTo>
                        <a:pt x="76" y="20"/>
                      </a:lnTo>
                      <a:lnTo>
                        <a:pt x="76" y="20"/>
                      </a:lnTo>
                      <a:lnTo>
                        <a:pt x="74" y="22"/>
                      </a:lnTo>
                      <a:lnTo>
                        <a:pt x="74" y="26"/>
                      </a:lnTo>
                      <a:lnTo>
                        <a:pt x="74" y="32"/>
                      </a:lnTo>
                      <a:lnTo>
                        <a:pt x="74" y="32"/>
                      </a:lnTo>
                      <a:lnTo>
                        <a:pt x="74" y="34"/>
                      </a:lnTo>
                      <a:lnTo>
                        <a:pt x="74" y="34"/>
                      </a:lnTo>
                      <a:lnTo>
                        <a:pt x="74" y="38"/>
                      </a:lnTo>
                      <a:lnTo>
                        <a:pt x="72" y="42"/>
                      </a:lnTo>
                      <a:lnTo>
                        <a:pt x="72" y="42"/>
                      </a:lnTo>
                      <a:lnTo>
                        <a:pt x="66" y="44"/>
                      </a:lnTo>
                      <a:lnTo>
                        <a:pt x="56" y="44"/>
                      </a:lnTo>
                      <a:lnTo>
                        <a:pt x="56" y="44"/>
                      </a:lnTo>
                      <a:lnTo>
                        <a:pt x="48" y="38"/>
                      </a:lnTo>
                      <a:lnTo>
                        <a:pt x="46" y="30"/>
                      </a:lnTo>
                      <a:lnTo>
                        <a:pt x="46" y="30"/>
                      </a:lnTo>
                      <a:lnTo>
                        <a:pt x="46" y="24"/>
                      </a:lnTo>
                      <a:lnTo>
                        <a:pt x="50" y="18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8" y="12"/>
                      </a:lnTo>
                      <a:lnTo>
                        <a:pt x="60" y="8"/>
                      </a:lnTo>
                      <a:lnTo>
                        <a:pt x="60" y="8"/>
                      </a:lnTo>
                      <a:lnTo>
                        <a:pt x="60" y="6"/>
                      </a:lnTo>
                      <a:lnTo>
                        <a:pt x="56" y="8"/>
                      </a:lnTo>
                      <a:lnTo>
                        <a:pt x="56" y="8"/>
                      </a:lnTo>
                      <a:lnTo>
                        <a:pt x="52" y="8"/>
                      </a:lnTo>
                      <a:lnTo>
                        <a:pt x="50" y="8"/>
                      </a:lnTo>
                      <a:lnTo>
                        <a:pt x="50" y="8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34" y="14"/>
                      </a:lnTo>
                      <a:lnTo>
                        <a:pt x="26" y="28"/>
                      </a:lnTo>
                      <a:lnTo>
                        <a:pt x="18" y="44"/>
                      </a:lnTo>
                      <a:lnTo>
                        <a:pt x="12" y="60"/>
                      </a:lnTo>
                      <a:lnTo>
                        <a:pt x="6" y="78"/>
                      </a:lnTo>
                      <a:lnTo>
                        <a:pt x="2" y="94"/>
                      </a:lnTo>
                      <a:lnTo>
                        <a:pt x="0" y="112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158"/>
                      </a:lnTo>
                      <a:lnTo>
                        <a:pt x="2" y="158"/>
                      </a:lnTo>
                      <a:lnTo>
                        <a:pt x="6" y="164"/>
                      </a:lnTo>
                      <a:lnTo>
                        <a:pt x="8" y="172"/>
                      </a:lnTo>
                      <a:lnTo>
                        <a:pt x="8" y="172"/>
                      </a:lnTo>
                      <a:lnTo>
                        <a:pt x="12" y="182"/>
                      </a:lnTo>
                      <a:lnTo>
                        <a:pt x="16" y="188"/>
                      </a:lnTo>
                      <a:lnTo>
                        <a:pt x="16" y="188"/>
                      </a:lnTo>
                      <a:lnTo>
                        <a:pt x="20" y="192"/>
                      </a:lnTo>
                      <a:lnTo>
                        <a:pt x="24" y="194"/>
                      </a:lnTo>
                      <a:lnTo>
                        <a:pt x="24" y="194"/>
                      </a:lnTo>
                      <a:lnTo>
                        <a:pt x="30" y="196"/>
                      </a:lnTo>
                      <a:lnTo>
                        <a:pt x="36" y="200"/>
                      </a:lnTo>
                      <a:lnTo>
                        <a:pt x="40" y="206"/>
                      </a:lnTo>
                      <a:lnTo>
                        <a:pt x="40" y="206"/>
                      </a:lnTo>
                      <a:lnTo>
                        <a:pt x="44" y="212"/>
                      </a:lnTo>
                      <a:lnTo>
                        <a:pt x="48" y="216"/>
                      </a:lnTo>
                      <a:lnTo>
                        <a:pt x="48" y="216"/>
                      </a:lnTo>
                      <a:lnTo>
                        <a:pt x="54" y="216"/>
                      </a:lnTo>
                      <a:lnTo>
                        <a:pt x="58" y="216"/>
                      </a:lnTo>
                      <a:lnTo>
                        <a:pt x="58" y="216"/>
                      </a:lnTo>
                      <a:lnTo>
                        <a:pt x="58" y="218"/>
                      </a:lnTo>
                      <a:lnTo>
                        <a:pt x="60" y="218"/>
                      </a:lnTo>
                      <a:lnTo>
                        <a:pt x="60" y="218"/>
                      </a:lnTo>
                      <a:lnTo>
                        <a:pt x="74" y="218"/>
                      </a:lnTo>
                      <a:lnTo>
                        <a:pt x="80" y="222"/>
                      </a:lnTo>
                      <a:lnTo>
                        <a:pt x="84" y="226"/>
                      </a:lnTo>
                      <a:lnTo>
                        <a:pt x="84" y="232"/>
                      </a:lnTo>
                      <a:lnTo>
                        <a:pt x="84" y="232"/>
                      </a:lnTo>
                      <a:lnTo>
                        <a:pt x="86" y="238"/>
                      </a:lnTo>
                      <a:lnTo>
                        <a:pt x="90" y="246"/>
                      </a:lnTo>
                      <a:lnTo>
                        <a:pt x="92" y="252"/>
                      </a:lnTo>
                      <a:lnTo>
                        <a:pt x="92" y="252"/>
                      </a:lnTo>
                      <a:lnTo>
                        <a:pt x="92" y="258"/>
                      </a:lnTo>
                      <a:lnTo>
                        <a:pt x="96" y="262"/>
                      </a:lnTo>
                      <a:lnTo>
                        <a:pt x="96" y="262"/>
                      </a:lnTo>
                      <a:lnTo>
                        <a:pt x="98" y="264"/>
                      </a:lnTo>
                      <a:lnTo>
                        <a:pt x="102" y="264"/>
                      </a:lnTo>
                      <a:lnTo>
                        <a:pt x="102" y="264"/>
                      </a:lnTo>
                      <a:lnTo>
                        <a:pt x="106" y="266"/>
                      </a:lnTo>
                      <a:lnTo>
                        <a:pt x="108" y="268"/>
                      </a:lnTo>
                      <a:lnTo>
                        <a:pt x="110" y="270"/>
                      </a:lnTo>
                      <a:lnTo>
                        <a:pt x="110" y="270"/>
                      </a:lnTo>
                      <a:lnTo>
                        <a:pt x="112" y="276"/>
                      </a:lnTo>
                      <a:lnTo>
                        <a:pt x="112" y="280"/>
                      </a:lnTo>
                      <a:lnTo>
                        <a:pt x="114" y="280"/>
                      </a:lnTo>
                      <a:lnTo>
                        <a:pt x="114" y="280"/>
                      </a:lnTo>
                      <a:lnTo>
                        <a:pt x="116" y="282"/>
                      </a:lnTo>
                      <a:lnTo>
                        <a:pt x="122" y="286"/>
                      </a:lnTo>
                      <a:lnTo>
                        <a:pt x="122" y="286"/>
                      </a:lnTo>
                      <a:lnTo>
                        <a:pt x="124" y="286"/>
                      </a:lnTo>
                      <a:lnTo>
                        <a:pt x="124" y="286"/>
                      </a:lnTo>
                      <a:lnTo>
                        <a:pt x="130" y="286"/>
                      </a:lnTo>
                      <a:lnTo>
                        <a:pt x="136" y="290"/>
                      </a:lnTo>
                      <a:lnTo>
                        <a:pt x="136" y="290"/>
                      </a:lnTo>
                      <a:lnTo>
                        <a:pt x="142" y="294"/>
                      </a:lnTo>
                      <a:lnTo>
                        <a:pt x="146" y="298"/>
                      </a:lnTo>
                      <a:lnTo>
                        <a:pt x="146" y="298"/>
                      </a:lnTo>
                      <a:lnTo>
                        <a:pt x="150" y="302"/>
                      </a:lnTo>
                      <a:lnTo>
                        <a:pt x="156" y="310"/>
                      </a:lnTo>
                      <a:lnTo>
                        <a:pt x="156" y="310"/>
                      </a:lnTo>
                      <a:lnTo>
                        <a:pt x="158" y="312"/>
                      </a:lnTo>
                      <a:lnTo>
                        <a:pt x="160" y="314"/>
                      </a:lnTo>
                      <a:lnTo>
                        <a:pt x="160" y="314"/>
                      </a:lnTo>
                      <a:lnTo>
                        <a:pt x="166" y="318"/>
                      </a:lnTo>
                      <a:lnTo>
                        <a:pt x="172" y="328"/>
                      </a:lnTo>
                      <a:lnTo>
                        <a:pt x="172" y="328"/>
                      </a:lnTo>
                      <a:lnTo>
                        <a:pt x="176" y="330"/>
                      </a:lnTo>
                      <a:lnTo>
                        <a:pt x="176" y="330"/>
                      </a:lnTo>
                      <a:lnTo>
                        <a:pt x="184" y="336"/>
                      </a:lnTo>
                      <a:lnTo>
                        <a:pt x="184" y="336"/>
                      </a:lnTo>
                      <a:lnTo>
                        <a:pt x="188" y="340"/>
                      </a:lnTo>
                      <a:lnTo>
                        <a:pt x="188" y="340"/>
                      </a:lnTo>
                      <a:lnTo>
                        <a:pt x="210" y="340"/>
                      </a:lnTo>
                      <a:lnTo>
                        <a:pt x="210" y="340"/>
                      </a:lnTo>
                      <a:lnTo>
                        <a:pt x="216" y="340"/>
                      </a:lnTo>
                      <a:lnTo>
                        <a:pt x="216" y="340"/>
                      </a:lnTo>
                      <a:lnTo>
                        <a:pt x="218" y="328"/>
                      </a:lnTo>
                      <a:lnTo>
                        <a:pt x="222" y="322"/>
                      </a:lnTo>
                      <a:lnTo>
                        <a:pt x="226" y="320"/>
                      </a:lnTo>
                      <a:lnTo>
                        <a:pt x="226" y="320"/>
                      </a:lnTo>
                      <a:lnTo>
                        <a:pt x="228" y="318"/>
                      </a:lnTo>
                      <a:lnTo>
                        <a:pt x="230" y="316"/>
                      </a:lnTo>
                      <a:lnTo>
                        <a:pt x="234" y="308"/>
                      </a:lnTo>
                      <a:lnTo>
                        <a:pt x="234" y="308"/>
                      </a:lnTo>
                      <a:lnTo>
                        <a:pt x="240" y="298"/>
                      </a:lnTo>
                      <a:lnTo>
                        <a:pt x="244" y="294"/>
                      </a:lnTo>
                      <a:lnTo>
                        <a:pt x="244" y="294"/>
                      </a:lnTo>
                      <a:lnTo>
                        <a:pt x="246" y="290"/>
                      </a:lnTo>
                      <a:lnTo>
                        <a:pt x="246" y="284"/>
                      </a:lnTo>
                      <a:lnTo>
                        <a:pt x="246" y="284"/>
                      </a:lnTo>
                      <a:lnTo>
                        <a:pt x="248" y="274"/>
                      </a:lnTo>
                      <a:lnTo>
                        <a:pt x="250" y="268"/>
                      </a:lnTo>
                      <a:lnTo>
                        <a:pt x="254" y="264"/>
                      </a:lnTo>
                      <a:lnTo>
                        <a:pt x="254" y="264"/>
                      </a:lnTo>
                      <a:lnTo>
                        <a:pt x="254" y="262"/>
                      </a:lnTo>
                      <a:lnTo>
                        <a:pt x="254" y="262"/>
                      </a:lnTo>
                      <a:lnTo>
                        <a:pt x="252" y="256"/>
                      </a:lnTo>
                      <a:lnTo>
                        <a:pt x="252" y="256"/>
                      </a:lnTo>
                      <a:lnTo>
                        <a:pt x="254" y="252"/>
                      </a:lnTo>
                      <a:lnTo>
                        <a:pt x="256" y="248"/>
                      </a:lnTo>
                      <a:lnTo>
                        <a:pt x="256" y="248"/>
                      </a:lnTo>
                      <a:lnTo>
                        <a:pt x="258" y="246"/>
                      </a:lnTo>
                      <a:lnTo>
                        <a:pt x="258" y="246"/>
                      </a:lnTo>
                      <a:lnTo>
                        <a:pt x="260" y="234"/>
                      </a:lnTo>
                      <a:lnTo>
                        <a:pt x="260" y="234"/>
                      </a:lnTo>
                      <a:lnTo>
                        <a:pt x="258" y="232"/>
                      </a:lnTo>
                      <a:lnTo>
                        <a:pt x="258" y="232"/>
                      </a:lnTo>
                      <a:lnTo>
                        <a:pt x="258" y="232"/>
                      </a:lnTo>
                      <a:lnTo>
                        <a:pt x="258" y="232"/>
                      </a:lnTo>
                      <a:close/>
                    </a:path>
                  </a:pathLst>
                </a:custGeom>
                <a:solidFill>
                  <a:srgbClr val="63A9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" name="Freeform 55"/>
                <p:cNvSpPr>
                  <a:spLocks noEditPoints="1"/>
                </p:cNvSpPr>
                <p:nvPr/>
              </p:nvSpPr>
              <p:spPr bwMode="auto">
                <a:xfrm>
                  <a:off x="7620000" y="2743200"/>
                  <a:ext cx="950337" cy="946150"/>
                </a:xfrm>
                <a:custGeom>
                  <a:avLst/>
                  <a:gdLst/>
                  <a:ahLst/>
                  <a:cxnLst>
                    <a:cxn ang="0">
                      <a:pos x="272" y="352"/>
                    </a:cxn>
                    <a:cxn ang="0">
                      <a:pos x="254" y="314"/>
                    </a:cxn>
                    <a:cxn ang="0">
                      <a:pos x="154" y="304"/>
                    </a:cxn>
                    <a:cxn ang="0">
                      <a:pos x="80" y="304"/>
                    </a:cxn>
                    <a:cxn ang="0">
                      <a:pos x="38" y="252"/>
                    </a:cxn>
                    <a:cxn ang="0">
                      <a:pos x="64" y="244"/>
                    </a:cxn>
                    <a:cxn ang="0">
                      <a:pos x="88" y="178"/>
                    </a:cxn>
                    <a:cxn ang="0">
                      <a:pos x="118" y="118"/>
                    </a:cxn>
                    <a:cxn ang="0">
                      <a:pos x="68" y="118"/>
                    </a:cxn>
                    <a:cxn ang="0">
                      <a:pos x="144" y="32"/>
                    </a:cxn>
                    <a:cxn ang="0">
                      <a:pos x="226" y="52"/>
                    </a:cxn>
                    <a:cxn ang="0">
                      <a:pos x="242" y="42"/>
                    </a:cxn>
                    <a:cxn ang="0">
                      <a:pos x="240" y="78"/>
                    </a:cxn>
                    <a:cxn ang="0">
                      <a:pos x="256" y="100"/>
                    </a:cxn>
                    <a:cxn ang="0">
                      <a:pos x="286" y="112"/>
                    </a:cxn>
                    <a:cxn ang="0">
                      <a:pos x="294" y="78"/>
                    </a:cxn>
                    <a:cxn ang="0">
                      <a:pos x="334" y="78"/>
                    </a:cxn>
                    <a:cxn ang="0">
                      <a:pos x="288" y="122"/>
                    </a:cxn>
                    <a:cxn ang="0">
                      <a:pos x="288" y="220"/>
                    </a:cxn>
                    <a:cxn ang="0">
                      <a:pos x="344" y="234"/>
                    </a:cxn>
                    <a:cxn ang="0">
                      <a:pos x="382" y="230"/>
                    </a:cxn>
                    <a:cxn ang="0">
                      <a:pos x="406" y="286"/>
                    </a:cxn>
                    <a:cxn ang="0">
                      <a:pos x="436" y="248"/>
                    </a:cxn>
                    <a:cxn ang="0">
                      <a:pos x="188" y="424"/>
                    </a:cxn>
                    <a:cxn ang="0">
                      <a:pos x="122" y="362"/>
                    </a:cxn>
                    <a:cxn ang="0">
                      <a:pos x="52" y="296"/>
                    </a:cxn>
                    <a:cxn ang="0">
                      <a:pos x="64" y="100"/>
                    </a:cxn>
                    <a:cxn ang="0">
                      <a:pos x="90" y="128"/>
                    </a:cxn>
                    <a:cxn ang="0">
                      <a:pos x="112" y="140"/>
                    </a:cxn>
                    <a:cxn ang="0">
                      <a:pos x="72" y="204"/>
                    </a:cxn>
                    <a:cxn ang="0">
                      <a:pos x="56" y="226"/>
                    </a:cxn>
                    <a:cxn ang="0">
                      <a:pos x="32" y="270"/>
                    </a:cxn>
                    <a:cxn ang="0">
                      <a:pos x="86" y="306"/>
                    </a:cxn>
                    <a:cxn ang="0">
                      <a:pos x="146" y="308"/>
                    </a:cxn>
                    <a:cxn ang="0">
                      <a:pos x="248" y="320"/>
                    </a:cxn>
                    <a:cxn ang="0">
                      <a:pos x="274" y="328"/>
                    </a:cxn>
                    <a:cxn ang="0">
                      <a:pos x="244" y="414"/>
                    </a:cxn>
                    <a:cxn ang="0">
                      <a:pos x="64" y="316"/>
                    </a:cxn>
                    <a:cxn ang="0">
                      <a:pos x="122" y="368"/>
                    </a:cxn>
                    <a:cxn ang="0">
                      <a:pos x="178" y="418"/>
                    </a:cxn>
                    <a:cxn ang="0">
                      <a:pos x="264" y="18"/>
                    </a:cxn>
                    <a:cxn ang="0">
                      <a:pos x="420" y="272"/>
                    </a:cxn>
                    <a:cxn ang="0">
                      <a:pos x="392" y="242"/>
                    </a:cxn>
                    <a:cxn ang="0">
                      <a:pos x="358" y="216"/>
                    </a:cxn>
                    <a:cxn ang="0">
                      <a:pos x="290" y="218"/>
                    </a:cxn>
                    <a:cxn ang="0">
                      <a:pos x="290" y="126"/>
                    </a:cxn>
                    <a:cxn ang="0">
                      <a:pos x="342" y="74"/>
                    </a:cxn>
                    <a:cxn ang="0">
                      <a:pos x="296" y="88"/>
                    </a:cxn>
                    <a:cxn ang="0">
                      <a:pos x="274" y="122"/>
                    </a:cxn>
                    <a:cxn ang="0">
                      <a:pos x="252" y="96"/>
                    </a:cxn>
                    <a:cxn ang="0">
                      <a:pos x="246" y="52"/>
                    </a:cxn>
                    <a:cxn ang="0">
                      <a:pos x="218" y="44"/>
                    </a:cxn>
                    <a:cxn ang="0">
                      <a:pos x="226" y="0"/>
                    </a:cxn>
                    <a:cxn ang="0">
                      <a:pos x="66" y="386"/>
                    </a:cxn>
                    <a:cxn ang="0">
                      <a:pos x="454" y="226"/>
                    </a:cxn>
                    <a:cxn ang="0">
                      <a:pos x="106" y="92"/>
                    </a:cxn>
                    <a:cxn ang="0">
                      <a:pos x="100" y="96"/>
                    </a:cxn>
                    <a:cxn ang="0">
                      <a:pos x="140" y="90"/>
                    </a:cxn>
                    <a:cxn ang="0">
                      <a:pos x="154" y="68"/>
                    </a:cxn>
                    <a:cxn ang="0">
                      <a:pos x="152" y="78"/>
                    </a:cxn>
                    <a:cxn ang="0">
                      <a:pos x="118" y="82"/>
                    </a:cxn>
                    <a:cxn ang="0">
                      <a:pos x="156" y="88"/>
                    </a:cxn>
                    <a:cxn ang="0">
                      <a:pos x="178" y="66"/>
                    </a:cxn>
                  </a:cxnLst>
                  <a:rect l="0" t="0" r="r" b="b"/>
                  <a:pathLst>
                    <a:path w="454" h="452">
                      <a:moveTo>
                        <a:pt x="236" y="436"/>
                      </a:moveTo>
                      <a:lnTo>
                        <a:pt x="236" y="436"/>
                      </a:lnTo>
                      <a:lnTo>
                        <a:pt x="238" y="426"/>
                      </a:lnTo>
                      <a:lnTo>
                        <a:pt x="240" y="420"/>
                      </a:lnTo>
                      <a:lnTo>
                        <a:pt x="240" y="420"/>
                      </a:lnTo>
                      <a:lnTo>
                        <a:pt x="242" y="420"/>
                      </a:lnTo>
                      <a:lnTo>
                        <a:pt x="242" y="420"/>
                      </a:lnTo>
                      <a:lnTo>
                        <a:pt x="246" y="418"/>
                      </a:lnTo>
                      <a:lnTo>
                        <a:pt x="248" y="414"/>
                      </a:lnTo>
                      <a:lnTo>
                        <a:pt x="254" y="406"/>
                      </a:lnTo>
                      <a:lnTo>
                        <a:pt x="254" y="406"/>
                      </a:lnTo>
                      <a:lnTo>
                        <a:pt x="258" y="398"/>
                      </a:lnTo>
                      <a:lnTo>
                        <a:pt x="262" y="392"/>
                      </a:lnTo>
                      <a:lnTo>
                        <a:pt x="262" y="392"/>
                      </a:lnTo>
                      <a:lnTo>
                        <a:pt x="266" y="388"/>
                      </a:lnTo>
                      <a:lnTo>
                        <a:pt x="266" y="380"/>
                      </a:lnTo>
                      <a:lnTo>
                        <a:pt x="266" y="380"/>
                      </a:lnTo>
                      <a:lnTo>
                        <a:pt x="268" y="372"/>
                      </a:lnTo>
                      <a:lnTo>
                        <a:pt x="270" y="366"/>
                      </a:lnTo>
                      <a:lnTo>
                        <a:pt x="274" y="362"/>
                      </a:lnTo>
                      <a:lnTo>
                        <a:pt x="274" y="362"/>
                      </a:lnTo>
                      <a:lnTo>
                        <a:pt x="274" y="358"/>
                      </a:lnTo>
                      <a:lnTo>
                        <a:pt x="274" y="358"/>
                      </a:lnTo>
                      <a:lnTo>
                        <a:pt x="274" y="358"/>
                      </a:lnTo>
                      <a:lnTo>
                        <a:pt x="274" y="354"/>
                      </a:lnTo>
                      <a:lnTo>
                        <a:pt x="272" y="352"/>
                      </a:lnTo>
                      <a:lnTo>
                        <a:pt x="276" y="348"/>
                      </a:lnTo>
                      <a:lnTo>
                        <a:pt x="278" y="342"/>
                      </a:lnTo>
                      <a:lnTo>
                        <a:pt x="278" y="342"/>
                      </a:lnTo>
                      <a:lnTo>
                        <a:pt x="278" y="328"/>
                      </a:lnTo>
                      <a:lnTo>
                        <a:pt x="278" y="326"/>
                      </a:lnTo>
                      <a:lnTo>
                        <a:pt x="276" y="324"/>
                      </a:lnTo>
                      <a:lnTo>
                        <a:pt x="276" y="324"/>
                      </a:lnTo>
                      <a:lnTo>
                        <a:pt x="272" y="324"/>
                      </a:lnTo>
                      <a:lnTo>
                        <a:pt x="272" y="324"/>
                      </a:lnTo>
                      <a:lnTo>
                        <a:pt x="270" y="324"/>
                      </a:lnTo>
                      <a:lnTo>
                        <a:pt x="270" y="324"/>
                      </a:lnTo>
                      <a:lnTo>
                        <a:pt x="266" y="322"/>
                      </a:lnTo>
                      <a:lnTo>
                        <a:pt x="266" y="320"/>
                      </a:lnTo>
                      <a:lnTo>
                        <a:pt x="266" y="320"/>
                      </a:lnTo>
                      <a:lnTo>
                        <a:pt x="260" y="324"/>
                      </a:lnTo>
                      <a:lnTo>
                        <a:pt x="260" y="324"/>
                      </a:lnTo>
                      <a:lnTo>
                        <a:pt x="260" y="324"/>
                      </a:lnTo>
                      <a:lnTo>
                        <a:pt x="260" y="324"/>
                      </a:lnTo>
                      <a:lnTo>
                        <a:pt x="260" y="322"/>
                      </a:lnTo>
                      <a:lnTo>
                        <a:pt x="260" y="322"/>
                      </a:lnTo>
                      <a:lnTo>
                        <a:pt x="260" y="318"/>
                      </a:lnTo>
                      <a:lnTo>
                        <a:pt x="260" y="318"/>
                      </a:lnTo>
                      <a:lnTo>
                        <a:pt x="260" y="316"/>
                      </a:lnTo>
                      <a:lnTo>
                        <a:pt x="258" y="314"/>
                      </a:lnTo>
                      <a:lnTo>
                        <a:pt x="258" y="314"/>
                      </a:lnTo>
                      <a:lnTo>
                        <a:pt x="254" y="314"/>
                      </a:lnTo>
                      <a:lnTo>
                        <a:pt x="250" y="316"/>
                      </a:lnTo>
                      <a:lnTo>
                        <a:pt x="248" y="316"/>
                      </a:lnTo>
                      <a:lnTo>
                        <a:pt x="248" y="316"/>
                      </a:lnTo>
                      <a:lnTo>
                        <a:pt x="242" y="314"/>
                      </a:lnTo>
                      <a:lnTo>
                        <a:pt x="242" y="314"/>
                      </a:lnTo>
                      <a:lnTo>
                        <a:pt x="240" y="312"/>
                      </a:lnTo>
                      <a:lnTo>
                        <a:pt x="234" y="310"/>
                      </a:lnTo>
                      <a:lnTo>
                        <a:pt x="234" y="310"/>
                      </a:lnTo>
                      <a:lnTo>
                        <a:pt x="218" y="310"/>
                      </a:lnTo>
                      <a:lnTo>
                        <a:pt x="208" y="312"/>
                      </a:lnTo>
                      <a:lnTo>
                        <a:pt x="208" y="312"/>
                      </a:lnTo>
                      <a:lnTo>
                        <a:pt x="202" y="312"/>
                      </a:lnTo>
                      <a:lnTo>
                        <a:pt x="198" y="312"/>
                      </a:lnTo>
                      <a:lnTo>
                        <a:pt x="198" y="312"/>
                      </a:lnTo>
                      <a:lnTo>
                        <a:pt x="194" y="310"/>
                      </a:lnTo>
                      <a:lnTo>
                        <a:pt x="194" y="310"/>
                      </a:lnTo>
                      <a:lnTo>
                        <a:pt x="192" y="306"/>
                      </a:lnTo>
                      <a:lnTo>
                        <a:pt x="190" y="304"/>
                      </a:lnTo>
                      <a:lnTo>
                        <a:pt x="186" y="304"/>
                      </a:lnTo>
                      <a:lnTo>
                        <a:pt x="186" y="304"/>
                      </a:lnTo>
                      <a:lnTo>
                        <a:pt x="174" y="302"/>
                      </a:lnTo>
                      <a:lnTo>
                        <a:pt x="164" y="302"/>
                      </a:lnTo>
                      <a:lnTo>
                        <a:pt x="164" y="302"/>
                      </a:lnTo>
                      <a:lnTo>
                        <a:pt x="158" y="302"/>
                      </a:lnTo>
                      <a:lnTo>
                        <a:pt x="154" y="304"/>
                      </a:lnTo>
                      <a:lnTo>
                        <a:pt x="154" y="304"/>
                      </a:lnTo>
                      <a:lnTo>
                        <a:pt x="150" y="306"/>
                      </a:lnTo>
                      <a:lnTo>
                        <a:pt x="150" y="306"/>
                      </a:lnTo>
                      <a:lnTo>
                        <a:pt x="150" y="306"/>
                      </a:lnTo>
                      <a:lnTo>
                        <a:pt x="150" y="306"/>
                      </a:lnTo>
                      <a:lnTo>
                        <a:pt x="150" y="306"/>
                      </a:lnTo>
                      <a:lnTo>
                        <a:pt x="144" y="302"/>
                      </a:lnTo>
                      <a:lnTo>
                        <a:pt x="144" y="302"/>
                      </a:lnTo>
                      <a:lnTo>
                        <a:pt x="132" y="304"/>
                      </a:lnTo>
                      <a:lnTo>
                        <a:pt x="128" y="304"/>
                      </a:lnTo>
                      <a:lnTo>
                        <a:pt x="128" y="304"/>
                      </a:lnTo>
                      <a:lnTo>
                        <a:pt x="126" y="304"/>
                      </a:lnTo>
                      <a:lnTo>
                        <a:pt x="126" y="304"/>
                      </a:lnTo>
                      <a:lnTo>
                        <a:pt x="122" y="302"/>
                      </a:lnTo>
                      <a:lnTo>
                        <a:pt x="114" y="302"/>
                      </a:lnTo>
                      <a:lnTo>
                        <a:pt x="114" y="302"/>
                      </a:lnTo>
                      <a:lnTo>
                        <a:pt x="106" y="304"/>
                      </a:lnTo>
                      <a:lnTo>
                        <a:pt x="102" y="306"/>
                      </a:lnTo>
                      <a:lnTo>
                        <a:pt x="100" y="308"/>
                      </a:lnTo>
                      <a:lnTo>
                        <a:pt x="100" y="308"/>
                      </a:lnTo>
                      <a:lnTo>
                        <a:pt x="98" y="306"/>
                      </a:lnTo>
                      <a:lnTo>
                        <a:pt x="98" y="306"/>
                      </a:lnTo>
                      <a:lnTo>
                        <a:pt x="94" y="304"/>
                      </a:lnTo>
                      <a:lnTo>
                        <a:pt x="86" y="302"/>
                      </a:lnTo>
                      <a:lnTo>
                        <a:pt x="86" y="302"/>
                      </a:lnTo>
                      <a:lnTo>
                        <a:pt x="80" y="304"/>
                      </a:lnTo>
                      <a:lnTo>
                        <a:pt x="80" y="304"/>
                      </a:lnTo>
                      <a:lnTo>
                        <a:pt x="78" y="304"/>
                      </a:lnTo>
                      <a:lnTo>
                        <a:pt x="70" y="304"/>
                      </a:lnTo>
                      <a:lnTo>
                        <a:pt x="70" y="304"/>
                      </a:lnTo>
                      <a:lnTo>
                        <a:pt x="68" y="302"/>
                      </a:lnTo>
                      <a:lnTo>
                        <a:pt x="68" y="300"/>
                      </a:lnTo>
                      <a:lnTo>
                        <a:pt x="66" y="294"/>
                      </a:lnTo>
                      <a:lnTo>
                        <a:pt x="62" y="286"/>
                      </a:lnTo>
                      <a:lnTo>
                        <a:pt x="62" y="286"/>
                      </a:lnTo>
                      <a:lnTo>
                        <a:pt x="58" y="282"/>
                      </a:lnTo>
                      <a:lnTo>
                        <a:pt x="54" y="282"/>
                      </a:lnTo>
                      <a:lnTo>
                        <a:pt x="52" y="280"/>
                      </a:lnTo>
                      <a:lnTo>
                        <a:pt x="52" y="280"/>
                      </a:lnTo>
                      <a:lnTo>
                        <a:pt x="50" y="278"/>
                      </a:lnTo>
                      <a:lnTo>
                        <a:pt x="50" y="272"/>
                      </a:lnTo>
                      <a:lnTo>
                        <a:pt x="50" y="272"/>
                      </a:lnTo>
                      <a:lnTo>
                        <a:pt x="46" y="270"/>
                      </a:lnTo>
                      <a:lnTo>
                        <a:pt x="44" y="268"/>
                      </a:lnTo>
                      <a:lnTo>
                        <a:pt x="38" y="268"/>
                      </a:lnTo>
                      <a:lnTo>
                        <a:pt x="38" y="268"/>
                      </a:lnTo>
                      <a:lnTo>
                        <a:pt x="36" y="268"/>
                      </a:lnTo>
                      <a:lnTo>
                        <a:pt x="36" y="268"/>
                      </a:lnTo>
                      <a:lnTo>
                        <a:pt x="34" y="262"/>
                      </a:lnTo>
                      <a:lnTo>
                        <a:pt x="36" y="258"/>
                      </a:lnTo>
                      <a:lnTo>
                        <a:pt x="38" y="254"/>
                      </a:lnTo>
                      <a:lnTo>
                        <a:pt x="38" y="254"/>
                      </a:lnTo>
                      <a:lnTo>
                        <a:pt x="38" y="252"/>
                      </a:lnTo>
                      <a:lnTo>
                        <a:pt x="38" y="250"/>
                      </a:lnTo>
                      <a:lnTo>
                        <a:pt x="38" y="248"/>
                      </a:lnTo>
                      <a:lnTo>
                        <a:pt x="36" y="246"/>
                      </a:lnTo>
                      <a:lnTo>
                        <a:pt x="36" y="246"/>
                      </a:lnTo>
                      <a:lnTo>
                        <a:pt x="36" y="246"/>
                      </a:lnTo>
                      <a:lnTo>
                        <a:pt x="36" y="246"/>
                      </a:lnTo>
                      <a:lnTo>
                        <a:pt x="36" y="246"/>
                      </a:lnTo>
                      <a:lnTo>
                        <a:pt x="36" y="244"/>
                      </a:lnTo>
                      <a:lnTo>
                        <a:pt x="36" y="244"/>
                      </a:lnTo>
                      <a:lnTo>
                        <a:pt x="40" y="240"/>
                      </a:lnTo>
                      <a:lnTo>
                        <a:pt x="40" y="236"/>
                      </a:lnTo>
                      <a:lnTo>
                        <a:pt x="40" y="236"/>
                      </a:lnTo>
                      <a:lnTo>
                        <a:pt x="40" y="236"/>
                      </a:lnTo>
                      <a:lnTo>
                        <a:pt x="44" y="236"/>
                      </a:lnTo>
                      <a:lnTo>
                        <a:pt x="48" y="234"/>
                      </a:lnTo>
                      <a:lnTo>
                        <a:pt x="52" y="232"/>
                      </a:lnTo>
                      <a:lnTo>
                        <a:pt x="52" y="232"/>
                      </a:lnTo>
                      <a:lnTo>
                        <a:pt x="54" y="230"/>
                      </a:lnTo>
                      <a:lnTo>
                        <a:pt x="54" y="230"/>
                      </a:lnTo>
                      <a:lnTo>
                        <a:pt x="60" y="232"/>
                      </a:lnTo>
                      <a:lnTo>
                        <a:pt x="62" y="234"/>
                      </a:lnTo>
                      <a:lnTo>
                        <a:pt x="62" y="238"/>
                      </a:lnTo>
                      <a:lnTo>
                        <a:pt x="62" y="238"/>
                      </a:lnTo>
                      <a:lnTo>
                        <a:pt x="62" y="240"/>
                      </a:lnTo>
                      <a:lnTo>
                        <a:pt x="64" y="244"/>
                      </a:lnTo>
                      <a:lnTo>
                        <a:pt x="64" y="244"/>
                      </a:lnTo>
                      <a:lnTo>
                        <a:pt x="68" y="246"/>
                      </a:lnTo>
                      <a:lnTo>
                        <a:pt x="70" y="246"/>
                      </a:lnTo>
                      <a:lnTo>
                        <a:pt x="72" y="246"/>
                      </a:lnTo>
                      <a:lnTo>
                        <a:pt x="72" y="242"/>
                      </a:lnTo>
                      <a:lnTo>
                        <a:pt x="72" y="242"/>
                      </a:lnTo>
                      <a:lnTo>
                        <a:pt x="72" y="236"/>
                      </a:lnTo>
                      <a:lnTo>
                        <a:pt x="72" y="232"/>
                      </a:lnTo>
                      <a:lnTo>
                        <a:pt x="70" y="228"/>
                      </a:lnTo>
                      <a:lnTo>
                        <a:pt x="70" y="228"/>
                      </a:lnTo>
                      <a:lnTo>
                        <a:pt x="70" y="220"/>
                      </a:lnTo>
                      <a:lnTo>
                        <a:pt x="72" y="210"/>
                      </a:lnTo>
                      <a:lnTo>
                        <a:pt x="72" y="210"/>
                      </a:lnTo>
                      <a:lnTo>
                        <a:pt x="72" y="208"/>
                      </a:lnTo>
                      <a:lnTo>
                        <a:pt x="74" y="208"/>
                      </a:lnTo>
                      <a:lnTo>
                        <a:pt x="74" y="208"/>
                      </a:lnTo>
                      <a:lnTo>
                        <a:pt x="78" y="204"/>
                      </a:lnTo>
                      <a:lnTo>
                        <a:pt x="80" y="198"/>
                      </a:lnTo>
                      <a:lnTo>
                        <a:pt x="80" y="198"/>
                      </a:lnTo>
                      <a:lnTo>
                        <a:pt x="80" y="198"/>
                      </a:lnTo>
                      <a:lnTo>
                        <a:pt x="80" y="198"/>
                      </a:lnTo>
                      <a:lnTo>
                        <a:pt x="84" y="196"/>
                      </a:lnTo>
                      <a:lnTo>
                        <a:pt x="86" y="194"/>
                      </a:lnTo>
                      <a:lnTo>
                        <a:pt x="86" y="194"/>
                      </a:lnTo>
                      <a:lnTo>
                        <a:pt x="88" y="178"/>
                      </a:lnTo>
                      <a:lnTo>
                        <a:pt x="88" y="178"/>
                      </a:lnTo>
                      <a:lnTo>
                        <a:pt x="88" y="178"/>
                      </a:lnTo>
                      <a:lnTo>
                        <a:pt x="90" y="178"/>
                      </a:lnTo>
                      <a:lnTo>
                        <a:pt x="90" y="178"/>
                      </a:lnTo>
                      <a:lnTo>
                        <a:pt x="92" y="178"/>
                      </a:lnTo>
                      <a:lnTo>
                        <a:pt x="96" y="174"/>
                      </a:lnTo>
                      <a:lnTo>
                        <a:pt x="96" y="174"/>
                      </a:lnTo>
                      <a:lnTo>
                        <a:pt x="102" y="168"/>
                      </a:lnTo>
                      <a:lnTo>
                        <a:pt x="106" y="166"/>
                      </a:lnTo>
                      <a:lnTo>
                        <a:pt x="106" y="166"/>
                      </a:lnTo>
                      <a:lnTo>
                        <a:pt x="110" y="164"/>
                      </a:lnTo>
                      <a:lnTo>
                        <a:pt x="112" y="160"/>
                      </a:lnTo>
                      <a:lnTo>
                        <a:pt x="112" y="160"/>
                      </a:lnTo>
                      <a:lnTo>
                        <a:pt x="114" y="144"/>
                      </a:lnTo>
                      <a:lnTo>
                        <a:pt x="114" y="144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18" y="142"/>
                      </a:lnTo>
                      <a:lnTo>
                        <a:pt x="122" y="140"/>
                      </a:lnTo>
                      <a:lnTo>
                        <a:pt x="124" y="138"/>
                      </a:lnTo>
                      <a:lnTo>
                        <a:pt x="124" y="138"/>
                      </a:lnTo>
                      <a:lnTo>
                        <a:pt x="126" y="134"/>
                      </a:lnTo>
                      <a:lnTo>
                        <a:pt x="126" y="134"/>
                      </a:lnTo>
                      <a:lnTo>
                        <a:pt x="124" y="128"/>
                      </a:lnTo>
                      <a:lnTo>
                        <a:pt x="124" y="128"/>
                      </a:lnTo>
                      <a:lnTo>
                        <a:pt x="118" y="122"/>
                      </a:lnTo>
                      <a:lnTo>
                        <a:pt x="118" y="118"/>
                      </a:lnTo>
                      <a:lnTo>
                        <a:pt x="118" y="118"/>
                      </a:lnTo>
                      <a:lnTo>
                        <a:pt x="114" y="112"/>
                      </a:lnTo>
                      <a:lnTo>
                        <a:pt x="114" y="112"/>
                      </a:lnTo>
                      <a:lnTo>
                        <a:pt x="110" y="108"/>
                      </a:lnTo>
                      <a:lnTo>
                        <a:pt x="110" y="108"/>
                      </a:lnTo>
                      <a:lnTo>
                        <a:pt x="104" y="110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98" y="112"/>
                      </a:lnTo>
                      <a:lnTo>
                        <a:pt x="96" y="112"/>
                      </a:lnTo>
                      <a:lnTo>
                        <a:pt x="90" y="112"/>
                      </a:lnTo>
                      <a:lnTo>
                        <a:pt x="90" y="112"/>
                      </a:lnTo>
                      <a:lnTo>
                        <a:pt x="86" y="116"/>
                      </a:lnTo>
                      <a:lnTo>
                        <a:pt x="86" y="120"/>
                      </a:lnTo>
                      <a:lnTo>
                        <a:pt x="86" y="130"/>
                      </a:lnTo>
                      <a:lnTo>
                        <a:pt x="86" y="130"/>
                      </a:lnTo>
                      <a:lnTo>
                        <a:pt x="86" y="130"/>
                      </a:lnTo>
                      <a:lnTo>
                        <a:pt x="86" y="134"/>
                      </a:lnTo>
                      <a:lnTo>
                        <a:pt x="86" y="134"/>
                      </a:lnTo>
                      <a:lnTo>
                        <a:pt x="82" y="136"/>
                      </a:lnTo>
                      <a:lnTo>
                        <a:pt x="74" y="136"/>
                      </a:lnTo>
                      <a:lnTo>
                        <a:pt x="74" y="136"/>
                      </a:lnTo>
                      <a:lnTo>
                        <a:pt x="68" y="132"/>
                      </a:lnTo>
                      <a:lnTo>
                        <a:pt x="66" y="126"/>
                      </a:lnTo>
                      <a:lnTo>
                        <a:pt x="66" y="126"/>
                      </a:lnTo>
                      <a:lnTo>
                        <a:pt x="66" y="122"/>
                      </a:lnTo>
                      <a:lnTo>
                        <a:pt x="68" y="118"/>
                      </a:lnTo>
                      <a:lnTo>
                        <a:pt x="68" y="118"/>
                      </a:lnTo>
                      <a:lnTo>
                        <a:pt x="70" y="116"/>
                      </a:lnTo>
                      <a:lnTo>
                        <a:pt x="70" y="116"/>
                      </a:lnTo>
                      <a:lnTo>
                        <a:pt x="78" y="110"/>
                      </a:lnTo>
                      <a:lnTo>
                        <a:pt x="80" y="108"/>
                      </a:lnTo>
                      <a:lnTo>
                        <a:pt x="80" y="104"/>
                      </a:lnTo>
                      <a:lnTo>
                        <a:pt x="80" y="104"/>
                      </a:lnTo>
                      <a:lnTo>
                        <a:pt x="80" y="102"/>
                      </a:lnTo>
                      <a:lnTo>
                        <a:pt x="78" y="100"/>
                      </a:lnTo>
                      <a:lnTo>
                        <a:pt x="78" y="100"/>
                      </a:lnTo>
                      <a:lnTo>
                        <a:pt x="70" y="100"/>
                      </a:lnTo>
                      <a:lnTo>
                        <a:pt x="70" y="100"/>
                      </a:lnTo>
                      <a:lnTo>
                        <a:pt x="68" y="100"/>
                      </a:lnTo>
                      <a:lnTo>
                        <a:pt x="68" y="100"/>
                      </a:lnTo>
                      <a:lnTo>
                        <a:pt x="68" y="100"/>
                      </a:lnTo>
                      <a:lnTo>
                        <a:pt x="68" y="100"/>
                      </a:lnTo>
                      <a:lnTo>
                        <a:pt x="68" y="98"/>
                      </a:lnTo>
                      <a:lnTo>
                        <a:pt x="68" y="98"/>
                      </a:lnTo>
                      <a:lnTo>
                        <a:pt x="66" y="96"/>
                      </a:lnTo>
                      <a:lnTo>
                        <a:pt x="64" y="94"/>
                      </a:lnTo>
                      <a:lnTo>
                        <a:pt x="64" y="94"/>
                      </a:lnTo>
                      <a:lnTo>
                        <a:pt x="76" y="78"/>
                      </a:lnTo>
                      <a:lnTo>
                        <a:pt x="92" y="64"/>
                      </a:lnTo>
                      <a:lnTo>
                        <a:pt x="108" y="52"/>
                      </a:lnTo>
                      <a:lnTo>
                        <a:pt x="126" y="42"/>
                      </a:lnTo>
                      <a:lnTo>
                        <a:pt x="144" y="32"/>
                      </a:lnTo>
                      <a:lnTo>
                        <a:pt x="164" y="26"/>
                      </a:lnTo>
                      <a:lnTo>
                        <a:pt x="184" y="20"/>
                      </a:lnTo>
                      <a:lnTo>
                        <a:pt x="206" y="16"/>
                      </a:lnTo>
                      <a:lnTo>
                        <a:pt x="202" y="22"/>
                      </a:lnTo>
                      <a:lnTo>
                        <a:pt x="202" y="22"/>
                      </a:lnTo>
                      <a:lnTo>
                        <a:pt x="200" y="24"/>
                      </a:lnTo>
                      <a:lnTo>
                        <a:pt x="200" y="28"/>
                      </a:lnTo>
                      <a:lnTo>
                        <a:pt x="200" y="30"/>
                      </a:lnTo>
                      <a:lnTo>
                        <a:pt x="200" y="32"/>
                      </a:lnTo>
                      <a:lnTo>
                        <a:pt x="200" y="38"/>
                      </a:lnTo>
                      <a:lnTo>
                        <a:pt x="200" y="38"/>
                      </a:lnTo>
                      <a:lnTo>
                        <a:pt x="200" y="40"/>
                      </a:lnTo>
                      <a:lnTo>
                        <a:pt x="202" y="42"/>
                      </a:lnTo>
                      <a:lnTo>
                        <a:pt x="202" y="42"/>
                      </a:lnTo>
                      <a:lnTo>
                        <a:pt x="202" y="42"/>
                      </a:lnTo>
                      <a:lnTo>
                        <a:pt x="202" y="46"/>
                      </a:lnTo>
                      <a:lnTo>
                        <a:pt x="202" y="46"/>
                      </a:lnTo>
                      <a:lnTo>
                        <a:pt x="206" y="50"/>
                      </a:lnTo>
                      <a:lnTo>
                        <a:pt x="206" y="50"/>
                      </a:lnTo>
                      <a:lnTo>
                        <a:pt x="206" y="50"/>
                      </a:lnTo>
                      <a:lnTo>
                        <a:pt x="212" y="52"/>
                      </a:lnTo>
                      <a:lnTo>
                        <a:pt x="212" y="52"/>
                      </a:lnTo>
                      <a:lnTo>
                        <a:pt x="218" y="54"/>
                      </a:lnTo>
                      <a:lnTo>
                        <a:pt x="224" y="54"/>
                      </a:lnTo>
                      <a:lnTo>
                        <a:pt x="224" y="54"/>
                      </a:lnTo>
                      <a:lnTo>
                        <a:pt x="226" y="52"/>
                      </a:lnTo>
                      <a:lnTo>
                        <a:pt x="226" y="50"/>
                      </a:lnTo>
                      <a:lnTo>
                        <a:pt x="226" y="50"/>
                      </a:lnTo>
                      <a:lnTo>
                        <a:pt x="226" y="48"/>
                      </a:lnTo>
                      <a:lnTo>
                        <a:pt x="224" y="46"/>
                      </a:lnTo>
                      <a:lnTo>
                        <a:pt x="224" y="46"/>
                      </a:lnTo>
                      <a:lnTo>
                        <a:pt x="222" y="42"/>
                      </a:lnTo>
                      <a:lnTo>
                        <a:pt x="222" y="40"/>
                      </a:lnTo>
                      <a:lnTo>
                        <a:pt x="222" y="40"/>
                      </a:lnTo>
                      <a:lnTo>
                        <a:pt x="222" y="40"/>
                      </a:lnTo>
                      <a:lnTo>
                        <a:pt x="222" y="40"/>
                      </a:lnTo>
                      <a:lnTo>
                        <a:pt x="222" y="34"/>
                      </a:lnTo>
                      <a:lnTo>
                        <a:pt x="224" y="30"/>
                      </a:lnTo>
                      <a:lnTo>
                        <a:pt x="224" y="30"/>
                      </a:lnTo>
                      <a:lnTo>
                        <a:pt x="226" y="28"/>
                      </a:lnTo>
                      <a:lnTo>
                        <a:pt x="226" y="28"/>
                      </a:lnTo>
                      <a:lnTo>
                        <a:pt x="228" y="28"/>
                      </a:lnTo>
                      <a:lnTo>
                        <a:pt x="228" y="28"/>
                      </a:lnTo>
                      <a:lnTo>
                        <a:pt x="230" y="32"/>
                      </a:lnTo>
                      <a:lnTo>
                        <a:pt x="230" y="32"/>
                      </a:lnTo>
                      <a:lnTo>
                        <a:pt x="232" y="34"/>
                      </a:lnTo>
                      <a:lnTo>
                        <a:pt x="236" y="36"/>
                      </a:lnTo>
                      <a:lnTo>
                        <a:pt x="236" y="36"/>
                      </a:lnTo>
                      <a:lnTo>
                        <a:pt x="238" y="36"/>
                      </a:lnTo>
                      <a:lnTo>
                        <a:pt x="240" y="38"/>
                      </a:lnTo>
                      <a:lnTo>
                        <a:pt x="240" y="38"/>
                      </a:lnTo>
                      <a:lnTo>
                        <a:pt x="242" y="42"/>
                      </a:lnTo>
                      <a:lnTo>
                        <a:pt x="242" y="44"/>
                      </a:lnTo>
                      <a:lnTo>
                        <a:pt x="242" y="44"/>
                      </a:lnTo>
                      <a:lnTo>
                        <a:pt x="242" y="44"/>
                      </a:lnTo>
                      <a:lnTo>
                        <a:pt x="246" y="46"/>
                      </a:lnTo>
                      <a:lnTo>
                        <a:pt x="246" y="46"/>
                      </a:lnTo>
                      <a:lnTo>
                        <a:pt x="244" y="48"/>
                      </a:lnTo>
                      <a:lnTo>
                        <a:pt x="244" y="48"/>
                      </a:lnTo>
                      <a:lnTo>
                        <a:pt x="240" y="50"/>
                      </a:lnTo>
                      <a:lnTo>
                        <a:pt x="240" y="54"/>
                      </a:lnTo>
                      <a:lnTo>
                        <a:pt x="240" y="54"/>
                      </a:lnTo>
                      <a:lnTo>
                        <a:pt x="240" y="54"/>
                      </a:lnTo>
                      <a:lnTo>
                        <a:pt x="240" y="54"/>
                      </a:lnTo>
                      <a:lnTo>
                        <a:pt x="238" y="60"/>
                      </a:lnTo>
                      <a:lnTo>
                        <a:pt x="238" y="60"/>
                      </a:lnTo>
                      <a:lnTo>
                        <a:pt x="240" y="62"/>
                      </a:lnTo>
                      <a:lnTo>
                        <a:pt x="240" y="62"/>
                      </a:lnTo>
                      <a:lnTo>
                        <a:pt x="240" y="64"/>
                      </a:lnTo>
                      <a:lnTo>
                        <a:pt x="240" y="64"/>
                      </a:lnTo>
                      <a:lnTo>
                        <a:pt x="240" y="66"/>
                      </a:lnTo>
                      <a:lnTo>
                        <a:pt x="240" y="66"/>
                      </a:lnTo>
                      <a:lnTo>
                        <a:pt x="238" y="70"/>
                      </a:lnTo>
                      <a:lnTo>
                        <a:pt x="238" y="70"/>
                      </a:lnTo>
                      <a:lnTo>
                        <a:pt x="238" y="74"/>
                      </a:lnTo>
                      <a:lnTo>
                        <a:pt x="238" y="74"/>
                      </a:lnTo>
                      <a:lnTo>
                        <a:pt x="240" y="78"/>
                      </a:lnTo>
                      <a:lnTo>
                        <a:pt x="240" y="78"/>
                      </a:lnTo>
                      <a:lnTo>
                        <a:pt x="242" y="78"/>
                      </a:lnTo>
                      <a:lnTo>
                        <a:pt x="242" y="78"/>
                      </a:lnTo>
                      <a:lnTo>
                        <a:pt x="240" y="82"/>
                      </a:lnTo>
                      <a:lnTo>
                        <a:pt x="240" y="82"/>
                      </a:lnTo>
                      <a:lnTo>
                        <a:pt x="240" y="88"/>
                      </a:lnTo>
                      <a:lnTo>
                        <a:pt x="240" y="88"/>
                      </a:lnTo>
                      <a:lnTo>
                        <a:pt x="240" y="90"/>
                      </a:lnTo>
                      <a:lnTo>
                        <a:pt x="240" y="90"/>
                      </a:lnTo>
                      <a:lnTo>
                        <a:pt x="240" y="92"/>
                      </a:lnTo>
                      <a:lnTo>
                        <a:pt x="244" y="94"/>
                      </a:lnTo>
                      <a:lnTo>
                        <a:pt x="246" y="94"/>
                      </a:lnTo>
                      <a:lnTo>
                        <a:pt x="246" y="94"/>
                      </a:lnTo>
                      <a:lnTo>
                        <a:pt x="248" y="94"/>
                      </a:lnTo>
                      <a:lnTo>
                        <a:pt x="248" y="94"/>
                      </a:lnTo>
                      <a:lnTo>
                        <a:pt x="248" y="98"/>
                      </a:lnTo>
                      <a:lnTo>
                        <a:pt x="248" y="98"/>
                      </a:lnTo>
                      <a:lnTo>
                        <a:pt x="248" y="98"/>
                      </a:lnTo>
                      <a:lnTo>
                        <a:pt x="250" y="100"/>
                      </a:lnTo>
                      <a:lnTo>
                        <a:pt x="252" y="102"/>
                      </a:lnTo>
                      <a:lnTo>
                        <a:pt x="254" y="102"/>
                      </a:lnTo>
                      <a:lnTo>
                        <a:pt x="254" y="100"/>
                      </a:lnTo>
                      <a:lnTo>
                        <a:pt x="254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4" y="106"/>
                      </a:lnTo>
                      <a:lnTo>
                        <a:pt x="254" y="106"/>
                      </a:lnTo>
                      <a:lnTo>
                        <a:pt x="250" y="108"/>
                      </a:lnTo>
                      <a:lnTo>
                        <a:pt x="250" y="112"/>
                      </a:lnTo>
                      <a:lnTo>
                        <a:pt x="250" y="112"/>
                      </a:lnTo>
                      <a:lnTo>
                        <a:pt x="250" y="114"/>
                      </a:lnTo>
                      <a:lnTo>
                        <a:pt x="250" y="114"/>
                      </a:lnTo>
                      <a:lnTo>
                        <a:pt x="252" y="118"/>
                      </a:lnTo>
                      <a:lnTo>
                        <a:pt x="252" y="118"/>
                      </a:lnTo>
                      <a:lnTo>
                        <a:pt x="254" y="122"/>
                      </a:lnTo>
                      <a:lnTo>
                        <a:pt x="254" y="122"/>
                      </a:lnTo>
                      <a:lnTo>
                        <a:pt x="254" y="122"/>
                      </a:lnTo>
                      <a:lnTo>
                        <a:pt x="256" y="124"/>
                      </a:lnTo>
                      <a:lnTo>
                        <a:pt x="258" y="128"/>
                      </a:lnTo>
                      <a:lnTo>
                        <a:pt x="258" y="128"/>
                      </a:lnTo>
                      <a:lnTo>
                        <a:pt x="266" y="126"/>
                      </a:lnTo>
                      <a:lnTo>
                        <a:pt x="266" y="126"/>
                      </a:lnTo>
                      <a:lnTo>
                        <a:pt x="268" y="128"/>
                      </a:lnTo>
                      <a:lnTo>
                        <a:pt x="276" y="126"/>
                      </a:lnTo>
                      <a:lnTo>
                        <a:pt x="280" y="124"/>
                      </a:lnTo>
                      <a:lnTo>
                        <a:pt x="280" y="124"/>
                      </a:lnTo>
                      <a:lnTo>
                        <a:pt x="284" y="118"/>
                      </a:lnTo>
                      <a:lnTo>
                        <a:pt x="286" y="112"/>
                      </a:lnTo>
                      <a:lnTo>
                        <a:pt x="286" y="112"/>
                      </a:lnTo>
                      <a:lnTo>
                        <a:pt x="284" y="108"/>
                      </a:lnTo>
                      <a:lnTo>
                        <a:pt x="284" y="108"/>
                      </a:lnTo>
                      <a:lnTo>
                        <a:pt x="284" y="104"/>
                      </a:lnTo>
                      <a:lnTo>
                        <a:pt x="284" y="104"/>
                      </a:lnTo>
                      <a:lnTo>
                        <a:pt x="282" y="102"/>
                      </a:lnTo>
                      <a:lnTo>
                        <a:pt x="282" y="102"/>
                      </a:lnTo>
                      <a:lnTo>
                        <a:pt x="284" y="100"/>
                      </a:lnTo>
                      <a:lnTo>
                        <a:pt x="284" y="100"/>
                      </a:lnTo>
                      <a:lnTo>
                        <a:pt x="286" y="96"/>
                      </a:lnTo>
                      <a:lnTo>
                        <a:pt x="288" y="92"/>
                      </a:lnTo>
                      <a:lnTo>
                        <a:pt x="288" y="92"/>
                      </a:lnTo>
                      <a:lnTo>
                        <a:pt x="290" y="90"/>
                      </a:lnTo>
                      <a:lnTo>
                        <a:pt x="290" y="90"/>
                      </a:lnTo>
                      <a:lnTo>
                        <a:pt x="296" y="94"/>
                      </a:lnTo>
                      <a:lnTo>
                        <a:pt x="296" y="92"/>
                      </a:lnTo>
                      <a:lnTo>
                        <a:pt x="296" y="92"/>
                      </a:lnTo>
                      <a:lnTo>
                        <a:pt x="298" y="92"/>
                      </a:lnTo>
                      <a:lnTo>
                        <a:pt x="300" y="88"/>
                      </a:lnTo>
                      <a:lnTo>
                        <a:pt x="302" y="88"/>
                      </a:lnTo>
                      <a:lnTo>
                        <a:pt x="300" y="88"/>
                      </a:lnTo>
                      <a:lnTo>
                        <a:pt x="296" y="82"/>
                      </a:lnTo>
                      <a:lnTo>
                        <a:pt x="296" y="82"/>
                      </a:lnTo>
                      <a:lnTo>
                        <a:pt x="294" y="78"/>
                      </a:lnTo>
                      <a:lnTo>
                        <a:pt x="294" y="78"/>
                      </a:lnTo>
                      <a:lnTo>
                        <a:pt x="294" y="78"/>
                      </a:lnTo>
                      <a:lnTo>
                        <a:pt x="294" y="78"/>
                      </a:lnTo>
                      <a:lnTo>
                        <a:pt x="298" y="78"/>
                      </a:lnTo>
                      <a:lnTo>
                        <a:pt x="302" y="78"/>
                      </a:lnTo>
                      <a:lnTo>
                        <a:pt x="302" y="78"/>
                      </a:lnTo>
                      <a:lnTo>
                        <a:pt x="304" y="78"/>
                      </a:lnTo>
                      <a:lnTo>
                        <a:pt x="304" y="78"/>
                      </a:lnTo>
                      <a:lnTo>
                        <a:pt x="306" y="76"/>
                      </a:lnTo>
                      <a:lnTo>
                        <a:pt x="308" y="70"/>
                      </a:lnTo>
                      <a:lnTo>
                        <a:pt x="308" y="70"/>
                      </a:lnTo>
                      <a:lnTo>
                        <a:pt x="310" y="68"/>
                      </a:lnTo>
                      <a:lnTo>
                        <a:pt x="312" y="66"/>
                      </a:lnTo>
                      <a:lnTo>
                        <a:pt x="316" y="66"/>
                      </a:lnTo>
                      <a:lnTo>
                        <a:pt x="316" y="66"/>
                      </a:lnTo>
                      <a:lnTo>
                        <a:pt x="322" y="68"/>
                      </a:lnTo>
                      <a:lnTo>
                        <a:pt x="326" y="66"/>
                      </a:lnTo>
                      <a:lnTo>
                        <a:pt x="326" y="66"/>
                      </a:lnTo>
                      <a:lnTo>
                        <a:pt x="330" y="66"/>
                      </a:lnTo>
                      <a:lnTo>
                        <a:pt x="332" y="66"/>
                      </a:lnTo>
                      <a:lnTo>
                        <a:pt x="332" y="66"/>
                      </a:lnTo>
                      <a:lnTo>
                        <a:pt x="334" y="68"/>
                      </a:lnTo>
                      <a:lnTo>
                        <a:pt x="334" y="68"/>
                      </a:lnTo>
                      <a:lnTo>
                        <a:pt x="336" y="72"/>
                      </a:lnTo>
                      <a:lnTo>
                        <a:pt x="338" y="74"/>
                      </a:lnTo>
                      <a:lnTo>
                        <a:pt x="338" y="74"/>
                      </a:lnTo>
                      <a:lnTo>
                        <a:pt x="338" y="76"/>
                      </a:lnTo>
                      <a:lnTo>
                        <a:pt x="338" y="76"/>
                      </a:lnTo>
                      <a:lnTo>
                        <a:pt x="334" y="78"/>
                      </a:lnTo>
                      <a:lnTo>
                        <a:pt x="334" y="78"/>
                      </a:lnTo>
                      <a:lnTo>
                        <a:pt x="330" y="78"/>
                      </a:lnTo>
                      <a:lnTo>
                        <a:pt x="330" y="78"/>
                      </a:lnTo>
                      <a:lnTo>
                        <a:pt x="326" y="80"/>
                      </a:lnTo>
                      <a:lnTo>
                        <a:pt x="322" y="86"/>
                      </a:lnTo>
                      <a:lnTo>
                        <a:pt x="322" y="86"/>
                      </a:lnTo>
                      <a:lnTo>
                        <a:pt x="322" y="86"/>
                      </a:lnTo>
                      <a:lnTo>
                        <a:pt x="322" y="86"/>
                      </a:lnTo>
                      <a:lnTo>
                        <a:pt x="320" y="90"/>
                      </a:lnTo>
                      <a:lnTo>
                        <a:pt x="320" y="90"/>
                      </a:lnTo>
                      <a:lnTo>
                        <a:pt x="322" y="90"/>
                      </a:lnTo>
                      <a:lnTo>
                        <a:pt x="322" y="90"/>
                      </a:lnTo>
                      <a:lnTo>
                        <a:pt x="320" y="92"/>
                      </a:lnTo>
                      <a:lnTo>
                        <a:pt x="318" y="92"/>
                      </a:lnTo>
                      <a:lnTo>
                        <a:pt x="318" y="92"/>
                      </a:lnTo>
                      <a:lnTo>
                        <a:pt x="316" y="94"/>
                      </a:lnTo>
                      <a:lnTo>
                        <a:pt x="316" y="94"/>
                      </a:lnTo>
                      <a:lnTo>
                        <a:pt x="306" y="96"/>
                      </a:lnTo>
                      <a:lnTo>
                        <a:pt x="302" y="100"/>
                      </a:lnTo>
                      <a:lnTo>
                        <a:pt x="298" y="102"/>
                      </a:lnTo>
                      <a:lnTo>
                        <a:pt x="298" y="102"/>
                      </a:lnTo>
                      <a:lnTo>
                        <a:pt x="294" y="110"/>
                      </a:lnTo>
                      <a:lnTo>
                        <a:pt x="292" y="114"/>
                      </a:lnTo>
                      <a:lnTo>
                        <a:pt x="292" y="114"/>
                      </a:lnTo>
                      <a:lnTo>
                        <a:pt x="292" y="118"/>
                      </a:lnTo>
                      <a:lnTo>
                        <a:pt x="288" y="122"/>
                      </a:lnTo>
                      <a:lnTo>
                        <a:pt x="276" y="134"/>
                      </a:lnTo>
                      <a:lnTo>
                        <a:pt x="276" y="134"/>
                      </a:lnTo>
                      <a:lnTo>
                        <a:pt x="274" y="138"/>
                      </a:lnTo>
                      <a:lnTo>
                        <a:pt x="274" y="142"/>
                      </a:lnTo>
                      <a:lnTo>
                        <a:pt x="274" y="142"/>
                      </a:lnTo>
                      <a:lnTo>
                        <a:pt x="274" y="148"/>
                      </a:lnTo>
                      <a:lnTo>
                        <a:pt x="274" y="148"/>
                      </a:lnTo>
                      <a:lnTo>
                        <a:pt x="274" y="156"/>
                      </a:lnTo>
                      <a:lnTo>
                        <a:pt x="274" y="156"/>
                      </a:lnTo>
                      <a:lnTo>
                        <a:pt x="274" y="164"/>
                      </a:lnTo>
                      <a:lnTo>
                        <a:pt x="274" y="164"/>
                      </a:lnTo>
                      <a:lnTo>
                        <a:pt x="272" y="170"/>
                      </a:lnTo>
                      <a:lnTo>
                        <a:pt x="272" y="170"/>
                      </a:lnTo>
                      <a:lnTo>
                        <a:pt x="274" y="176"/>
                      </a:lnTo>
                      <a:lnTo>
                        <a:pt x="274" y="176"/>
                      </a:lnTo>
                      <a:lnTo>
                        <a:pt x="276" y="188"/>
                      </a:lnTo>
                      <a:lnTo>
                        <a:pt x="276" y="188"/>
                      </a:lnTo>
                      <a:lnTo>
                        <a:pt x="274" y="200"/>
                      </a:lnTo>
                      <a:lnTo>
                        <a:pt x="274" y="202"/>
                      </a:lnTo>
                      <a:lnTo>
                        <a:pt x="274" y="202"/>
                      </a:lnTo>
                      <a:lnTo>
                        <a:pt x="282" y="208"/>
                      </a:lnTo>
                      <a:lnTo>
                        <a:pt x="282" y="208"/>
                      </a:lnTo>
                      <a:lnTo>
                        <a:pt x="282" y="214"/>
                      </a:lnTo>
                      <a:lnTo>
                        <a:pt x="286" y="218"/>
                      </a:lnTo>
                      <a:lnTo>
                        <a:pt x="286" y="218"/>
                      </a:lnTo>
                      <a:lnTo>
                        <a:pt x="288" y="220"/>
                      </a:lnTo>
                      <a:lnTo>
                        <a:pt x="288" y="222"/>
                      </a:lnTo>
                      <a:lnTo>
                        <a:pt x="288" y="222"/>
                      </a:lnTo>
                      <a:lnTo>
                        <a:pt x="288" y="224"/>
                      </a:lnTo>
                      <a:lnTo>
                        <a:pt x="288" y="224"/>
                      </a:lnTo>
                      <a:lnTo>
                        <a:pt x="288" y="226"/>
                      </a:lnTo>
                      <a:lnTo>
                        <a:pt x="288" y="226"/>
                      </a:lnTo>
                      <a:lnTo>
                        <a:pt x="288" y="228"/>
                      </a:lnTo>
                      <a:lnTo>
                        <a:pt x="290" y="232"/>
                      </a:lnTo>
                      <a:lnTo>
                        <a:pt x="300" y="234"/>
                      </a:lnTo>
                      <a:lnTo>
                        <a:pt x="300" y="234"/>
                      </a:lnTo>
                      <a:lnTo>
                        <a:pt x="304" y="236"/>
                      </a:lnTo>
                      <a:lnTo>
                        <a:pt x="304" y="236"/>
                      </a:lnTo>
                      <a:lnTo>
                        <a:pt x="312" y="238"/>
                      </a:lnTo>
                      <a:lnTo>
                        <a:pt x="326" y="242"/>
                      </a:lnTo>
                      <a:lnTo>
                        <a:pt x="328" y="242"/>
                      </a:lnTo>
                      <a:lnTo>
                        <a:pt x="328" y="242"/>
                      </a:lnTo>
                      <a:lnTo>
                        <a:pt x="328" y="242"/>
                      </a:lnTo>
                      <a:lnTo>
                        <a:pt x="330" y="242"/>
                      </a:lnTo>
                      <a:lnTo>
                        <a:pt x="336" y="240"/>
                      </a:lnTo>
                      <a:lnTo>
                        <a:pt x="336" y="238"/>
                      </a:lnTo>
                      <a:lnTo>
                        <a:pt x="336" y="238"/>
                      </a:lnTo>
                      <a:lnTo>
                        <a:pt x="336" y="238"/>
                      </a:lnTo>
                      <a:lnTo>
                        <a:pt x="338" y="236"/>
                      </a:lnTo>
                      <a:lnTo>
                        <a:pt x="340" y="234"/>
                      </a:lnTo>
                      <a:lnTo>
                        <a:pt x="340" y="234"/>
                      </a:lnTo>
                      <a:lnTo>
                        <a:pt x="344" y="234"/>
                      </a:lnTo>
                      <a:lnTo>
                        <a:pt x="348" y="228"/>
                      </a:lnTo>
                      <a:lnTo>
                        <a:pt x="348" y="228"/>
                      </a:lnTo>
                      <a:lnTo>
                        <a:pt x="352" y="224"/>
                      </a:lnTo>
                      <a:lnTo>
                        <a:pt x="356" y="220"/>
                      </a:lnTo>
                      <a:lnTo>
                        <a:pt x="356" y="220"/>
                      </a:lnTo>
                      <a:lnTo>
                        <a:pt x="360" y="220"/>
                      </a:lnTo>
                      <a:lnTo>
                        <a:pt x="360" y="220"/>
                      </a:lnTo>
                      <a:lnTo>
                        <a:pt x="362" y="222"/>
                      </a:lnTo>
                      <a:lnTo>
                        <a:pt x="366" y="220"/>
                      </a:lnTo>
                      <a:lnTo>
                        <a:pt x="370" y="216"/>
                      </a:lnTo>
                      <a:lnTo>
                        <a:pt x="370" y="216"/>
                      </a:lnTo>
                      <a:lnTo>
                        <a:pt x="374" y="212"/>
                      </a:lnTo>
                      <a:lnTo>
                        <a:pt x="376" y="212"/>
                      </a:lnTo>
                      <a:lnTo>
                        <a:pt x="376" y="212"/>
                      </a:lnTo>
                      <a:lnTo>
                        <a:pt x="380" y="214"/>
                      </a:lnTo>
                      <a:lnTo>
                        <a:pt x="380" y="214"/>
                      </a:lnTo>
                      <a:lnTo>
                        <a:pt x="380" y="216"/>
                      </a:lnTo>
                      <a:lnTo>
                        <a:pt x="380" y="216"/>
                      </a:lnTo>
                      <a:lnTo>
                        <a:pt x="380" y="220"/>
                      </a:lnTo>
                      <a:lnTo>
                        <a:pt x="384" y="222"/>
                      </a:lnTo>
                      <a:lnTo>
                        <a:pt x="384" y="222"/>
                      </a:lnTo>
                      <a:lnTo>
                        <a:pt x="384" y="224"/>
                      </a:lnTo>
                      <a:lnTo>
                        <a:pt x="384" y="224"/>
                      </a:lnTo>
                      <a:lnTo>
                        <a:pt x="384" y="224"/>
                      </a:lnTo>
                      <a:lnTo>
                        <a:pt x="384" y="224"/>
                      </a:lnTo>
                      <a:lnTo>
                        <a:pt x="382" y="230"/>
                      </a:lnTo>
                      <a:lnTo>
                        <a:pt x="380" y="234"/>
                      </a:lnTo>
                      <a:lnTo>
                        <a:pt x="380" y="234"/>
                      </a:lnTo>
                      <a:lnTo>
                        <a:pt x="382" y="238"/>
                      </a:lnTo>
                      <a:lnTo>
                        <a:pt x="384" y="240"/>
                      </a:lnTo>
                      <a:lnTo>
                        <a:pt x="384" y="240"/>
                      </a:lnTo>
                      <a:lnTo>
                        <a:pt x="388" y="242"/>
                      </a:lnTo>
                      <a:lnTo>
                        <a:pt x="388" y="242"/>
                      </a:lnTo>
                      <a:lnTo>
                        <a:pt x="390" y="244"/>
                      </a:lnTo>
                      <a:lnTo>
                        <a:pt x="392" y="248"/>
                      </a:lnTo>
                      <a:lnTo>
                        <a:pt x="392" y="248"/>
                      </a:lnTo>
                      <a:lnTo>
                        <a:pt x="394" y="252"/>
                      </a:lnTo>
                      <a:lnTo>
                        <a:pt x="396" y="254"/>
                      </a:lnTo>
                      <a:lnTo>
                        <a:pt x="396" y="254"/>
                      </a:lnTo>
                      <a:lnTo>
                        <a:pt x="398" y="254"/>
                      </a:lnTo>
                      <a:lnTo>
                        <a:pt x="400" y="260"/>
                      </a:lnTo>
                      <a:lnTo>
                        <a:pt x="400" y="260"/>
                      </a:lnTo>
                      <a:lnTo>
                        <a:pt x="400" y="260"/>
                      </a:lnTo>
                      <a:lnTo>
                        <a:pt x="400" y="260"/>
                      </a:lnTo>
                      <a:lnTo>
                        <a:pt x="400" y="264"/>
                      </a:lnTo>
                      <a:lnTo>
                        <a:pt x="402" y="266"/>
                      </a:lnTo>
                      <a:lnTo>
                        <a:pt x="402" y="266"/>
                      </a:lnTo>
                      <a:lnTo>
                        <a:pt x="404" y="270"/>
                      </a:lnTo>
                      <a:lnTo>
                        <a:pt x="406" y="284"/>
                      </a:lnTo>
                      <a:lnTo>
                        <a:pt x="406" y="284"/>
                      </a:lnTo>
                      <a:lnTo>
                        <a:pt x="406" y="286"/>
                      </a:lnTo>
                      <a:lnTo>
                        <a:pt x="406" y="286"/>
                      </a:lnTo>
                      <a:lnTo>
                        <a:pt x="408" y="290"/>
                      </a:lnTo>
                      <a:lnTo>
                        <a:pt x="412" y="292"/>
                      </a:lnTo>
                      <a:lnTo>
                        <a:pt x="414" y="292"/>
                      </a:lnTo>
                      <a:lnTo>
                        <a:pt x="414" y="292"/>
                      </a:lnTo>
                      <a:lnTo>
                        <a:pt x="414" y="292"/>
                      </a:lnTo>
                      <a:lnTo>
                        <a:pt x="418" y="286"/>
                      </a:lnTo>
                      <a:lnTo>
                        <a:pt x="420" y="282"/>
                      </a:lnTo>
                      <a:lnTo>
                        <a:pt x="420" y="282"/>
                      </a:lnTo>
                      <a:lnTo>
                        <a:pt x="420" y="278"/>
                      </a:lnTo>
                      <a:lnTo>
                        <a:pt x="422" y="276"/>
                      </a:lnTo>
                      <a:lnTo>
                        <a:pt x="422" y="276"/>
                      </a:lnTo>
                      <a:lnTo>
                        <a:pt x="424" y="272"/>
                      </a:lnTo>
                      <a:lnTo>
                        <a:pt x="424" y="266"/>
                      </a:lnTo>
                      <a:lnTo>
                        <a:pt x="424" y="266"/>
                      </a:lnTo>
                      <a:lnTo>
                        <a:pt x="426" y="254"/>
                      </a:lnTo>
                      <a:lnTo>
                        <a:pt x="432" y="234"/>
                      </a:lnTo>
                      <a:lnTo>
                        <a:pt x="432" y="234"/>
                      </a:lnTo>
                      <a:lnTo>
                        <a:pt x="434" y="228"/>
                      </a:lnTo>
                      <a:lnTo>
                        <a:pt x="434" y="222"/>
                      </a:lnTo>
                      <a:lnTo>
                        <a:pt x="434" y="208"/>
                      </a:lnTo>
                      <a:lnTo>
                        <a:pt x="434" y="208"/>
                      </a:lnTo>
                      <a:lnTo>
                        <a:pt x="436" y="198"/>
                      </a:lnTo>
                      <a:lnTo>
                        <a:pt x="436" y="198"/>
                      </a:lnTo>
                      <a:lnTo>
                        <a:pt x="438" y="226"/>
                      </a:lnTo>
                      <a:lnTo>
                        <a:pt x="438" y="226"/>
                      </a:lnTo>
                      <a:lnTo>
                        <a:pt x="436" y="248"/>
                      </a:lnTo>
                      <a:lnTo>
                        <a:pt x="434" y="268"/>
                      </a:lnTo>
                      <a:lnTo>
                        <a:pt x="428" y="288"/>
                      </a:lnTo>
                      <a:lnTo>
                        <a:pt x="422" y="306"/>
                      </a:lnTo>
                      <a:lnTo>
                        <a:pt x="412" y="324"/>
                      </a:lnTo>
                      <a:lnTo>
                        <a:pt x="402" y="342"/>
                      </a:lnTo>
                      <a:lnTo>
                        <a:pt x="392" y="358"/>
                      </a:lnTo>
                      <a:lnTo>
                        <a:pt x="378" y="372"/>
                      </a:lnTo>
                      <a:lnTo>
                        <a:pt x="364" y="386"/>
                      </a:lnTo>
                      <a:lnTo>
                        <a:pt x="348" y="398"/>
                      </a:lnTo>
                      <a:lnTo>
                        <a:pt x="332" y="408"/>
                      </a:lnTo>
                      <a:lnTo>
                        <a:pt x="314" y="418"/>
                      </a:lnTo>
                      <a:lnTo>
                        <a:pt x="296" y="426"/>
                      </a:lnTo>
                      <a:lnTo>
                        <a:pt x="276" y="430"/>
                      </a:lnTo>
                      <a:lnTo>
                        <a:pt x="256" y="434"/>
                      </a:lnTo>
                      <a:lnTo>
                        <a:pt x="236" y="436"/>
                      </a:lnTo>
                      <a:lnTo>
                        <a:pt x="236" y="436"/>
                      </a:lnTo>
                      <a:close/>
                      <a:moveTo>
                        <a:pt x="226" y="436"/>
                      </a:moveTo>
                      <a:lnTo>
                        <a:pt x="226" y="436"/>
                      </a:lnTo>
                      <a:lnTo>
                        <a:pt x="204" y="436"/>
                      </a:lnTo>
                      <a:lnTo>
                        <a:pt x="204" y="436"/>
                      </a:lnTo>
                      <a:lnTo>
                        <a:pt x="200" y="432"/>
                      </a:lnTo>
                      <a:lnTo>
                        <a:pt x="200" y="432"/>
                      </a:lnTo>
                      <a:lnTo>
                        <a:pt x="192" y="426"/>
                      </a:lnTo>
                      <a:lnTo>
                        <a:pt x="192" y="426"/>
                      </a:lnTo>
                      <a:lnTo>
                        <a:pt x="188" y="424"/>
                      </a:lnTo>
                      <a:lnTo>
                        <a:pt x="188" y="424"/>
                      </a:lnTo>
                      <a:lnTo>
                        <a:pt x="182" y="414"/>
                      </a:lnTo>
                      <a:lnTo>
                        <a:pt x="176" y="410"/>
                      </a:lnTo>
                      <a:lnTo>
                        <a:pt x="176" y="410"/>
                      </a:lnTo>
                      <a:lnTo>
                        <a:pt x="174" y="408"/>
                      </a:lnTo>
                      <a:lnTo>
                        <a:pt x="172" y="406"/>
                      </a:lnTo>
                      <a:lnTo>
                        <a:pt x="172" y="406"/>
                      </a:lnTo>
                      <a:lnTo>
                        <a:pt x="166" y="398"/>
                      </a:lnTo>
                      <a:lnTo>
                        <a:pt x="162" y="394"/>
                      </a:lnTo>
                      <a:lnTo>
                        <a:pt x="162" y="394"/>
                      </a:lnTo>
                      <a:lnTo>
                        <a:pt x="158" y="390"/>
                      </a:lnTo>
                      <a:lnTo>
                        <a:pt x="152" y="386"/>
                      </a:lnTo>
                      <a:lnTo>
                        <a:pt x="152" y="386"/>
                      </a:lnTo>
                      <a:lnTo>
                        <a:pt x="146" y="382"/>
                      </a:lnTo>
                      <a:lnTo>
                        <a:pt x="140" y="382"/>
                      </a:lnTo>
                      <a:lnTo>
                        <a:pt x="140" y="382"/>
                      </a:lnTo>
                      <a:lnTo>
                        <a:pt x="138" y="382"/>
                      </a:lnTo>
                      <a:lnTo>
                        <a:pt x="138" y="382"/>
                      </a:lnTo>
                      <a:lnTo>
                        <a:pt x="132" y="378"/>
                      </a:lnTo>
                      <a:lnTo>
                        <a:pt x="130" y="376"/>
                      </a:lnTo>
                      <a:lnTo>
                        <a:pt x="128" y="376"/>
                      </a:lnTo>
                      <a:lnTo>
                        <a:pt x="128" y="376"/>
                      </a:lnTo>
                      <a:lnTo>
                        <a:pt x="128" y="372"/>
                      </a:lnTo>
                      <a:lnTo>
                        <a:pt x="126" y="366"/>
                      </a:lnTo>
                      <a:lnTo>
                        <a:pt x="126" y="366"/>
                      </a:lnTo>
                      <a:lnTo>
                        <a:pt x="124" y="364"/>
                      </a:lnTo>
                      <a:lnTo>
                        <a:pt x="122" y="362"/>
                      </a:lnTo>
                      <a:lnTo>
                        <a:pt x="118" y="360"/>
                      </a:lnTo>
                      <a:lnTo>
                        <a:pt x="118" y="360"/>
                      </a:lnTo>
                      <a:lnTo>
                        <a:pt x="114" y="360"/>
                      </a:lnTo>
                      <a:lnTo>
                        <a:pt x="112" y="358"/>
                      </a:lnTo>
                      <a:lnTo>
                        <a:pt x="112" y="358"/>
                      </a:lnTo>
                      <a:lnTo>
                        <a:pt x="108" y="354"/>
                      </a:lnTo>
                      <a:lnTo>
                        <a:pt x="108" y="348"/>
                      </a:lnTo>
                      <a:lnTo>
                        <a:pt x="106" y="342"/>
                      </a:lnTo>
                      <a:lnTo>
                        <a:pt x="106" y="342"/>
                      </a:lnTo>
                      <a:lnTo>
                        <a:pt x="102" y="334"/>
                      </a:lnTo>
                      <a:lnTo>
                        <a:pt x="100" y="328"/>
                      </a:lnTo>
                      <a:lnTo>
                        <a:pt x="100" y="322"/>
                      </a:lnTo>
                      <a:lnTo>
                        <a:pt x="100" y="322"/>
                      </a:lnTo>
                      <a:lnTo>
                        <a:pt x="96" y="318"/>
                      </a:lnTo>
                      <a:lnTo>
                        <a:pt x="90" y="314"/>
                      </a:lnTo>
                      <a:lnTo>
                        <a:pt x="76" y="314"/>
                      </a:lnTo>
                      <a:lnTo>
                        <a:pt x="76" y="314"/>
                      </a:lnTo>
                      <a:lnTo>
                        <a:pt x="74" y="314"/>
                      </a:lnTo>
                      <a:lnTo>
                        <a:pt x="74" y="312"/>
                      </a:lnTo>
                      <a:lnTo>
                        <a:pt x="74" y="312"/>
                      </a:lnTo>
                      <a:lnTo>
                        <a:pt x="70" y="312"/>
                      </a:lnTo>
                      <a:lnTo>
                        <a:pt x="64" y="312"/>
                      </a:lnTo>
                      <a:lnTo>
                        <a:pt x="64" y="312"/>
                      </a:lnTo>
                      <a:lnTo>
                        <a:pt x="60" y="308"/>
                      </a:lnTo>
                      <a:lnTo>
                        <a:pt x="56" y="302"/>
                      </a:lnTo>
                      <a:lnTo>
                        <a:pt x="52" y="296"/>
                      </a:lnTo>
                      <a:lnTo>
                        <a:pt x="52" y="296"/>
                      </a:lnTo>
                      <a:lnTo>
                        <a:pt x="46" y="292"/>
                      </a:lnTo>
                      <a:lnTo>
                        <a:pt x="40" y="290"/>
                      </a:lnTo>
                      <a:lnTo>
                        <a:pt x="36" y="288"/>
                      </a:lnTo>
                      <a:lnTo>
                        <a:pt x="36" y="288"/>
                      </a:lnTo>
                      <a:lnTo>
                        <a:pt x="32" y="284"/>
                      </a:lnTo>
                      <a:lnTo>
                        <a:pt x="32" y="284"/>
                      </a:lnTo>
                      <a:lnTo>
                        <a:pt x="28" y="278"/>
                      </a:lnTo>
                      <a:lnTo>
                        <a:pt x="24" y="268"/>
                      </a:lnTo>
                      <a:lnTo>
                        <a:pt x="24" y="268"/>
                      </a:lnTo>
                      <a:lnTo>
                        <a:pt x="22" y="260"/>
                      </a:lnTo>
                      <a:lnTo>
                        <a:pt x="18" y="254"/>
                      </a:lnTo>
                      <a:lnTo>
                        <a:pt x="18" y="254"/>
                      </a:lnTo>
                      <a:lnTo>
                        <a:pt x="16" y="226"/>
                      </a:lnTo>
                      <a:lnTo>
                        <a:pt x="16" y="226"/>
                      </a:lnTo>
                      <a:lnTo>
                        <a:pt x="16" y="208"/>
                      </a:lnTo>
                      <a:lnTo>
                        <a:pt x="18" y="190"/>
                      </a:lnTo>
                      <a:lnTo>
                        <a:pt x="22" y="174"/>
                      </a:lnTo>
                      <a:lnTo>
                        <a:pt x="28" y="156"/>
                      </a:lnTo>
                      <a:lnTo>
                        <a:pt x="34" y="140"/>
                      </a:lnTo>
                      <a:lnTo>
                        <a:pt x="42" y="124"/>
                      </a:lnTo>
                      <a:lnTo>
                        <a:pt x="50" y="110"/>
                      </a:lnTo>
                      <a:lnTo>
                        <a:pt x="60" y="96"/>
                      </a:lnTo>
                      <a:lnTo>
                        <a:pt x="60" y="96"/>
                      </a:lnTo>
                      <a:lnTo>
                        <a:pt x="62" y="98"/>
                      </a:lnTo>
                      <a:lnTo>
                        <a:pt x="64" y="100"/>
                      </a:lnTo>
                      <a:lnTo>
                        <a:pt x="64" y="100"/>
                      </a:lnTo>
                      <a:lnTo>
                        <a:pt x="66" y="104"/>
                      </a:lnTo>
                      <a:lnTo>
                        <a:pt x="66" y="104"/>
                      </a:lnTo>
                      <a:lnTo>
                        <a:pt x="68" y="104"/>
                      </a:lnTo>
                      <a:lnTo>
                        <a:pt x="72" y="104"/>
                      </a:lnTo>
                      <a:lnTo>
                        <a:pt x="76" y="102"/>
                      </a:lnTo>
                      <a:lnTo>
                        <a:pt x="76" y="102"/>
                      </a:lnTo>
                      <a:lnTo>
                        <a:pt x="76" y="104"/>
                      </a:lnTo>
                      <a:lnTo>
                        <a:pt x="76" y="104"/>
                      </a:lnTo>
                      <a:lnTo>
                        <a:pt x="74" y="108"/>
                      </a:lnTo>
                      <a:lnTo>
                        <a:pt x="68" y="112"/>
                      </a:lnTo>
                      <a:lnTo>
                        <a:pt x="66" y="114"/>
                      </a:lnTo>
                      <a:lnTo>
                        <a:pt x="66" y="114"/>
                      </a:lnTo>
                      <a:lnTo>
                        <a:pt x="62" y="120"/>
                      </a:lnTo>
                      <a:lnTo>
                        <a:pt x="62" y="126"/>
                      </a:lnTo>
                      <a:lnTo>
                        <a:pt x="62" y="126"/>
                      </a:lnTo>
                      <a:lnTo>
                        <a:pt x="64" y="134"/>
                      </a:lnTo>
                      <a:lnTo>
                        <a:pt x="72" y="140"/>
                      </a:lnTo>
                      <a:lnTo>
                        <a:pt x="72" y="140"/>
                      </a:lnTo>
                      <a:lnTo>
                        <a:pt x="82" y="140"/>
                      </a:lnTo>
                      <a:lnTo>
                        <a:pt x="88" y="138"/>
                      </a:lnTo>
                      <a:lnTo>
                        <a:pt x="88" y="138"/>
                      </a:lnTo>
                      <a:lnTo>
                        <a:pt x="90" y="134"/>
                      </a:lnTo>
                      <a:lnTo>
                        <a:pt x="90" y="130"/>
                      </a:lnTo>
                      <a:lnTo>
                        <a:pt x="90" y="130"/>
                      </a:lnTo>
                      <a:lnTo>
                        <a:pt x="90" y="128"/>
                      </a:lnTo>
                      <a:lnTo>
                        <a:pt x="90" y="128"/>
                      </a:lnTo>
                      <a:lnTo>
                        <a:pt x="90" y="122"/>
                      </a:lnTo>
                      <a:lnTo>
                        <a:pt x="90" y="118"/>
                      </a:lnTo>
                      <a:lnTo>
                        <a:pt x="92" y="116"/>
                      </a:lnTo>
                      <a:lnTo>
                        <a:pt x="92" y="116"/>
                      </a:lnTo>
                      <a:lnTo>
                        <a:pt x="96" y="116"/>
                      </a:lnTo>
                      <a:lnTo>
                        <a:pt x="96" y="116"/>
                      </a:lnTo>
                      <a:lnTo>
                        <a:pt x="100" y="116"/>
                      </a:lnTo>
                      <a:lnTo>
                        <a:pt x="104" y="114"/>
                      </a:lnTo>
                      <a:lnTo>
                        <a:pt x="104" y="114"/>
                      </a:lnTo>
                      <a:lnTo>
                        <a:pt x="110" y="112"/>
                      </a:lnTo>
                      <a:lnTo>
                        <a:pt x="110" y="112"/>
                      </a:lnTo>
                      <a:lnTo>
                        <a:pt x="112" y="114"/>
                      </a:lnTo>
                      <a:lnTo>
                        <a:pt x="112" y="114"/>
                      </a:lnTo>
                      <a:lnTo>
                        <a:pt x="114" y="118"/>
                      </a:lnTo>
                      <a:lnTo>
                        <a:pt x="114" y="118"/>
                      </a:lnTo>
                      <a:lnTo>
                        <a:pt x="116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2" y="132"/>
                      </a:lnTo>
                      <a:lnTo>
                        <a:pt x="120" y="138"/>
                      </a:lnTo>
                      <a:lnTo>
                        <a:pt x="120" y="138"/>
                      </a:lnTo>
                      <a:lnTo>
                        <a:pt x="118" y="138"/>
                      </a:lnTo>
                      <a:lnTo>
                        <a:pt x="118" y="138"/>
                      </a:lnTo>
                      <a:lnTo>
                        <a:pt x="114" y="138"/>
                      </a:lnTo>
                      <a:lnTo>
                        <a:pt x="112" y="140"/>
                      </a:lnTo>
                      <a:lnTo>
                        <a:pt x="110" y="142"/>
                      </a:lnTo>
                      <a:lnTo>
                        <a:pt x="110" y="142"/>
                      </a:lnTo>
                      <a:lnTo>
                        <a:pt x="108" y="160"/>
                      </a:lnTo>
                      <a:lnTo>
                        <a:pt x="108" y="160"/>
                      </a:lnTo>
                      <a:lnTo>
                        <a:pt x="108" y="162"/>
                      </a:lnTo>
                      <a:lnTo>
                        <a:pt x="104" y="162"/>
                      </a:lnTo>
                      <a:lnTo>
                        <a:pt x="104" y="162"/>
                      </a:lnTo>
                      <a:lnTo>
                        <a:pt x="98" y="164"/>
                      </a:lnTo>
                      <a:lnTo>
                        <a:pt x="96" y="168"/>
                      </a:lnTo>
                      <a:lnTo>
                        <a:pt x="92" y="172"/>
                      </a:lnTo>
                      <a:lnTo>
                        <a:pt x="92" y="172"/>
                      </a:lnTo>
                      <a:lnTo>
                        <a:pt x="90" y="174"/>
                      </a:lnTo>
                      <a:lnTo>
                        <a:pt x="90" y="174"/>
                      </a:lnTo>
                      <a:lnTo>
                        <a:pt x="86" y="174"/>
                      </a:lnTo>
                      <a:lnTo>
                        <a:pt x="84" y="174"/>
                      </a:lnTo>
                      <a:lnTo>
                        <a:pt x="84" y="178"/>
                      </a:lnTo>
                      <a:lnTo>
                        <a:pt x="84" y="178"/>
                      </a:lnTo>
                      <a:lnTo>
                        <a:pt x="82" y="192"/>
                      </a:lnTo>
                      <a:lnTo>
                        <a:pt x="82" y="192"/>
                      </a:lnTo>
                      <a:lnTo>
                        <a:pt x="80" y="194"/>
                      </a:lnTo>
                      <a:lnTo>
                        <a:pt x="80" y="194"/>
                      </a:lnTo>
                      <a:lnTo>
                        <a:pt x="78" y="194"/>
                      </a:lnTo>
                      <a:lnTo>
                        <a:pt x="76" y="198"/>
                      </a:lnTo>
                      <a:lnTo>
                        <a:pt x="76" y="198"/>
                      </a:lnTo>
                      <a:lnTo>
                        <a:pt x="74" y="202"/>
                      </a:lnTo>
                      <a:lnTo>
                        <a:pt x="72" y="204"/>
                      </a:lnTo>
                      <a:lnTo>
                        <a:pt x="72" y="204"/>
                      </a:lnTo>
                      <a:lnTo>
                        <a:pt x="70" y="206"/>
                      </a:lnTo>
                      <a:lnTo>
                        <a:pt x="68" y="210"/>
                      </a:lnTo>
                      <a:lnTo>
                        <a:pt x="68" y="210"/>
                      </a:lnTo>
                      <a:lnTo>
                        <a:pt x="66" y="220"/>
                      </a:lnTo>
                      <a:lnTo>
                        <a:pt x="66" y="220"/>
                      </a:lnTo>
                      <a:lnTo>
                        <a:pt x="66" y="226"/>
                      </a:lnTo>
                      <a:lnTo>
                        <a:pt x="66" y="226"/>
                      </a:lnTo>
                      <a:lnTo>
                        <a:pt x="66" y="230"/>
                      </a:lnTo>
                      <a:lnTo>
                        <a:pt x="66" y="230"/>
                      </a:lnTo>
                      <a:lnTo>
                        <a:pt x="68" y="232"/>
                      </a:lnTo>
                      <a:lnTo>
                        <a:pt x="68" y="236"/>
                      </a:lnTo>
                      <a:lnTo>
                        <a:pt x="68" y="236"/>
                      </a:lnTo>
                      <a:lnTo>
                        <a:pt x="68" y="240"/>
                      </a:lnTo>
                      <a:lnTo>
                        <a:pt x="68" y="240"/>
                      </a:lnTo>
                      <a:lnTo>
                        <a:pt x="66" y="240"/>
                      </a:lnTo>
                      <a:lnTo>
                        <a:pt x="66" y="240"/>
                      </a:lnTo>
                      <a:lnTo>
                        <a:pt x="66" y="238"/>
                      </a:lnTo>
                      <a:lnTo>
                        <a:pt x="66" y="238"/>
                      </a:lnTo>
                      <a:lnTo>
                        <a:pt x="66" y="236"/>
                      </a:lnTo>
                      <a:lnTo>
                        <a:pt x="66" y="236"/>
                      </a:lnTo>
                      <a:lnTo>
                        <a:pt x="66" y="234"/>
                      </a:lnTo>
                      <a:lnTo>
                        <a:pt x="64" y="230"/>
                      </a:lnTo>
                      <a:lnTo>
                        <a:pt x="62" y="228"/>
                      </a:lnTo>
                      <a:lnTo>
                        <a:pt x="56" y="226"/>
                      </a:lnTo>
                      <a:lnTo>
                        <a:pt x="56" y="226"/>
                      </a:lnTo>
                      <a:lnTo>
                        <a:pt x="52" y="228"/>
                      </a:lnTo>
                      <a:lnTo>
                        <a:pt x="50" y="228"/>
                      </a:lnTo>
                      <a:lnTo>
                        <a:pt x="50" y="228"/>
                      </a:lnTo>
                      <a:lnTo>
                        <a:pt x="46" y="232"/>
                      </a:lnTo>
                      <a:lnTo>
                        <a:pt x="40" y="232"/>
                      </a:lnTo>
                      <a:lnTo>
                        <a:pt x="40" y="232"/>
                      </a:lnTo>
                      <a:lnTo>
                        <a:pt x="38" y="232"/>
                      </a:lnTo>
                      <a:lnTo>
                        <a:pt x="38" y="236"/>
                      </a:lnTo>
                      <a:lnTo>
                        <a:pt x="38" y="236"/>
                      </a:lnTo>
                      <a:lnTo>
                        <a:pt x="36" y="238"/>
                      </a:lnTo>
                      <a:lnTo>
                        <a:pt x="34" y="240"/>
                      </a:lnTo>
                      <a:lnTo>
                        <a:pt x="34" y="240"/>
                      </a:lnTo>
                      <a:lnTo>
                        <a:pt x="32" y="242"/>
                      </a:lnTo>
                      <a:lnTo>
                        <a:pt x="32" y="246"/>
                      </a:lnTo>
                      <a:lnTo>
                        <a:pt x="32" y="246"/>
                      </a:lnTo>
                      <a:lnTo>
                        <a:pt x="32" y="248"/>
                      </a:lnTo>
                      <a:lnTo>
                        <a:pt x="34" y="250"/>
                      </a:lnTo>
                      <a:lnTo>
                        <a:pt x="34" y="250"/>
                      </a:lnTo>
                      <a:lnTo>
                        <a:pt x="34" y="252"/>
                      </a:lnTo>
                      <a:lnTo>
                        <a:pt x="34" y="254"/>
                      </a:lnTo>
                      <a:lnTo>
                        <a:pt x="34" y="254"/>
                      </a:lnTo>
                      <a:lnTo>
                        <a:pt x="32" y="256"/>
                      </a:lnTo>
                      <a:lnTo>
                        <a:pt x="32" y="256"/>
                      </a:lnTo>
                      <a:lnTo>
                        <a:pt x="30" y="260"/>
                      </a:lnTo>
                      <a:lnTo>
                        <a:pt x="30" y="264"/>
                      </a:lnTo>
                      <a:lnTo>
                        <a:pt x="32" y="270"/>
                      </a:lnTo>
                      <a:lnTo>
                        <a:pt x="32" y="270"/>
                      </a:lnTo>
                      <a:lnTo>
                        <a:pt x="34" y="272"/>
                      </a:lnTo>
                      <a:lnTo>
                        <a:pt x="38" y="272"/>
                      </a:lnTo>
                      <a:lnTo>
                        <a:pt x="38" y="272"/>
                      </a:lnTo>
                      <a:lnTo>
                        <a:pt x="42" y="272"/>
                      </a:lnTo>
                      <a:lnTo>
                        <a:pt x="46" y="274"/>
                      </a:lnTo>
                      <a:lnTo>
                        <a:pt x="46" y="274"/>
                      </a:lnTo>
                      <a:lnTo>
                        <a:pt x="46" y="278"/>
                      </a:lnTo>
                      <a:lnTo>
                        <a:pt x="46" y="278"/>
                      </a:lnTo>
                      <a:lnTo>
                        <a:pt x="48" y="282"/>
                      </a:lnTo>
                      <a:lnTo>
                        <a:pt x="50" y="284"/>
                      </a:lnTo>
                      <a:lnTo>
                        <a:pt x="50" y="284"/>
                      </a:lnTo>
                      <a:lnTo>
                        <a:pt x="54" y="286"/>
                      </a:lnTo>
                      <a:lnTo>
                        <a:pt x="54" y="286"/>
                      </a:lnTo>
                      <a:lnTo>
                        <a:pt x="56" y="286"/>
                      </a:lnTo>
                      <a:lnTo>
                        <a:pt x="58" y="288"/>
                      </a:lnTo>
                      <a:lnTo>
                        <a:pt x="58" y="288"/>
                      </a:lnTo>
                      <a:lnTo>
                        <a:pt x="62" y="296"/>
                      </a:lnTo>
                      <a:lnTo>
                        <a:pt x="62" y="296"/>
                      </a:lnTo>
                      <a:lnTo>
                        <a:pt x="64" y="304"/>
                      </a:lnTo>
                      <a:lnTo>
                        <a:pt x="66" y="306"/>
                      </a:lnTo>
                      <a:lnTo>
                        <a:pt x="70" y="308"/>
                      </a:lnTo>
                      <a:lnTo>
                        <a:pt x="70" y="308"/>
                      </a:lnTo>
                      <a:lnTo>
                        <a:pt x="78" y="308"/>
                      </a:lnTo>
                      <a:lnTo>
                        <a:pt x="82" y="306"/>
                      </a:lnTo>
                      <a:lnTo>
                        <a:pt x="86" y="306"/>
                      </a:lnTo>
                      <a:lnTo>
                        <a:pt x="86" y="306"/>
                      </a:lnTo>
                      <a:lnTo>
                        <a:pt x="92" y="308"/>
                      </a:lnTo>
                      <a:lnTo>
                        <a:pt x="94" y="310"/>
                      </a:lnTo>
                      <a:lnTo>
                        <a:pt x="94" y="310"/>
                      </a:lnTo>
                      <a:lnTo>
                        <a:pt x="98" y="312"/>
                      </a:lnTo>
                      <a:lnTo>
                        <a:pt x="100" y="312"/>
                      </a:lnTo>
                      <a:lnTo>
                        <a:pt x="100" y="312"/>
                      </a:lnTo>
                      <a:lnTo>
                        <a:pt x="106" y="310"/>
                      </a:lnTo>
                      <a:lnTo>
                        <a:pt x="106" y="310"/>
                      </a:lnTo>
                      <a:lnTo>
                        <a:pt x="108" y="308"/>
                      </a:lnTo>
                      <a:lnTo>
                        <a:pt x="114" y="306"/>
                      </a:lnTo>
                      <a:lnTo>
                        <a:pt x="116" y="306"/>
                      </a:lnTo>
                      <a:lnTo>
                        <a:pt x="116" y="306"/>
                      </a:lnTo>
                      <a:lnTo>
                        <a:pt x="116" y="306"/>
                      </a:lnTo>
                      <a:lnTo>
                        <a:pt x="120" y="306"/>
                      </a:lnTo>
                      <a:lnTo>
                        <a:pt x="124" y="306"/>
                      </a:lnTo>
                      <a:lnTo>
                        <a:pt x="124" y="306"/>
                      </a:lnTo>
                      <a:lnTo>
                        <a:pt x="128" y="308"/>
                      </a:lnTo>
                      <a:lnTo>
                        <a:pt x="128" y="308"/>
                      </a:lnTo>
                      <a:lnTo>
                        <a:pt x="134" y="308"/>
                      </a:lnTo>
                      <a:lnTo>
                        <a:pt x="134" y="308"/>
                      </a:lnTo>
                      <a:lnTo>
                        <a:pt x="144" y="306"/>
                      </a:lnTo>
                      <a:lnTo>
                        <a:pt x="144" y="306"/>
                      </a:lnTo>
                      <a:lnTo>
                        <a:pt x="144" y="306"/>
                      </a:lnTo>
                      <a:lnTo>
                        <a:pt x="144" y="306"/>
                      </a:lnTo>
                      <a:lnTo>
                        <a:pt x="146" y="308"/>
                      </a:lnTo>
                      <a:lnTo>
                        <a:pt x="150" y="310"/>
                      </a:lnTo>
                      <a:lnTo>
                        <a:pt x="150" y="310"/>
                      </a:lnTo>
                      <a:lnTo>
                        <a:pt x="156" y="308"/>
                      </a:lnTo>
                      <a:lnTo>
                        <a:pt x="156" y="308"/>
                      </a:lnTo>
                      <a:lnTo>
                        <a:pt x="160" y="306"/>
                      </a:lnTo>
                      <a:lnTo>
                        <a:pt x="166" y="306"/>
                      </a:lnTo>
                      <a:lnTo>
                        <a:pt x="166" y="306"/>
                      </a:lnTo>
                      <a:lnTo>
                        <a:pt x="172" y="306"/>
                      </a:lnTo>
                      <a:lnTo>
                        <a:pt x="186" y="308"/>
                      </a:lnTo>
                      <a:lnTo>
                        <a:pt x="186" y="308"/>
                      </a:lnTo>
                      <a:lnTo>
                        <a:pt x="190" y="310"/>
                      </a:lnTo>
                      <a:lnTo>
                        <a:pt x="192" y="312"/>
                      </a:lnTo>
                      <a:lnTo>
                        <a:pt x="192" y="312"/>
                      </a:lnTo>
                      <a:lnTo>
                        <a:pt x="194" y="314"/>
                      </a:lnTo>
                      <a:lnTo>
                        <a:pt x="196" y="316"/>
                      </a:lnTo>
                      <a:lnTo>
                        <a:pt x="196" y="316"/>
                      </a:lnTo>
                      <a:lnTo>
                        <a:pt x="202" y="316"/>
                      </a:lnTo>
                      <a:lnTo>
                        <a:pt x="208" y="316"/>
                      </a:lnTo>
                      <a:lnTo>
                        <a:pt x="208" y="316"/>
                      </a:lnTo>
                      <a:lnTo>
                        <a:pt x="218" y="314"/>
                      </a:lnTo>
                      <a:lnTo>
                        <a:pt x="234" y="314"/>
                      </a:lnTo>
                      <a:lnTo>
                        <a:pt x="234" y="314"/>
                      </a:lnTo>
                      <a:lnTo>
                        <a:pt x="238" y="316"/>
                      </a:lnTo>
                      <a:lnTo>
                        <a:pt x="240" y="316"/>
                      </a:lnTo>
                      <a:lnTo>
                        <a:pt x="248" y="320"/>
                      </a:lnTo>
                      <a:lnTo>
                        <a:pt x="248" y="320"/>
                      </a:lnTo>
                      <a:lnTo>
                        <a:pt x="252" y="318"/>
                      </a:lnTo>
                      <a:lnTo>
                        <a:pt x="252" y="318"/>
                      </a:lnTo>
                      <a:lnTo>
                        <a:pt x="254" y="318"/>
                      </a:lnTo>
                      <a:lnTo>
                        <a:pt x="256" y="318"/>
                      </a:lnTo>
                      <a:lnTo>
                        <a:pt x="256" y="318"/>
                      </a:lnTo>
                      <a:lnTo>
                        <a:pt x="256" y="322"/>
                      </a:lnTo>
                      <a:lnTo>
                        <a:pt x="256" y="322"/>
                      </a:lnTo>
                      <a:lnTo>
                        <a:pt x="256" y="326"/>
                      </a:lnTo>
                      <a:lnTo>
                        <a:pt x="256" y="326"/>
                      </a:lnTo>
                      <a:lnTo>
                        <a:pt x="256" y="330"/>
                      </a:lnTo>
                      <a:lnTo>
                        <a:pt x="256" y="330"/>
                      </a:lnTo>
                      <a:lnTo>
                        <a:pt x="258" y="330"/>
                      </a:lnTo>
                      <a:lnTo>
                        <a:pt x="260" y="330"/>
                      </a:lnTo>
                      <a:lnTo>
                        <a:pt x="262" y="328"/>
                      </a:lnTo>
                      <a:lnTo>
                        <a:pt x="266" y="324"/>
                      </a:lnTo>
                      <a:lnTo>
                        <a:pt x="266" y="324"/>
                      </a:lnTo>
                      <a:lnTo>
                        <a:pt x="266" y="326"/>
                      </a:lnTo>
                      <a:lnTo>
                        <a:pt x="266" y="326"/>
                      </a:lnTo>
                      <a:lnTo>
                        <a:pt x="266" y="326"/>
                      </a:lnTo>
                      <a:lnTo>
                        <a:pt x="266" y="326"/>
                      </a:lnTo>
                      <a:lnTo>
                        <a:pt x="270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6" y="330"/>
                      </a:lnTo>
                      <a:lnTo>
                        <a:pt x="276" y="330"/>
                      </a:lnTo>
                      <a:lnTo>
                        <a:pt x="274" y="342"/>
                      </a:lnTo>
                      <a:lnTo>
                        <a:pt x="274" y="342"/>
                      </a:lnTo>
                      <a:lnTo>
                        <a:pt x="272" y="344"/>
                      </a:lnTo>
                      <a:lnTo>
                        <a:pt x="272" y="344"/>
                      </a:lnTo>
                      <a:lnTo>
                        <a:pt x="270" y="348"/>
                      </a:lnTo>
                      <a:lnTo>
                        <a:pt x="268" y="352"/>
                      </a:lnTo>
                      <a:lnTo>
                        <a:pt x="268" y="352"/>
                      </a:lnTo>
                      <a:lnTo>
                        <a:pt x="270" y="358"/>
                      </a:lnTo>
                      <a:lnTo>
                        <a:pt x="270" y="358"/>
                      </a:lnTo>
                      <a:lnTo>
                        <a:pt x="270" y="360"/>
                      </a:lnTo>
                      <a:lnTo>
                        <a:pt x="270" y="360"/>
                      </a:lnTo>
                      <a:lnTo>
                        <a:pt x="266" y="364"/>
                      </a:lnTo>
                      <a:lnTo>
                        <a:pt x="264" y="370"/>
                      </a:lnTo>
                      <a:lnTo>
                        <a:pt x="262" y="380"/>
                      </a:lnTo>
                      <a:lnTo>
                        <a:pt x="262" y="380"/>
                      </a:lnTo>
                      <a:lnTo>
                        <a:pt x="262" y="386"/>
                      </a:lnTo>
                      <a:lnTo>
                        <a:pt x="260" y="390"/>
                      </a:lnTo>
                      <a:lnTo>
                        <a:pt x="260" y="390"/>
                      </a:lnTo>
                      <a:lnTo>
                        <a:pt x="256" y="394"/>
                      </a:lnTo>
                      <a:lnTo>
                        <a:pt x="250" y="404"/>
                      </a:lnTo>
                      <a:lnTo>
                        <a:pt x="246" y="412"/>
                      </a:lnTo>
                      <a:lnTo>
                        <a:pt x="246" y="412"/>
                      </a:lnTo>
                      <a:lnTo>
                        <a:pt x="244" y="414"/>
                      </a:lnTo>
                      <a:lnTo>
                        <a:pt x="242" y="416"/>
                      </a:lnTo>
                      <a:lnTo>
                        <a:pt x="238" y="418"/>
                      </a:lnTo>
                      <a:lnTo>
                        <a:pt x="238" y="418"/>
                      </a:lnTo>
                      <a:lnTo>
                        <a:pt x="234" y="424"/>
                      </a:lnTo>
                      <a:lnTo>
                        <a:pt x="232" y="436"/>
                      </a:lnTo>
                      <a:lnTo>
                        <a:pt x="232" y="436"/>
                      </a:lnTo>
                      <a:lnTo>
                        <a:pt x="226" y="436"/>
                      </a:lnTo>
                      <a:lnTo>
                        <a:pt x="226" y="436"/>
                      </a:lnTo>
                      <a:close/>
                      <a:moveTo>
                        <a:pt x="22" y="276"/>
                      </a:moveTo>
                      <a:lnTo>
                        <a:pt x="22" y="276"/>
                      </a:lnTo>
                      <a:lnTo>
                        <a:pt x="24" y="282"/>
                      </a:lnTo>
                      <a:lnTo>
                        <a:pt x="30" y="288"/>
                      </a:lnTo>
                      <a:lnTo>
                        <a:pt x="30" y="288"/>
                      </a:lnTo>
                      <a:lnTo>
                        <a:pt x="34" y="292"/>
                      </a:lnTo>
                      <a:lnTo>
                        <a:pt x="34" y="292"/>
                      </a:lnTo>
                      <a:lnTo>
                        <a:pt x="40" y="294"/>
                      </a:lnTo>
                      <a:lnTo>
                        <a:pt x="40" y="294"/>
                      </a:lnTo>
                      <a:lnTo>
                        <a:pt x="44" y="294"/>
                      </a:lnTo>
                      <a:lnTo>
                        <a:pt x="50" y="298"/>
                      </a:lnTo>
                      <a:lnTo>
                        <a:pt x="50" y="298"/>
                      </a:lnTo>
                      <a:lnTo>
                        <a:pt x="54" y="304"/>
                      </a:lnTo>
                      <a:lnTo>
                        <a:pt x="54" y="304"/>
                      </a:lnTo>
                      <a:lnTo>
                        <a:pt x="58" y="312"/>
                      </a:lnTo>
                      <a:lnTo>
                        <a:pt x="60" y="314"/>
                      </a:lnTo>
                      <a:lnTo>
                        <a:pt x="64" y="316"/>
                      </a:lnTo>
                      <a:lnTo>
                        <a:pt x="64" y="316"/>
                      </a:lnTo>
                      <a:lnTo>
                        <a:pt x="68" y="314"/>
                      </a:lnTo>
                      <a:lnTo>
                        <a:pt x="70" y="316"/>
                      </a:lnTo>
                      <a:lnTo>
                        <a:pt x="70" y="316"/>
                      </a:lnTo>
                      <a:lnTo>
                        <a:pt x="74" y="318"/>
                      </a:lnTo>
                      <a:lnTo>
                        <a:pt x="78" y="318"/>
                      </a:lnTo>
                      <a:lnTo>
                        <a:pt x="78" y="318"/>
                      </a:lnTo>
                      <a:lnTo>
                        <a:pt x="90" y="318"/>
                      </a:lnTo>
                      <a:lnTo>
                        <a:pt x="94" y="320"/>
                      </a:lnTo>
                      <a:lnTo>
                        <a:pt x="96" y="322"/>
                      </a:lnTo>
                      <a:lnTo>
                        <a:pt x="96" y="322"/>
                      </a:lnTo>
                      <a:lnTo>
                        <a:pt x="96" y="328"/>
                      </a:lnTo>
                      <a:lnTo>
                        <a:pt x="96" y="328"/>
                      </a:lnTo>
                      <a:lnTo>
                        <a:pt x="98" y="334"/>
                      </a:lnTo>
                      <a:lnTo>
                        <a:pt x="104" y="344"/>
                      </a:lnTo>
                      <a:lnTo>
                        <a:pt x="104" y="344"/>
                      </a:lnTo>
                      <a:lnTo>
                        <a:pt x="104" y="348"/>
                      </a:lnTo>
                      <a:lnTo>
                        <a:pt x="104" y="348"/>
                      </a:lnTo>
                      <a:lnTo>
                        <a:pt x="104" y="354"/>
                      </a:lnTo>
                      <a:lnTo>
                        <a:pt x="106" y="358"/>
                      </a:lnTo>
                      <a:lnTo>
                        <a:pt x="108" y="360"/>
                      </a:lnTo>
                      <a:lnTo>
                        <a:pt x="108" y="360"/>
                      </a:lnTo>
                      <a:lnTo>
                        <a:pt x="112" y="364"/>
                      </a:lnTo>
                      <a:lnTo>
                        <a:pt x="116" y="364"/>
                      </a:lnTo>
                      <a:lnTo>
                        <a:pt x="116" y="364"/>
                      </a:lnTo>
                      <a:lnTo>
                        <a:pt x="120" y="366"/>
                      </a:lnTo>
                      <a:lnTo>
                        <a:pt x="122" y="368"/>
                      </a:lnTo>
                      <a:lnTo>
                        <a:pt x="122" y="368"/>
                      </a:lnTo>
                      <a:lnTo>
                        <a:pt x="124" y="374"/>
                      </a:lnTo>
                      <a:lnTo>
                        <a:pt x="124" y="376"/>
                      </a:lnTo>
                      <a:lnTo>
                        <a:pt x="126" y="378"/>
                      </a:lnTo>
                      <a:lnTo>
                        <a:pt x="126" y="378"/>
                      </a:lnTo>
                      <a:lnTo>
                        <a:pt x="130" y="380"/>
                      </a:lnTo>
                      <a:lnTo>
                        <a:pt x="130" y="380"/>
                      </a:lnTo>
                      <a:lnTo>
                        <a:pt x="130" y="380"/>
                      </a:lnTo>
                      <a:lnTo>
                        <a:pt x="136" y="384"/>
                      </a:lnTo>
                      <a:lnTo>
                        <a:pt x="136" y="384"/>
                      </a:lnTo>
                      <a:lnTo>
                        <a:pt x="138" y="386"/>
                      </a:lnTo>
                      <a:lnTo>
                        <a:pt x="142" y="386"/>
                      </a:lnTo>
                      <a:lnTo>
                        <a:pt x="142" y="386"/>
                      </a:lnTo>
                      <a:lnTo>
                        <a:pt x="144" y="386"/>
                      </a:lnTo>
                      <a:lnTo>
                        <a:pt x="150" y="388"/>
                      </a:lnTo>
                      <a:lnTo>
                        <a:pt x="150" y="388"/>
                      </a:lnTo>
                      <a:lnTo>
                        <a:pt x="154" y="394"/>
                      </a:lnTo>
                      <a:lnTo>
                        <a:pt x="160" y="398"/>
                      </a:lnTo>
                      <a:lnTo>
                        <a:pt x="160" y="398"/>
                      </a:lnTo>
                      <a:lnTo>
                        <a:pt x="164" y="400"/>
                      </a:lnTo>
                      <a:lnTo>
                        <a:pt x="168" y="408"/>
                      </a:lnTo>
                      <a:lnTo>
                        <a:pt x="168" y="408"/>
                      </a:lnTo>
                      <a:lnTo>
                        <a:pt x="172" y="412"/>
                      </a:lnTo>
                      <a:lnTo>
                        <a:pt x="174" y="414"/>
                      </a:lnTo>
                      <a:lnTo>
                        <a:pt x="174" y="414"/>
                      </a:lnTo>
                      <a:lnTo>
                        <a:pt x="178" y="418"/>
                      </a:lnTo>
                      <a:lnTo>
                        <a:pt x="184" y="424"/>
                      </a:lnTo>
                      <a:lnTo>
                        <a:pt x="184" y="424"/>
                      </a:lnTo>
                      <a:lnTo>
                        <a:pt x="186" y="428"/>
                      </a:lnTo>
                      <a:lnTo>
                        <a:pt x="190" y="430"/>
                      </a:lnTo>
                      <a:lnTo>
                        <a:pt x="198" y="434"/>
                      </a:lnTo>
                      <a:lnTo>
                        <a:pt x="198" y="434"/>
                      </a:lnTo>
                      <a:lnTo>
                        <a:pt x="198" y="434"/>
                      </a:lnTo>
                      <a:lnTo>
                        <a:pt x="198" y="434"/>
                      </a:lnTo>
                      <a:lnTo>
                        <a:pt x="182" y="432"/>
                      </a:lnTo>
                      <a:lnTo>
                        <a:pt x="166" y="428"/>
                      </a:lnTo>
                      <a:lnTo>
                        <a:pt x="152" y="422"/>
                      </a:lnTo>
                      <a:lnTo>
                        <a:pt x="136" y="416"/>
                      </a:lnTo>
                      <a:lnTo>
                        <a:pt x="110" y="402"/>
                      </a:lnTo>
                      <a:lnTo>
                        <a:pt x="84" y="382"/>
                      </a:lnTo>
                      <a:lnTo>
                        <a:pt x="64" y="360"/>
                      </a:lnTo>
                      <a:lnTo>
                        <a:pt x="46" y="334"/>
                      </a:lnTo>
                      <a:lnTo>
                        <a:pt x="32" y="306"/>
                      </a:lnTo>
                      <a:lnTo>
                        <a:pt x="26" y="290"/>
                      </a:lnTo>
                      <a:lnTo>
                        <a:pt x="22" y="276"/>
                      </a:lnTo>
                      <a:lnTo>
                        <a:pt x="22" y="276"/>
                      </a:lnTo>
                      <a:close/>
                      <a:moveTo>
                        <a:pt x="212" y="16"/>
                      </a:moveTo>
                      <a:lnTo>
                        <a:pt x="212" y="16"/>
                      </a:lnTo>
                      <a:lnTo>
                        <a:pt x="226" y="16"/>
                      </a:lnTo>
                      <a:lnTo>
                        <a:pt x="226" y="16"/>
                      </a:lnTo>
                      <a:lnTo>
                        <a:pt x="246" y="16"/>
                      </a:lnTo>
                      <a:lnTo>
                        <a:pt x="264" y="18"/>
                      </a:lnTo>
                      <a:lnTo>
                        <a:pt x="282" y="22"/>
                      </a:lnTo>
                      <a:lnTo>
                        <a:pt x="300" y="28"/>
                      </a:lnTo>
                      <a:lnTo>
                        <a:pt x="316" y="36"/>
                      </a:lnTo>
                      <a:lnTo>
                        <a:pt x="332" y="44"/>
                      </a:lnTo>
                      <a:lnTo>
                        <a:pt x="348" y="54"/>
                      </a:lnTo>
                      <a:lnTo>
                        <a:pt x="362" y="64"/>
                      </a:lnTo>
                      <a:lnTo>
                        <a:pt x="374" y="76"/>
                      </a:lnTo>
                      <a:lnTo>
                        <a:pt x="386" y="90"/>
                      </a:lnTo>
                      <a:lnTo>
                        <a:pt x="398" y="104"/>
                      </a:lnTo>
                      <a:lnTo>
                        <a:pt x="408" y="118"/>
                      </a:lnTo>
                      <a:lnTo>
                        <a:pt x="416" y="134"/>
                      </a:lnTo>
                      <a:lnTo>
                        <a:pt x="424" y="150"/>
                      </a:lnTo>
                      <a:lnTo>
                        <a:pt x="428" y="168"/>
                      </a:lnTo>
                      <a:lnTo>
                        <a:pt x="434" y="186"/>
                      </a:lnTo>
                      <a:lnTo>
                        <a:pt x="434" y="186"/>
                      </a:lnTo>
                      <a:lnTo>
                        <a:pt x="432" y="196"/>
                      </a:lnTo>
                      <a:lnTo>
                        <a:pt x="430" y="208"/>
                      </a:lnTo>
                      <a:lnTo>
                        <a:pt x="430" y="208"/>
                      </a:lnTo>
                      <a:lnTo>
                        <a:pt x="430" y="222"/>
                      </a:lnTo>
                      <a:lnTo>
                        <a:pt x="428" y="232"/>
                      </a:lnTo>
                      <a:lnTo>
                        <a:pt x="428" y="232"/>
                      </a:lnTo>
                      <a:lnTo>
                        <a:pt x="424" y="244"/>
                      </a:lnTo>
                      <a:lnTo>
                        <a:pt x="422" y="254"/>
                      </a:lnTo>
                      <a:lnTo>
                        <a:pt x="420" y="266"/>
                      </a:lnTo>
                      <a:lnTo>
                        <a:pt x="420" y="266"/>
                      </a:lnTo>
                      <a:lnTo>
                        <a:pt x="420" y="272"/>
                      </a:lnTo>
                      <a:lnTo>
                        <a:pt x="420" y="272"/>
                      </a:lnTo>
                      <a:lnTo>
                        <a:pt x="416" y="278"/>
                      </a:lnTo>
                      <a:lnTo>
                        <a:pt x="416" y="282"/>
                      </a:lnTo>
                      <a:lnTo>
                        <a:pt x="416" y="282"/>
                      </a:lnTo>
                      <a:lnTo>
                        <a:pt x="414" y="284"/>
                      </a:lnTo>
                      <a:lnTo>
                        <a:pt x="412" y="288"/>
                      </a:lnTo>
                      <a:lnTo>
                        <a:pt x="412" y="288"/>
                      </a:lnTo>
                      <a:lnTo>
                        <a:pt x="410" y="286"/>
                      </a:lnTo>
                      <a:lnTo>
                        <a:pt x="410" y="286"/>
                      </a:lnTo>
                      <a:lnTo>
                        <a:pt x="410" y="282"/>
                      </a:lnTo>
                      <a:lnTo>
                        <a:pt x="410" y="282"/>
                      </a:lnTo>
                      <a:lnTo>
                        <a:pt x="410" y="274"/>
                      </a:lnTo>
                      <a:lnTo>
                        <a:pt x="408" y="268"/>
                      </a:lnTo>
                      <a:lnTo>
                        <a:pt x="404" y="264"/>
                      </a:lnTo>
                      <a:lnTo>
                        <a:pt x="404" y="264"/>
                      </a:lnTo>
                      <a:lnTo>
                        <a:pt x="404" y="260"/>
                      </a:lnTo>
                      <a:lnTo>
                        <a:pt x="404" y="260"/>
                      </a:lnTo>
                      <a:lnTo>
                        <a:pt x="404" y="260"/>
                      </a:lnTo>
                      <a:lnTo>
                        <a:pt x="404" y="260"/>
                      </a:lnTo>
                      <a:lnTo>
                        <a:pt x="402" y="256"/>
                      </a:lnTo>
                      <a:lnTo>
                        <a:pt x="402" y="252"/>
                      </a:lnTo>
                      <a:lnTo>
                        <a:pt x="398" y="250"/>
                      </a:lnTo>
                      <a:lnTo>
                        <a:pt x="398" y="250"/>
                      </a:lnTo>
                      <a:lnTo>
                        <a:pt x="396" y="248"/>
                      </a:lnTo>
                      <a:lnTo>
                        <a:pt x="396" y="248"/>
                      </a:lnTo>
                      <a:lnTo>
                        <a:pt x="392" y="242"/>
                      </a:lnTo>
                      <a:lnTo>
                        <a:pt x="388" y="238"/>
                      </a:lnTo>
                      <a:lnTo>
                        <a:pt x="386" y="238"/>
                      </a:lnTo>
                      <a:lnTo>
                        <a:pt x="386" y="238"/>
                      </a:lnTo>
                      <a:lnTo>
                        <a:pt x="384" y="234"/>
                      </a:lnTo>
                      <a:lnTo>
                        <a:pt x="384" y="234"/>
                      </a:lnTo>
                      <a:lnTo>
                        <a:pt x="388" y="226"/>
                      </a:lnTo>
                      <a:lnTo>
                        <a:pt x="388" y="226"/>
                      </a:lnTo>
                      <a:lnTo>
                        <a:pt x="388" y="222"/>
                      </a:lnTo>
                      <a:lnTo>
                        <a:pt x="388" y="222"/>
                      </a:lnTo>
                      <a:lnTo>
                        <a:pt x="388" y="220"/>
                      </a:lnTo>
                      <a:lnTo>
                        <a:pt x="386" y="218"/>
                      </a:lnTo>
                      <a:lnTo>
                        <a:pt x="386" y="218"/>
                      </a:lnTo>
                      <a:lnTo>
                        <a:pt x="384" y="216"/>
                      </a:lnTo>
                      <a:lnTo>
                        <a:pt x="384" y="216"/>
                      </a:lnTo>
                      <a:lnTo>
                        <a:pt x="384" y="214"/>
                      </a:lnTo>
                      <a:lnTo>
                        <a:pt x="386" y="212"/>
                      </a:lnTo>
                      <a:lnTo>
                        <a:pt x="378" y="208"/>
                      </a:lnTo>
                      <a:lnTo>
                        <a:pt x="378" y="208"/>
                      </a:lnTo>
                      <a:lnTo>
                        <a:pt x="376" y="208"/>
                      </a:lnTo>
                      <a:lnTo>
                        <a:pt x="374" y="208"/>
                      </a:lnTo>
                      <a:lnTo>
                        <a:pt x="368" y="212"/>
                      </a:lnTo>
                      <a:lnTo>
                        <a:pt x="368" y="212"/>
                      </a:lnTo>
                      <a:lnTo>
                        <a:pt x="364" y="216"/>
                      </a:lnTo>
                      <a:lnTo>
                        <a:pt x="362" y="218"/>
                      </a:lnTo>
                      <a:lnTo>
                        <a:pt x="362" y="218"/>
                      </a:lnTo>
                      <a:lnTo>
                        <a:pt x="358" y="216"/>
                      </a:lnTo>
                      <a:lnTo>
                        <a:pt x="354" y="216"/>
                      </a:lnTo>
                      <a:lnTo>
                        <a:pt x="354" y="216"/>
                      </a:lnTo>
                      <a:lnTo>
                        <a:pt x="348" y="220"/>
                      </a:lnTo>
                      <a:lnTo>
                        <a:pt x="344" y="228"/>
                      </a:lnTo>
                      <a:lnTo>
                        <a:pt x="344" y="228"/>
                      </a:lnTo>
                      <a:lnTo>
                        <a:pt x="342" y="230"/>
                      </a:lnTo>
                      <a:lnTo>
                        <a:pt x="340" y="230"/>
                      </a:lnTo>
                      <a:lnTo>
                        <a:pt x="340" y="230"/>
                      </a:lnTo>
                      <a:lnTo>
                        <a:pt x="336" y="232"/>
                      </a:lnTo>
                      <a:lnTo>
                        <a:pt x="334" y="234"/>
                      </a:lnTo>
                      <a:lnTo>
                        <a:pt x="332" y="236"/>
                      </a:lnTo>
                      <a:lnTo>
                        <a:pt x="332" y="236"/>
                      </a:lnTo>
                      <a:lnTo>
                        <a:pt x="328" y="238"/>
                      </a:lnTo>
                      <a:lnTo>
                        <a:pt x="328" y="238"/>
                      </a:lnTo>
                      <a:lnTo>
                        <a:pt x="314" y="234"/>
                      </a:lnTo>
                      <a:lnTo>
                        <a:pt x="304" y="232"/>
                      </a:lnTo>
                      <a:lnTo>
                        <a:pt x="300" y="230"/>
                      </a:lnTo>
                      <a:lnTo>
                        <a:pt x="300" y="230"/>
                      </a:lnTo>
                      <a:lnTo>
                        <a:pt x="294" y="228"/>
                      </a:lnTo>
                      <a:lnTo>
                        <a:pt x="292" y="226"/>
                      </a:lnTo>
                      <a:lnTo>
                        <a:pt x="292" y="226"/>
                      </a:lnTo>
                      <a:lnTo>
                        <a:pt x="292" y="224"/>
                      </a:lnTo>
                      <a:lnTo>
                        <a:pt x="292" y="224"/>
                      </a:lnTo>
                      <a:lnTo>
                        <a:pt x="292" y="222"/>
                      </a:lnTo>
                      <a:lnTo>
                        <a:pt x="292" y="222"/>
                      </a:lnTo>
                      <a:lnTo>
                        <a:pt x="290" y="218"/>
                      </a:lnTo>
                      <a:lnTo>
                        <a:pt x="288" y="214"/>
                      </a:lnTo>
                      <a:lnTo>
                        <a:pt x="288" y="214"/>
                      </a:lnTo>
                      <a:lnTo>
                        <a:pt x="286" y="212"/>
                      </a:lnTo>
                      <a:lnTo>
                        <a:pt x="286" y="206"/>
                      </a:lnTo>
                      <a:lnTo>
                        <a:pt x="286" y="206"/>
                      </a:lnTo>
                      <a:lnTo>
                        <a:pt x="286" y="206"/>
                      </a:lnTo>
                      <a:lnTo>
                        <a:pt x="278" y="200"/>
                      </a:lnTo>
                      <a:lnTo>
                        <a:pt x="278" y="200"/>
                      </a:lnTo>
                      <a:lnTo>
                        <a:pt x="280" y="188"/>
                      </a:lnTo>
                      <a:lnTo>
                        <a:pt x="280" y="188"/>
                      </a:lnTo>
                      <a:lnTo>
                        <a:pt x="278" y="176"/>
                      </a:lnTo>
                      <a:lnTo>
                        <a:pt x="278" y="176"/>
                      </a:lnTo>
                      <a:lnTo>
                        <a:pt x="276" y="170"/>
                      </a:lnTo>
                      <a:lnTo>
                        <a:pt x="276" y="170"/>
                      </a:lnTo>
                      <a:lnTo>
                        <a:pt x="278" y="166"/>
                      </a:lnTo>
                      <a:lnTo>
                        <a:pt x="278" y="166"/>
                      </a:lnTo>
                      <a:lnTo>
                        <a:pt x="278" y="156"/>
                      </a:lnTo>
                      <a:lnTo>
                        <a:pt x="278" y="156"/>
                      </a:lnTo>
                      <a:lnTo>
                        <a:pt x="278" y="148"/>
                      </a:lnTo>
                      <a:lnTo>
                        <a:pt x="278" y="148"/>
                      </a:lnTo>
                      <a:lnTo>
                        <a:pt x="278" y="142"/>
                      </a:lnTo>
                      <a:lnTo>
                        <a:pt x="278" y="142"/>
                      </a:lnTo>
                      <a:lnTo>
                        <a:pt x="280" y="138"/>
                      </a:lnTo>
                      <a:lnTo>
                        <a:pt x="280" y="138"/>
                      </a:lnTo>
                      <a:lnTo>
                        <a:pt x="290" y="126"/>
                      </a:lnTo>
                      <a:lnTo>
                        <a:pt x="290" y="126"/>
                      </a:lnTo>
                      <a:lnTo>
                        <a:pt x="294" y="120"/>
                      </a:lnTo>
                      <a:lnTo>
                        <a:pt x="296" y="116"/>
                      </a:lnTo>
                      <a:lnTo>
                        <a:pt x="296" y="116"/>
                      </a:lnTo>
                      <a:lnTo>
                        <a:pt x="298" y="112"/>
                      </a:lnTo>
                      <a:lnTo>
                        <a:pt x="302" y="106"/>
                      </a:lnTo>
                      <a:lnTo>
                        <a:pt x="302" y="106"/>
                      </a:lnTo>
                      <a:lnTo>
                        <a:pt x="304" y="102"/>
                      </a:lnTo>
                      <a:lnTo>
                        <a:pt x="308" y="100"/>
                      </a:lnTo>
                      <a:lnTo>
                        <a:pt x="316" y="98"/>
                      </a:lnTo>
                      <a:lnTo>
                        <a:pt x="320" y="96"/>
                      </a:lnTo>
                      <a:lnTo>
                        <a:pt x="320" y="96"/>
                      </a:lnTo>
                      <a:lnTo>
                        <a:pt x="324" y="94"/>
                      </a:lnTo>
                      <a:lnTo>
                        <a:pt x="326" y="90"/>
                      </a:lnTo>
                      <a:lnTo>
                        <a:pt x="326" y="90"/>
                      </a:lnTo>
                      <a:lnTo>
                        <a:pt x="324" y="88"/>
                      </a:lnTo>
                      <a:lnTo>
                        <a:pt x="324" y="88"/>
                      </a:lnTo>
                      <a:lnTo>
                        <a:pt x="324" y="88"/>
                      </a:lnTo>
                      <a:lnTo>
                        <a:pt x="328" y="84"/>
                      </a:lnTo>
                      <a:lnTo>
                        <a:pt x="332" y="82"/>
                      </a:lnTo>
                      <a:lnTo>
                        <a:pt x="336" y="80"/>
                      </a:lnTo>
                      <a:lnTo>
                        <a:pt x="336" y="80"/>
                      </a:lnTo>
                      <a:lnTo>
                        <a:pt x="340" y="78"/>
                      </a:lnTo>
                      <a:lnTo>
                        <a:pt x="342" y="76"/>
                      </a:lnTo>
                      <a:lnTo>
                        <a:pt x="342" y="76"/>
                      </a:lnTo>
                      <a:lnTo>
                        <a:pt x="342" y="74"/>
                      </a:lnTo>
                      <a:lnTo>
                        <a:pt x="342" y="74"/>
                      </a:lnTo>
                      <a:lnTo>
                        <a:pt x="340" y="70"/>
                      </a:lnTo>
                      <a:lnTo>
                        <a:pt x="336" y="64"/>
                      </a:lnTo>
                      <a:lnTo>
                        <a:pt x="336" y="64"/>
                      </a:lnTo>
                      <a:lnTo>
                        <a:pt x="336" y="64"/>
                      </a:lnTo>
                      <a:lnTo>
                        <a:pt x="330" y="62"/>
                      </a:lnTo>
                      <a:lnTo>
                        <a:pt x="326" y="62"/>
                      </a:lnTo>
                      <a:lnTo>
                        <a:pt x="326" y="62"/>
                      </a:lnTo>
                      <a:lnTo>
                        <a:pt x="322" y="64"/>
                      </a:lnTo>
                      <a:lnTo>
                        <a:pt x="316" y="62"/>
                      </a:lnTo>
                      <a:lnTo>
                        <a:pt x="316" y="62"/>
                      </a:lnTo>
                      <a:lnTo>
                        <a:pt x="312" y="62"/>
                      </a:lnTo>
                      <a:lnTo>
                        <a:pt x="308" y="64"/>
                      </a:lnTo>
                      <a:lnTo>
                        <a:pt x="304" y="70"/>
                      </a:lnTo>
                      <a:lnTo>
                        <a:pt x="304" y="70"/>
                      </a:lnTo>
                      <a:lnTo>
                        <a:pt x="304" y="72"/>
                      </a:lnTo>
                      <a:lnTo>
                        <a:pt x="302" y="74"/>
                      </a:lnTo>
                      <a:lnTo>
                        <a:pt x="302" y="74"/>
                      </a:lnTo>
                      <a:lnTo>
                        <a:pt x="296" y="74"/>
                      </a:lnTo>
                      <a:lnTo>
                        <a:pt x="292" y="74"/>
                      </a:lnTo>
                      <a:lnTo>
                        <a:pt x="292" y="74"/>
                      </a:lnTo>
                      <a:lnTo>
                        <a:pt x="290" y="78"/>
                      </a:lnTo>
                      <a:lnTo>
                        <a:pt x="290" y="78"/>
                      </a:lnTo>
                      <a:lnTo>
                        <a:pt x="292" y="82"/>
                      </a:lnTo>
                      <a:lnTo>
                        <a:pt x="294" y="84"/>
                      </a:lnTo>
                      <a:lnTo>
                        <a:pt x="294" y="84"/>
                      </a:lnTo>
                      <a:lnTo>
                        <a:pt x="296" y="88"/>
                      </a:lnTo>
                      <a:lnTo>
                        <a:pt x="296" y="88"/>
                      </a:lnTo>
                      <a:lnTo>
                        <a:pt x="296" y="88"/>
                      </a:lnTo>
                      <a:lnTo>
                        <a:pt x="296" y="88"/>
                      </a:lnTo>
                      <a:lnTo>
                        <a:pt x="290" y="86"/>
                      </a:lnTo>
                      <a:lnTo>
                        <a:pt x="290" y="86"/>
                      </a:lnTo>
                      <a:lnTo>
                        <a:pt x="290" y="86"/>
                      </a:lnTo>
                      <a:lnTo>
                        <a:pt x="288" y="86"/>
                      </a:lnTo>
                      <a:lnTo>
                        <a:pt x="286" y="88"/>
                      </a:lnTo>
                      <a:lnTo>
                        <a:pt x="284" y="92"/>
                      </a:lnTo>
                      <a:lnTo>
                        <a:pt x="284" y="92"/>
                      </a:lnTo>
                      <a:lnTo>
                        <a:pt x="284" y="94"/>
                      </a:lnTo>
                      <a:lnTo>
                        <a:pt x="282" y="96"/>
                      </a:lnTo>
                      <a:lnTo>
                        <a:pt x="282" y="96"/>
                      </a:lnTo>
                      <a:lnTo>
                        <a:pt x="278" y="98"/>
                      </a:lnTo>
                      <a:lnTo>
                        <a:pt x="278" y="102"/>
                      </a:lnTo>
                      <a:lnTo>
                        <a:pt x="278" y="102"/>
                      </a:lnTo>
                      <a:lnTo>
                        <a:pt x="278" y="104"/>
                      </a:lnTo>
                      <a:lnTo>
                        <a:pt x="280" y="106"/>
                      </a:lnTo>
                      <a:lnTo>
                        <a:pt x="282" y="110"/>
                      </a:lnTo>
                      <a:lnTo>
                        <a:pt x="282" y="110"/>
                      </a:lnTo>
                      <a:lnTo>
                        <a:pt x="282" y="112"/>
                      </a:lnTo>
                      <a:lnTo>
                        <a:pt x="282" y="112"/>
                      </a:lnTo>
                      <a:lnTo>
                        <a:pt x="280" y="116"/>
                      </a:lnTo>
                      <a:lnTo>
                        <a:pt x="276" y="120"/>
                      </a:lnTo>
                      <a:lnTo>
                        <a:pt x="276" y="120"/>
                      </a:lnTo>
                      <a:lnTo>
                        <a:pt x="274" y="122"/>
                      </a:lnTo>
                      <a:lnTo>
                        <a:pt x="274" y="122"/>
                      </a:lnTo>
                      <a:lnTo>
                        <a:pt x="270" y="124"/>
                      </a:lnTo>
                      <a:lnTo>
                        <a:pt x="270" y="124"/>
                      </a:lnTo>
                      <a:lnTo>
                        <a:pt x="266" y="120"/>
                      </a:lnTo>
                      <a:lnTo>
                        <a:pt x="266" y="122"/>
                      </a:lnTo>
                      <a:lnTo>
                        <a:pt x="260" y="124"/>
                      </a:lnTo>
                      <a:lnTo>
                        <a:pt x="260" y="124"/>
                      </a:lnTo>
                      <a:lnTo>
                        <a:pt x="260" y="124"/>
                      </a:lnTo>
                      <a:lnTo>
                        <a:pt x="260" y="124"/>
                      </a:lnTo>
                      <a:lnTo>
                        <a:pt x="258" y="120"/>
                      </a:lnTo>
                      <a:lnTo>
                        <a:pt x="258" y="120"/>
                      </a:lnTo>
                      <a:lnTo>
                        <a:pt x="256" y="116"/>
                      </a:lnTo>
                      <a:lnTo>
                        <a:pt x="256" y="116"/>
                      </a:lnTo>
                      <a:lnTo>
                        <a:pt x="254" y="112"/>
                      </a:lnTo>
                      <a:lnTo>
                        <a:pt x="254" y="112"/>
                      </a:lnTo>
                      <a:lnTo>
                        <a:pt x="256" y="108"/>
                      </a:lnTo>
                      <a:lnTo>
                        <a:pt x="256" y="108"/>
                      </a:lnTo>
                      <a:lnTo>
                        <a:pt x="258" y="104"/>
                      </a:lnTo>
                      <a:lnTo>
                        <a:pt x="260" y="100"/>
                      </a:lnTo>
                      <a:lnTo>
                        <a:pt x="260" y="100"/>
                      </a:lnTo>
                      <a:lnTo>
                        <a:pt x="260" y="98"/>
                      </a:lnTo>
                      <a:lnTo>
                        <a:pt x="258" y="96"/>
                      </a:lnTo>
                      <a:lnTo>
                        <a:pt x="258" y="96"/>
                      </a:lnTo>
                      <a:lnTo>
                        <a:pt x="254" y="96"/>
                      </a:lnTo>
                      <a:lnTo>
                        <a:pt x="252" y="96"/>
                      </a:lnTo>
                      <a:lnTo>
                        <a:pt x="252" y="96"/>
                      </a:lnTo>
                      <a:lnTo>
                        <a:pt x="252" y="96"/>
                      </a:lnTo>
                      <a:lnTo>
                        <a:pt x="252" y="96"/>
                      </a:lnTo>
                      <a:lnTo>
                        <a:pt x="250" y="88"/>
                      </a:lnTo>
                      <a:lnTo>
                        <a:pt x="250" y="88"/>
                      </a:lnTo>
                      <a:lnTo>
                        <a:pt x="246" y="90"/>
                      </a:lnTo>
                      <a:lnTo>
                        <a:pt x="246" y="90"/>
                      </a:lnTo>
                      <a:lnTo>
                        <a:pt x="244" y="88"/>
                      </a:lnTo>
                      <a:lnTo>
                        <a:pt x="244" y="88"/>
                      </a:lnTo>
                      <a:lnTo>
                        <a:pt x="244" y="82"/>
                      </a:lnTo>
                      <a:lnTo>
                        <a:pt x="244" y="82"/>
                      </a:lnTo>
                      <a:lnTo>
                        <a:pt x="246" y="78"/>
                      </a:lnTo>
                      <a:lnTo>
                        <a:pt x="246" y="78"/>
                      </a:lnTo>
                      <a:lnTo>
                        <a:pt x="244" y="74"/>
                      </a:lnTo>
                      <a:lnTo>
                        <a:pt x="242" y="72"/>
                      </a:lnTo>
                      <a:lnTo>
                        <a:pt x="242" y="72"/>
                      </a:lnTo>
                      <a:lnTo>
                        <a:pt x="242" y="70"/>
                      </a:lnTo>
                      <a:lnTo>
                        <a:pt x="242" y="70"/>
                      </a:lnTo>
                      <a:lnTo>
                        <a:pt x="242" y="68"/>
                      </a:lnTo>
                      <a:lnTo>
                        <a:pt x="242" y="68"/>
                      </a:lnTo>
                      <a:lnTo>
                        <a:pt x="244" y="64"/>
                      </a:lnTo>
                      <a:lnTo>
                        <a:pt x="244" y="64"/>
                      </a:lnTo>
                      <a:lnTo>
                        <a:pt x="242" y="60"/>
                      </a:lnTo>
                      <a:lnTo>
                        <a:pt x="242" y="60"/>
                      </a:lnTo>
                      <a:lnTo>
                        <a:pt x="244" y="54"/>
                      </a:lnTo>
                      <a:lnTo>
                        <a:pt x="244" y="54"/>
                      </a:lnTo>
                      <a:lnTo>
                        <a:pt x="246" y="52"/>
                      </a:lnTo>
                      <a:lnTo>
                        <a:pt x="246" y="52"/>
                      </a:lnTo>
                      <a:lnTo>
                        <a:pt x="248" y="50"/>
                      </a:lnTo>
                      <a:lnTo>
                        <a:pt x="250" y="48"/>
                      </a:lnTo>
                      <a:lnTo>
                        <a:pt x="250" y="48"/>
                      </a:lnTo>
                      <a:lnTo>
                        <a:pt x="250" y="46"/>
                      </a:lnTo>
                      <a:lnTo>
                        <a:pt x="250" y="46"/>
                      </a:lnTo>
                      <a:lnTo>
                        <a:pt x="248" y="44"/>
                      </a:lnTo>
                      <a:lnTo>
                        <a:pt x="246" y="42"/>
                      </a:lnTo>
                      <a:lnTo>
                        <a:pt x="246" y="42"/>
                      </a:lnTo>
                      <a:lnTo>
                        <a:pt x="244" y="38"/>
                      </a:lnTo>
                      <a:lnTo>
                        <a:pt x="244" y="38"/>
                      </a:lnTo>
                      <a:lnTo>
                        <a:pt x="242" y="34"/>
                      </a:lnTo>
                      <a:lnTo>
                        <a:pt x="240" y="32"/>
                      </a:lnTo>
                      <a:lnTo>
                        <a:pt x="236" y="32"/>
                      </a:lnTo>
                      <a:lnTo>
                        <a:pt x="236" y="32"/>
                      </a:lnTo>
                      <a:lnTo>
                        <a:pt x="234" y="30"/>
                      </a:lnTo>
                      <a:lnTo>
                        <a:pt x="234" y="30"/>
                      </a:lnTo>
                      <a:lnTo>
                        <a:pt x="232" y="26"/>
                      </a:lnTo>
                      <a:lnTo>
                        <a:pt x="232" y="24"/>
                      </a:lnTo>
                      <a:lnTo>
                        <a:pt x="224" y="22"/>
                      </a:lnTo>
                      <a:lnTo>
                        <a:pt x="222" y="28"/>
                      </a:lnTo>
                      <a:lnTo>
                        <a:pt x="222" y="28"/>
                      </a:lnTo>
                      <a:lnTo>
                        <a:pt x="218" y="32"/>
                      </a:lnTo>
                      <a:lnTo>
                        <a:pt x="218" y="40"/>
                      </a:lnTo>
                      <a:lnTo>
                        <a:pt x="218" y="40"/>
                      </a:lnTo>
                      <a:lnTo>
                        <a:pt x="218" y="44"/>
                      </a:lnTo>
                      <a:lnTo>
                        <a:pt x="220" y="48"/>
                      </a:lnTo>
                      <a:lnTo>
                        <a:pt x="220" y="48"/>
                      </a:lnTo>
                      <a:lnTo>
                        <a:pt x="222" y="50"/>
                      </a:lnTo>
                      <a:lnTo>
                        <a:pt x="222" y="52"/>
                      </a:lnTo>
                      <a:lnTo>
                        <a:pt x="222" y="52"/>
                      </a:lnTo>
                      <a:lnTo>
                        <a:pt x="218" y="52"/>
                      </a:lnTo>
                      <a:lnTo>
                        <a:pt x="214" y="48"/>
                      </a:lnTo>
                      <a:lnTo>
                        <a:pt x="214" y="48"/>
                      </a:lnTo>
                      <a:lnTo>
                        <a:pt x="208" y="46"/>
                      </a:lnTo>
                      <a:lnTo>
                        <a:pt x="208" y="46"/>
                      </a:lnTo>
                      <a:lnTo>
                        <a:pt x="206" y="44"/>
                      </a:lnTo>
                      <a:lnTo>
                        <a:pt x="206" y="44"/>
                      </a:lnTo>
                      <a:lnTo>
                        <a:pt x="206" y="40"/>
                      </a:lnTo>
                      <a:lnTo>
                        <a:pt x="204" y="38"/>
                      </a:lnTo>
                      <a:lnTo>
                        <a:pt x="204" y="38"/>
                      </a:lnTo>
                      <a:lnTo>
                        <a:pt x="204" y="32"/>
                      </a:lnTo>
                      <a:lnTo>
                        <a:pt x="202" y="34"/>
                      </a:lnTo>
                      <a:lnTo>
                        <a:pt x="204" y="28"/>
                      </a:lnTo>
                      <a:lnTo>
                        <a:pt x="204" y="28"/>
                      </a:lnTo>
                      <a:lnTo>
                        <a:pt x="204" y="24"/>
                      </a:lnTo>
                      <a:lnTo>
                        <a:pt x="204" y="24"/>
                      </a:lnTo>
                      <a:lnTo>
                        <a:pt x="208" y="20"/>
                      </a:lnTo>
                      <a:lnTo>
                        <a:pt x="208" y="20"/>
                      </a:lnTo>
                      <a:lnTo>
                        <a:pt x="212" y="16"/>
                      </a:lnTo>
                      <a:lnTo>
                        <a:pt x="212" y="16"/>
                      </a:lnTo>
                      <a:close/>
                      <a:moveTo>
                        <a:pt x="226" y="0"/>
                      </a:moveTo>
                      <a:lnTo>
                        <a:pt x="226" y="0"/>
                      </a:lnTo>
                      <a:lnTo>
                        <a:pt x="204" y="0"/>
                      </a:lnTo>
                      <a:lnTo>
                        <a:pt x="180" y="4"/>
                      </a:lnTo>
                      <a:lnTo>
                        <a:pt x="160" y="10"/>
                      </a:lnTo>
                      <a:lnTo>
                        <a:pt x="138" y="18"/>
                      </a:lnTo>
                      <a:lnTo>
                        <a:pt x="118" y="26"/>
                      </a:lnTo>
                      <a:lnTo>
                        <a:pt x="100" y="38"/>
                      </a:lnTo>
                      <a:lnTo>
                        <a:pt x="82" y="52"/>
                      </a:lnTo>
                      <a:lnTo>
                        <a:pt x="66" y="66"/>
                      </a:lnTo>
                      <a:lnTo>
                        <a:pt x="52" y="82"/>
                      </a:lnTo>
                      <a:lnTo>
                        <a:pt x="38" y="100"/>
                      </a:lnTo>
                      <a:lnTo>
                        <a:pt x="28" y="118"/>
                      </a:lnTo>
                      <a:lnTo>
                        <a:pt x="18" y="138"/>
                      </a:lnTo>
                      <a:lnTo>
                        <a:pt x="10" y="158"/>
                      </a:lnTo>
                      <a:lnTo>
                        <a:pt x="4" y="180"/>
                      </a:lnTo>
                      <a:lnTo>
                        <a:pt x="2" y="202"/>
                      </a:lnTo>
                      <a:lnTo>
                        <a:pt x="0" y="226"/>
                      </a:lnTo>
                      <a:lnTo>
                        <a:pt x="0" y="226"/>
                      </a:lnTo>
                      <a:lnTo>
                        <a:pt x="2" y="250"/>
                      </a:lnTo>
                      <a:lnTo>
                        <a:pt x="4" y="272"/>
                      </a:lnTo>
                      <a:lnTo>
                        <a:pt x="10" y="294"/>
                      </a:lnTo>
                      <a:lnTo>
                        <a:pt x="18" y="314"/>
                      </a:lnTo>
                      <a:lnTo>
                        <a:pt x="28" y="334"/>
                      </a:lnTo>
                      <a:lnTo>
                        <a:pt x="38" y="352"/>
                      </a:lnTo>
                      <a:lnTo>
                        <a:pt x="52" y="370"/>
                      </a:lnTo>
                      <a:lnTo>
                        <a:pt x="66" y="386"/>
                      </a:lnTo>
                      <a:lnTo>
                        <a:pt x="82" y="400"/>
                      </a:lnTo>
                      <a:lnTo>
                        <a:pt x="100" y="414"/>
                      </a:lnTo>
                      <a:lnTo>
                        <a:pt x="118" y="426"/>
                      </a:lnTo>
                      <a:lnTo>
                        <a:pt x="138" y="434"/>
                      </a:lnTo>
                      <a:lnTo>
                        <a:pt x="160" y="442"/>
                      </a:lnTo>
                      <a:lnTo>
                        <a:pt x="180" y="448"/>
                      </a:lnTo>
                      <a:lnTo>
                        <a:pt x="204" y="452"/>
                      </a:lnTo>
                      <a:lnTo>
                        <a:pt x="226" y="452"/>
                      </a:lnTo>
                      <a:lnTo>
                        <a:pt x="226" y="452"/>
                      </a:lnTo>
                      <a:lnTo>
                        <a:pt x="250" y="452"/>
                      </a:lnTo>
                      <a:lnTo>
                        <a:pt x="272" y="448"/>
                      </a:lnTo>
                      <a:lnTo>
                        <a:pt x="294" y="442"/>
                      </a:lnTo>
                      <a:lnTo>
                        <a:pt x="314" y="434"/>
                      </a:lnTo>
                      <a:lnTo>
                        <a:pt x="334" y="426"/>
                      </a:lnTo>
                      <a:lnTo>
                        <a:pt x="354" y="414"/>
                      </a:lnTo>
                      <a:lnTo>
                        <a:pt x="370" y="400"/>
                      </a:lnTo>
                      <a:lnTo>
                        <a:pt x="386" y="386"/>
                      </a:lnTo>
                      <a:lnTo>
                        <a:pt x="402" y="370"/>
                      </a:lnTo>
                      <a:lnTo>
                        <a:pt x="414" y="352"/>
                      </a:lnTo>
                      <a:lnTo>
                        <a:pt x="426" y="334"/>
                      </a:lnTo>
                      <a:lnTo>
                        <a:pt x="436" y="314"/>
                      </a:lnTo>
                      <a:lnTo>
                        <a:pt x="442" y="294"/>
                      </a:lnTo>
                      <a:lnTo>
                        <a:pt x="448" y="272"/>
                      </a:lnTo>
                      <a:lnTo>
                        <a:pt x="452" y="250"/>
                      </a:lnTo>
                      <a:lnTo>
                        <a:pt x="454" y="226"/>
                      </a:lnTo>
                      <a:lnTo>
                        <a:pt x="454" y="226"/>
                      </a:lnTo>
                      <a:lnTo>
                        <a:pt x="452" y="202"/>
                      </a:lnTo>
                      <a:lnTo>
                        <a:pt x="448" y="180"/>
                      </a:lnTo>
                      <a:lnTo>
                        <a:pt x="442" y="158"/>
                      </a:lnTo>
                      <a:lnTo>
                        <a:pt x="436" y="138"/>
                      </a:lnTo>
                      <a:lnTo>
                        <a:pt x="426" y="118"/>
                      </a:lnTo>
                      <a:lnTo>
                        <a:pt x="414" y="100"/>
                      </a:lnTo>
                      <a:lnTo>
                        <a:pt x="402" y="82"/>
                      </a:lnTo>
                      <a:lnTo>
                        <a:pt x="386" y="66"/>
                      </a:lnTo>
                      <a:lnTo>
                        <a:pt x="370" y="52"/>
                      </a:lnTo>
                      <a:lnTo>
                        <a:pt x="354" y="38"/>
                      </a:lnTo>
                      <a:lnTo>
                        <a:pt x="334" y="26"/>
                      </a:lnTo>
                      <a:lnTo>
                        <a:pt x="314" y="18"/>
                      </a:lnTo>
                      <a:lnTo>
                        <a:pt x="294" y="10"/>
                      </a:lnTo>
                      <a:lnTo>
                        <a:pt x="272" y="4"/>
                      </a:lnTo>
                      <a:lnTo>
                        <a:pt x="250" y="0"/>
                      </a:lnTo>
                      <a:lnTo>
                        <a:pt x="226" y="0"/>
                      </a:lnTo>
                      <a:lnTo>
                        <a:pt x="226" y="0"/>
                      </a:lnTo>
                      <a:close/>
                      <a:moveTo>
                        <a:pt x="106" y="82"/>
                      </a:moveTo>
                      <a:lnTo>
                        <a:pt x="106" y="82"/>
                      </a:lnTo>
                      <a:lnTo>
                        <a:pt x="106" y="82"/>
                      </a:lnTo>
                      <a:lnTo>
                        <a:pt x="106" y="82"/>
                      </a:lnTo>
                      <a:lnTo>
                        <a:pt x="108" y="82"/>
                      </a:lnTo>
                      <a:lnTo>
                        <a:pt x="106" y="82"/>
                      </a:lnTo>
                      <a:close/>
                      <a:moveTo>
                        <a:pt x="110" y="88"/>
                      </a:moveTo>
                      <a:lnTo>
                        <a:pt x="110" y="88"/>
                      </a:lnTo>
                      <a:lnTo>
                        <a:pt x="106" y="92"/>
                      </a:lnTo>
                      <a:lnTo>
                        <a:pt x="106" y="94"/>
                      </a:lnTo>
                      <a:lnTo>
                        <a:pt x="106" y="94"/>
                      </a:lnTo>
                      <a:lnTo>
                        <a:pt x="104" y="92"/>
                      </a:lnTo>
                      <a:lnTo>
                        <a:pt x="104" y="92"/>
                      </a:lnTo>
                      <a:lnTo>
                        <a:pt x="104" y="90"/>
                      </a:lnTo>
                      <a:lnTo>
                        <a:pt x="104" y="90"/>
                      </a:lnTo>
                      <a:lnTo>
                        <a:pt x="104" y="88"/>
                      </a:lnTo>
                      <a:lnTo>
                        <a:pt x="104" y="88"/>
                      </a:lnTo>
                      <a:lnTo>
                        <a:pt x="108" y="86"/>
                      </a:lnTo>
                      <a:lnTo>
                        <a:pt x="108" y="86"/>
                      </a:lnTo>
                      <a:lnTo>
                        <a:pt x="108" y="86"/>
                      </a:lnTo>
                      <a:lnTo>
                        <a:pt x="108" y="86"/>
                      </a:lnTo>
                      <a:lnTo>
                        <a:pt x="110" y="86"/>
                      </a:lnTo>
                      <a:lnTo>
                        <a:pt x="110" y="86"/>
                      </a:lnTo>
                      <a:lnTo>
                        <a:pt x="110" y="88"/>
                      </a:lnTo>
                      <a:lnTo>
                        <a:pt x="110" y="88"/>
                      </a:lnTo>
                      <a:close/>
                      <a:moveTo>
                        <a:pt x="106" y="82"/>
                      </a:moveTo>
                      <a:lnTo>
                        <a:pt x="106" y="82"/>
                      </a:lnTo>
                      <a:lnTo>
                        <a:pt x="102" y="84"/>
                      </a:lnTo>
                      <a:lnTo>
                        <a:pt x="100" y="86"/>
                      </a:lnTo>
                      <a:lnTo>
                        <a:pt x="100" y="86"/>
                      </a:lnTo>
                      <a:lnTo>
                        <a:pt x="100" y="90"/>
                      </a:lnTo>
                      <a:lnTo>
                        <a:pt x="100" y="90"/>
                      </a:lnTo>
                      <a:lnTo>
                        <a:pt x="100" y="96"/>
                      </a:lnTo>
                      <a:lnTo>
                        <a:pt x="100" y="96"/>
                      </a:lnTo>
                      <a:lnTo>
                        <a:pt x="100" y="96"/>
                      </a:lnTo>
                      <a:lnTo>
                        <a:pt x="100" y="96"/>
                      </a:lnTo>
                      <a:lnTo>
                        <a:pt x="106" y="98"/>
                      </a:lnTo>
                      <a:lnTo>
                        <a:pt x="108" y="98"/>
                      </a:lnTo>
                      <a:lnTo>
                        <a:pt x="108" y="98"/>
                      </a:lnTo>
                      <a:lnTo>
                        <a:pt x="110" y="96"/>
                      </a:lnTo>
                      <a:lnTo>
                        <a:pt x="110" y="94"/>
                      </a:lnTo>
                      <a:lnTo>
                        <a:pt x="112" y="90"/>
                      </a:lnTo>
                      <a:lnTo>
                        <a:pt x="112" y="90"/>
                      </a:lnTo>
                      <a:lnTo>
                        <a:pt x="114" y="88"/>
                      </a:lnTo>
                      <a:lnTo>
                        <a:pt x="112" y="84"/>
                      </a:lnTo>
                      <a:lnTo>
                        <a:pt x="112" y="84"/>
                      </a:lnTo>
                      <a:lnTo>
                        <a:pt x="110" y="82"/>
                      </a:lnTo>
                      <a:lnTo>
                        <a:pt x="106" y="82"/>
                      </a:lnTo>
                      <a:lnTo>
                        <a:pt x="106" y="82"/>
                      </a:lnTo>
                      <a:close/>
                      <a:moveTo>
                        <a:pt x="150" y="90"/>
                      </a:moveTo>
                      <a:lnTo>
                        <a:pt x="150" y="90"/>
                      </a:lnTo>
                      <a:lnTo>
                        <a:pt x="150" y="92"/>
                      </a:lnTo>
                      <a:lnTo>
                        <a:pt x="150" y="92"/>
                      </a:lnTo>
                      <a:lnTo>
                        <a:pt x="146" y="96"/>
                      </a:lnTo>
                      <a:lnTo>
                        <a:pt x="144" y="100"/>
                      </a:lnTo>
                      <a:lnTo>
                        <a:pt x="144" y="102"/>
                      </a:lnTo>
                      <a:lnTo>
                        <a:pt x="144" y="102"/>
                      </a:lnTo>
                      <a:lnTo>
                        <a:pt x="142" y="100"/>
                      </a:lnTo>
                      <a:lnTo>
                        <a:pt x="142" y="98"/>
                      </a:lnTo>
                      <a:lnTo>
                        <a:pt x="140" y="90"/>
                      </a:lnTo>
                      <a:lnTo>
                        <a:pt x="140" y="90"/>
                      </a:lnTo>
                      <a:lnTo>
                        <a:pt x="136" y="86"/>
                      </a:lnTo>
                      <a:lnTo>
                        <a:pt x="134" y="84"/>
                      </a:lnTo>
                      <a:lnTo>
                        <a:pt x="126" y="84"/>
                      </a:lnTo>
                      <a:lnTo>
                        <a:pt x="126" y="84"/>
                      </a:lnTo>
                      <a:lnTo>
                        <a:pt x="122" y="84"/>
                      </a:lnTo>
                      <a:lnTo>
                        <a:pt x="122" y="82"/>
                      </a:lnTo>
                      <a:lnTo>
                        <a:pt x="122" y="82"/>
                      </a:lnTo>
                      <a:lnTo>
                        <a:pt x="122" y="82"/>
                      </a:lnTo>
                      <a:lnTo>
                        <a:pt x="122" y="78"/>
                      </a:lnTo>
                      <a:lnTo>
                        <a:pt x="122" y="76"/>
                      </a:lnTo>
                      <a:lnTo>
                        <a:pt x="122" y="76"/>
                      </a:lnTo>
                      <a:lnTo>
                        <a:pt x="126" y="74"/>
                      </a:lnTo>
                      <a:lnTo>
                        <a:pt x="126" y="74"/>
                      </a:lnTo>
                      <a:lnTo>
                        <a:pt x="132" y="72"/>
                      </a:lnTo>
                      <a:lnTo>
                        <a:pt x="136" y="70"/>
                      </a:lnTo>
                      <a:lnTo>
                        <a:pt x="136" y="70"/>
                      </a:lnTo>
                      <a:lnTo>
                        <a:pt x="138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4" y="68"/>
                      </a:lnTo>
                      <a:lnTo>
                        <a:pt x="150" y="64"/>
                      </a:lnTo>
                      <a:lnTo>
                        <a:pt x="150" y="64"/>
                      </a:lnTo>
                      <a:lnTo>
                        <a:pt x="150" y="64"/>
                      </a:lnTo>
                      <a:lnTo>
                        <a:pt x="152" y="64"/>
                      </a:lnTo>
                      <a:lnTo>
                        <a:pt x="152" y="64"/>
                      </a:lnTo>
                      <a:lnTo>
                        <a:pt x="154" y="68"/>
                      </a:lnTo>
                      <a:lnTo>
                        <a:pt x="154" y="68"/>
                      </a:lnTo>
                      <a:lnTo>
                        <a:pt x="154" y="70"/>
                      </a:lnTo>
                      <a:lnTo>
                        <a:pt x="154" y="70"/>
                      </a:lnTo>
                      <a:lnTo>
                        <a:pt x="152" y="72"/>
                      </a:lnTo>
                      <a:lnTo>
                        <a:pt x="150" y="74"/>
                      </a:lnTo>
                      <a:lnTo>
                        <a:pt x="150" y="74"/>
                      </a:lnTo>
                      <a:lnTo>
                        <a:pt x="148" y="76"/>
                      </a:lnTo>
                      <a:lnTo>
                        <a:pt x="146" y="78"/>
                      </a:lnTo>
                      <a:lnTo>
                        <a:pt x="146" y="78"/>
                      </a:lnTo>
                      <a:lnTo>
                        <a:pt x="146" y="78"/>
                      </a:lnTo>
                      <a:lnTo>
                        <a:pt x="146" y="78"/>
                      </a:lnTo>
                      <a:lnTo>
                        <a:pt x="146" y="82"/>
                      </a:lnTo>
                      <a:lnTo>
                        <a:pt x="146" y="82"/>
                      </a:lnTo>
                      <a:lnTo>
                        <a:pt x="150" y="84"/>
                      </a:lnTo>
                      <a:lnTo>
                        <a:pt x="154" y="84"/>
                      </a:lnTo>
                      <a:lnTo>
                        <a:pt x="154" y="84"/>
                      </a:lnTo>
                      <a:lnTo>
                        <a:pt x="154" y="86"/>
                      </a:lnTo>
                      <a:lnTo>
                        <a:pt x="154" y="86"/>
                      </a:lnTo>
                      <a:lnTo>
                        <a:pt x="150" y="90"/>
                      </a:lnTo>
                      <a:lnTo>
                        <a:pt x="150" y="90"/>
                      </a:lnTo>
                      <a:close/>
                      <a:moveTo>
                        <a:pt x="154" y="80"/>
                      </a:moveTo>
                      <a:lnTo>
                        <a:pt x="154" y="80"/>
                      </a:lnTo>
                      <a:lnTo>
                        <a:pt x="150" y="80"/>
                      </a:lnTo>
                      <a:lnTo>
                        <a:pt x="150" y="80"/>
                      </a:lnTo>
                      <a:lnTo>
                        <a:pt x="150" y="78"/>
                      </a:lnTo>
                      <a:lnTo>
                        <a:pt x="152" y="78"/>
                      </a:lnTo>
                      <a:lnTo>
                        <a:pt x="152" y="78"/>
                      </a:lnTo>
                      <a:lnTo>
                        <a:pt x="156" y="74"/>
                      </a:lnTo>
                      <a:lnTo>
                        <a:pt x="158" y="72"/>
                      </a:lnTo>
                      <a:lnTo>
                        <a:pt x="158" y="68"/>
                      </a:lnTo>
                      <a:lnTo>
                        <a:pt x="158" y="68"/>
                      </a:lnTo>
                      <a:lnTo>
                        <a:pt x="156" y="62"/>
                      </a:lnTo>
                      <a:lnTo>
                        <a:pt x="156" y="62"/>
                      </a:lnTo>
                      <a:lnTo>
                        <a:pt x="152" y="60"/>
                      </a:lnTo>
                      <a:lnTo>
                        <a:pt x="150" y="60"/>
                      </a:lnTo>
                      <a:lnTo>
                        <a:pt x="146" y="60"/>
                      </a:lnTo>
                      <a:lnTo>
                        <a:pt x="146" y="60"/>
                      </a:lnTo>
                      <a:lnTo>
                        <a:pt x="144" y="64"/>
                      </a:lnTo>
                      <a:lnTo>
                        <a:pt x="140" y="64"/>
                      </a:lnTo>
                      <a:lnTo>
                        <a:pt x="140" y="64"/>
                      </a:lnTo>
                      <a:lnTo>
                        <a:pt x="138" y="64"/>
                      </a:lnTo>
                      <a:lnTo>
                        <a:pt x="134" y="68"/>
                      </a:lnTo>
                      <a:lnTo>
                        <a:pt x="134" y="68"/>
                      </a:lnTo>
                      <a:lnTo>
                        <a:pt x="130" y="70"/>
                      </a:lnTo>
                      <a:lnTo>
                        <a:pt x="126" y="70"/>
                      </a:lnTo>
                      <a:lnTo>
                        <a:pt x="120" y="72"/>
                      </a:lnTo>
                      <a:lnTo>
                        <a:pt x="120" y="72"/>
                      </a:lnTo>
                      <a:lnTo>
                        <a:pt x="118" y="74"/>
                      </a:lnTo>
                      <a:lnTo>
                        <a:pt x="116" y="78"/>
                      </a:lnTo>
                      <a:lnTo>
                        <a:pt x="116" y="78"/>
                      </a:lnTo>
                      <a:lnTo>
                        <a:pt x="118" y="82"/>
                      </a:lnTo>
                      <a:lnTo>
                        <a:pt x="118" y="82"/>
                      </a:lnTo>
                      <a:lnTo>
                        <a:pt x="118" y="86"/>
                      </a:lnTo>
                      <a:lnTo>
                        <a:pt x="120" y="86"/>
                      </a:lnTo>
                      <a:lnTo>
                        <a:pt x="126" y="88"/>
                      </a:lnTo>
                      <a:lnTo>
                        <a:pt x="126" y="88"/>
                      </a:lnTo>
                      <a:lnTo>
                        <a:pt x="132" y="88"/>
                      </a:lnTo>
                      <a:lnTo>
                        <a:pt x="134" y="90"/>
                      </a:lnTo>
                      <a:lnTo>
                        <a:pt x="136" y="92"/>
                      </a:lnTo>
                      <a:lnTo>
                        <a:pt x="136" y="92"/>
                      </a:lnTo>
                      <a:lnTo>
                        <a:pt x="138" y="98"/>
                      </a:lnTo>
                      <a:lnTo>
                        <a:pt x="138" y="98"/>
                      </a:lnTo>
                      <a:lnTo>
                        <a:pt x="138" y="102"/>
                      </a:lnTo>
                      <a:lnTo>
                        <a:pt x="140" y="104"/>
                      </a:lnTo>
                      <a:lnTo>
                        <a:pt x="142" y="106"/>
                      </a:lnTo>
                      <a:lnTo>
                        <a:pt x="142" y="106"/>
                      </a:lnTo>
                      <a:lnTo>
                        <a:pt x="144" y="106"/>
                      </a:lnTo>
                      <a:lnTo>
                        <a:pt x="146" y="104"/>
                      </a:lnTo>
                      <a:lnTo>
                        <a:pt x="148" y="102"/>
                      </a:lnTo>
                      <a:lnTo>
                        <a:pt x="148" y="102"/>
                      </a:lnTo>
                      <a:lnTo>
                        <a:pt x="148" y="98"/>
                      </a:lnTo>
                      <a:lnTo>
                        <a:pt x="150" y="96"/>
                      </a:lnTo>
                      <a:lnTo>
                        <a:pt x="150" y="96"/>
                      </a:lnTo>
                      <a:lnTo>
                        <a:pt x="154" y="94"/>
                      </a:lnTo>
                      <a:lnTo>
                        <a:pt x="154" y="92"/>
                      </a:lnTo>
                      <a:lnTo>
                        <a:pt x="154" y="92"/>
                      </a:lnTo>
                      <a:lnTo>
                        <a:pt x="154" y="90"/>
                      </a:lnTo>
                      <a:lnTo>
                        <a:pt x="156" y="88"/>
                      </a:lnTo>
                      <a:lnTo>
                        <a:pt x="158" y="88"/>
                      </a:lnTo>
                      <a:lnTo>
                        <a:pt x="156" y="80"/>
                      </a:lnTo>
                      <a:lnTo>
                        <a:pt x="154" y="80"/>
                      </a:lnTo>
                      <a:close/>
                      <a:moveTo>
                        <a:pt x="194" y="68"/>
                      </a:moveTo>
                      <a:lnTo>
                        <a:pt x="194" y="68"/>
                      </a:lnTo>
                      <a:lnTo>
                        <a:pt x="188" y="70"/>
                      </a:lnTo>
                      <a:lnTo>
                        <a:pt x="188" y="70"/>
                      </a:lnTo>
                      <a:lnTo>
                        <a:pt x="186" y="72"/>
                      </a:lnTo>
                      <a:lnTo>
                        <a:pt x="186" y="72"/>
                      </a:lnTo>
                      <a:lnTo>
                        <a:pt x="182" y="66"/>
                      </a:lnTo>
                      <a:lnTo>
                        <a:pt x="182" y="66"/>
                      </a:lnTo>
                      <a:lnTo>
                        <a:pt x="182" y="66"/>
                      </a:lnTo>
                      <a:lnTo>
                        <a:pt x="186" y="66"/>
                      </a:lnTo>
                      <a:lnTo>
                        <a:pt x="192" y="64"/>
                      </a:lnTo>
                      <a:lnTo>
                        <a:pt x="192" y="64"/>
                      </a:lnTo>
                      <a:lnTo>
                        <a:pt x="198" y="66"/>
                      </a:lnTo>
                      <a:lnTo>
                        <a:pt x="198" y="66"/>
                      </a:lnTo>
                      <a:lnTo>
                        <a:pt x="194" y="68"/>
                      </a:lnTo>
                      <a:lnTo>
                        <a:pt x="194" y="68"/>
                      </a:lnTo>
                      <a:close/>
                      <a:moveTo>
                        <a:pt x="192" y="60"/>
                      </a:moveTo>
                      <a:lnTo>
                        <a:pt x="192" y="60"/>
                      </a:lnTo>
                      <a:lnTo>
                        <a:pt x="186" y="60"/>
                      </a:lnTo>
                      <a:lnTo>
                        <a:pt x="182" y="62"/>
                      </a:lnTo>
                      <a:lnTo>
                        <a:pt x="178" y="64"/>
                      </a:lnTo>
                      <a:lnTo>
                        <a:pt x="178" y="64"/>
                      </a:lnTo>
                      <a:lnTo>
                        <a:pt x="178" y="66"/>
                      </a:lnTo>
                      <a:lnTo>
                        <a:pt x="178" y="66"/>
                      </a:lnTo>
                      <a:lnTo>
                        <a:pt x="178" y="68"/>
                      </a:lnTo>
                      <a:lnTo>
                        <a:pt x="178" y="68"/>
                      </a:lnTo>
                      <a:lnTo>
                        <a:pt x="180" y="72"/>
                      </a:lnTo>
                      <a:lnTo>
                        <a:pt x="184" y="74"/>
                      </a:lnTo>
                      <a:lnTo>
                        <a:pt x="184" y="74"/>
                      </a:lnTo>
                      <a:lnTo>
                        <a:pt x="188" y="76"/>
                      </a:lnTo>
                      <a:lnTo>
                        <a:pt x="190" y="74"/>
                      </a:lnTo>
                      <a:lnTo>
                        <a:pt x="194" y="72"/>
                      </a:lnTo>
                      <a:lnTo>
                        <a:pt x="194" y="72"/>
                      </a:lnTo>
                      <a:lnTo>
                        <a:pt x="198" y="72"/>
                      </a:lnTo>
                      <a:lnTo>
                        <a:pt x="202" y="68"/>
                      </a:lnTo>
                      <a:lnTo>
                        <a:pt x="202" y="68"/>
                      </a:lnTo>
                      <a:lnTo>
                        <a:pt x="202" y="64"/>
                      </a:lnTo>
                      <a:lnTo>
                        <a:pt x="202" y="64"/>
                      </a:lnTo>
                      <a:lnTo>
                        <a:pt x="200" y="62"/>
                      </a:lnTo>
                      <a:lnTo>
                        <a:pt x="192" y="60"/>
                      </a:lnTo>
                      <a:lnTo>
                        <a:pt x="192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Freeform 56"/>
                <p:cNvSpPr>
                  <a:spLocks/>
                </p:cNvSpPr>
                <p:nvPr/>
              </p:nvSpPr>
              <p:spPr bwMode="auto">
                <a:xfrm>
                  <a:off x="8042837" y="2776692"/>
                  <a:ext cx="209325" cy="226071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2" y="8"/>
                    </a:cxn>
                    <a:cxn ang="0">
                      <a:pos x="0" y="18"/>
                    </a:cxn>
                    <a:cxn ang="0">
                      <a:pos x="2" y="22"/>
                    </a:cxn>
                    <a:cxn ang="0">
                      <a:pos x="4" y="28"/>
                    </a:cxn>
                    <a:cxn ang="0">
                      <a:pos x="6" y="30"/>
                    </a:cxn>
                    <a:cxn ang="0">
                      <a:pos x="16" y="36"/>
                    </a:cxn>
                    <a:cxn ang="0">
                      <a:pos x="20" y="34"/>
                    </a:cxn>
                    <a:cxn ang="0">
                      <a:pos x="16" y="28"/>
                    </a:cxn>
                    <a:cxn ang="0">
                      <a:pos x="16" y="16"/>
                    </a:cxn>
                    <a:cxn ang="0">
                      <a:pos x="30" y="8"/>
                    </a:cxn>
                    <a:cxn ang="0">
                      <a:pos x="32" y="14"/>
                    </a:cxn>
                    <a:cxn ang="0">
                      <a:pos x="34" y="16"/>
                    </a:cxn>
                    <a:cxn ang="0">
                      <a:pos x="42" y="22"/>
                    </a:cxn>
                    <a:cxn ang="0">
                      <a:pos x="44" y="26"/>
                    </a:cxn>
                    <a:cxn ang="0">
                      <a:pos x="48" y="30"/>
                    </a:cxn>
                    <a:cxn ang="0">
                      <a:pos x="46" y="34"/>
                    </a:cxn>
                    <a:cxn ang="0">
                      <a:pos x="42" y="38"/>
                    </a:cxn>
                    <a:cxn ang="0">
                      <a:pos x="40" y="44"/>
                    </a:cxn>
                    <a:cxn ang="0">
                      <a:pos x="40" y="52"/>
                    </a:cxn>
                    <a:cxn ang="0">
                      <a:pos x="40" y="54"/>
                    </a:cxn>
                    <a:cxn ang="0">
                      <a:pos x="42" y="58"/>
                    </a:cxn>
                    <a:cxn ang="0">
                      <a:pos x="42" y="66"/>
                    </a:cxn>
                    <a:cxn ang="0">
                      <a:pos x="42" y="72"/>
                    </a:cxn>
                    <a:cxn ang="0">
                      <a:pos x="48" y="72"/>
                    </a:cxn>
                    <a:cxn ang="0">
                      <a:pos x="50" y="80"/>
                    </a:cxn>
                    <a:cxn ang="0">
                      <a:pos x="52" y="80"/>
                    </a:cxn>
                    <a:cxn ang="0">
                      <a:pos x="58" y="82"/>
                    </a:cxn>
                    <a:cxn ang="0">
                      <a:pos x="56" y="88"/>
                    </a:cxn>
                    <a:cxn ang="0">
                      <a:pos x="52" y="96"/>
                    </a:cxn>
                    <a:cxn ang="0">
                      <a:pos x="54" y="100"/>
                    </a:cxn>
                    <a:cxn ang="0">
                      <a:pos x="58" y="108"/>
                    </a:cxn>
                    <a:cxn ang="0">
                      <a:pos x="64" y="106"/>
                    </a:cxn>
                    <a:cxn ang="0">
                      <a:pos x="68" y="108"/>
                    </a:cxn>
                    <a:cxn ang="0">
                      <a:pos x="72" y="106"/>
                    </a:cxn>
                    <a:cxn ang="0">
                      <a:pos x="78" y="100"/>
                    </a:cxn>
                    <a:cxn ang="0">
                      <a:pos x="80" y="94"/>
                    </a:cxn>
                    <a:cxn ang="0">
                      <a:pos x="76" y="88"/>
                    </a:cxn>
                    <a:cxn ang="0">
                      <a:pos x="76" y="82"/>
                    </a:cxn>
                    <a:cxn ang="0">
                      <a:pos x="82" y="78"/>
                    </a:cxn>
                    <a:cxn ang="0">
                      <a:pos x="84" y="72"/>
                    </a:cxn>
                    <a:cxn ang="0">
                      <a:pos x="88" y="70"/>
                    </a:cxn>
                    <a:cxn ang="0">
                      <a:pos x="94" y="72"/>
                    </a:cxn>
                    <a:cxn ang="0">
                      <a:pos x="92" y="68"/>
                    </a:cxn>
                    <a:cxn ang="0">
                      <a:pos x="88" y="62"/>
                    </a:cxn>
                    <a:cxn ang="0">
                      <a:pos x="90" y="58"/>
                    </a:cxn>
                    <a:cxn ang="0">
                      <a:pos x="100" y="58"/>
                    </a:cxn>
                    <a:cxn ang="0">
                      <a:pos x="88" y="4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100" h="108">
                      <a:moveTo>
                        <a:pt x="40" y="0"/>
                      </a:moveTo>
                      <a:lnTo>
                        <a:pt x="40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2"/>
                      </a:lnTo>
                      <a:lnTo>
                        <a:pt x="0" y="18"/>
                      </a:lnTo>
                      <a:lnTo>
                        <a:pt x="2" y="16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4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12" y="32"/>
                      </a:lnTo>
                      <a:lnTo>
                        <a:pt x="12" y="32"/>
                      </a:lnTo>
                      <a:lnTo>
                        <a:pt x="16" y="36"/>
                      </a:lnTo>
                      <a:lnTo>
                        <a:pt x="20" y="36"/>
                      </a:lnTo>
                      <a:lnTo>
                        <a:pt x="20" y="36"/>
                      </a:lnTo>
                      <a:lnTo>
                        <a:pt x="20" y="34"/>
                      </a:lnTo>
                      <a:lnTo>
                        <a:pt x="18" y="32"/>
                      </a:lnTo>
                      <a:lnTo>
                        <a:pt x="18" y="32"/>
                      </a:lnTo>
                      <a:lnTo>
                        <a:pt x="16" y="28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6" y="16"/>
                      </a:lnTo>
                      <a:lnTo>
                        <a:pt x="20" y="12"/>
                      </a:lnTo>
                      <a:lnTo>
                        <a:pt x="22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14"/>
                      </a:lnTo>
                      <a:lnTo>
                        <a:pt x="32" y="14"/>
                      </a:lnTo>
                      <a:lnTo>
                        <a:pt x="34" y="16"/>
                      </a:lnTo>
                      <a:lnTo>
                        <a:pt x="34" y="16"/>
                      </a:lnTo>
                      <a:lnTo>
                        <a:pt x="38" y="16"/>
                      </a:lnTo>
                      <a:lnTo>
                        <a:pt x="40" y="18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4" y="26"/>
                      </a:lnTo>
                      <a:lnTo>
                        <a:pt x="44" y="26"/>
                      </a:lnTo>
                      <a:lnTo>
                        <a:pt x="46" y="28"/>
                      </a:lnTo>
                      <a:lnTo>
                        <a:pt x="48" y="30"/>
                      </a:lnTo>
                      <a:lnTo>
                        <a:pt x="48" y="30"/>
                      </a:lnTo>
                      <a:lnTo>
                        <a:pt x="48" y="32"/>
                      </a:lnTo>
                      <a:lnTo>
                        <a:pt x="48" y="32"/>
                      </a:lnTo>
                      <a:lnTo>
                        <a:pt x="46" y="34"/>
                      </a:lnTo>
                      <a:lnTo>
                        <a:pt x="44" y="36"/>
                      </a:lnTo>
                      <a:lnTo>
                        <a:pt x="44" y="36"/>
                      </a:lnTo>
                      <a:lnTo>
                        <a:pt x="42" y="38"/>
                      </a:lnTo>
                      <a:lnTo>
                        <a:pt x="42" y="38"/>
                      </a:lnTo>
                      <a:lnTo>
                        <a:pt x="40" y="44"/>
                      </a:lnTo>
                      <a:lnTo>
                        <a:pt x="40" y="44"/>
                      </a:lnTo>
                      <a:lnTo>
                        <a:pt x="42" y="48"/>
                      </a:lnTo>
                      <a:lnTo>
                        <a:pt x="42" y="48"/>
                      </a:lnTo>
                      <a:lnTo>
                        <a:pt x="40" y="52"/>
                      </a:lnTo>
                      <a:lnTo>
                        <a:pt x="40" y="52"/>
                      </a:lnTo>
                      <a:lnTo>
                        <a:pt x="40" y="54"/>
                      </a:lnTo>
                      <a:lnTo>
                        <a:pt x="40" y="54"/>
                      </a:lnTo>
                      <a:lnTo>
                        <a:pt x="40" y="56"/>
                      </a:lnTo>
                      <a:lnTo>
                        <a:pt x="42" y="58"/>
                      </a:lnTo>
                      <a:lnTo>
                        <a:pt x="42" y="58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2" y="66"/>
                      </a:lnTo>
                      <a:lnTo>
                        <a:pt x="42" y="66"/>
                      </a:lnTo>
                      <a:lnTo>
                        <a:pt x="42" y="72"/>
                      </a:lnTo>
                      <a:lnTo>
                        <a:pt x="42" y="72"/>
                      </a:lnTo>
                      <a:lnTo>
                        <a:pt x="44" y="74"/>
                      </a:lnTo>
                      <a:lnTo>
                        <a:pt x="44" y="74"/>
                      </a:lnTo>
                      <a:lnTo>
                        <a:pt x="48" y="72"/>
                      </a:lnTo>
                      <a:lnTo>
                        <a:pt x="48" y="72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2" y="80"/>
                      </a:lnTo>
                      <a:lnTo>
                        <a:pt x="56" y="80"/>
                      </a:lnTo>
                      <a:lnTo>
                        <a:pt x="56" y="80"/>
                      </a:lnTo>
                      <a:lnTo>
                        <a:pt x="58" y="82"/>
                      </a:lnTo>
                      <a:lnTo>
                        <a:pt x="58" y="84"/>
                      </a:lnTo>
                      <a:lnTo>
                        <a:pt x="58" y="84"/>
                      </a:lnTo>
                      <a:lnTo>
                        <a:pt x="56" y="88"/>
                      </a:lnTo>
                      <a:lnTo>
                        <a:pt x="54" y="92"/>
                      </a:lnTo>
                      <a:lnTo>
                        <a:pt x="54" y="92"/>
                      </a:lnTo>
                      <a:lnTo>
                        <a:pt x="52" y="96"/>
                      </a:lnTo>
                      <a:lnTo>
                        <a:pt x="52" y="96"/>
                      </a:lnTo>
                      <a:lnTo>
                        <a:pt x="54" y="100"/>
                      </a:lnTo>
                      <a:lnTo>
                        <a:pt x="54" y="100"/>
                      </a:lnTo>
                      <a:lnTo>
                        <a:pt x="56" y="104"/>
                      </a:lnTo>
                      <a:lnTo>
                        <a:pt x="56" y="104"/>
                      </a:lnTo>
                      <a:lnTo>
                        <a:pt x="58" y="108"/>
                      </a:lnTo>
                      <a:lnTo>
                        <a:pt x="58" y="108"/>
                      </a:lnTo>
                      <a:lnTo>
                        <a:pt x="58" y="108"/>
                      </a:lnTo>
                      <a:lnTo>
                        <a:pt x="64" y="106"/>
                      </a:lnTo>
                      <a:lnTo>
                        <a:pt x="64" y="104"/>
                      </a:lnTo>
                      <a:lnTo>
                        <a:pt x="64" y="104"/>
                      </a:lnTo>
                      <a:lnTo>
                        <a:pt x="68" y="108"/>
                      </a:lnTo>
                      <a:lnTo>
                        <a:pt x="68" y="108"/>
                      </a:lnTo>
                      <a:lnTo>
                        <a:pt x="72" y="106"/>
                      </a:lnTo>
                      <a:lnTo>
                        <a:pt x="72" y="106"/>
                      </a:lnTo>
                      <a:lnTo>
                        <a:pt x="74" y="104"/>
                      </a:lnTo>
                      <a:lnTo>
                        <a:pt x="74" y="104"/>
                      </a:lnTo>
                      <a:lnTo>
                        <a:pt x="78" y="100"/>
                      </a:lnTo>
                      <a:lnTo>
                        <a:pt x="80" y="96"/>
                      </a:lnTo>
                      <a:lnTo>
                        <a:pt x="80" y="96"/>
                      </a:lnTo>
                      <a:lnTo>
                        <a:pt x="80" y="94"/>
                      </a:lnTo>
                      <a:lnTo>
                        <a:pt x="78" y="90"/>
                      </a:lnTo>
                      <a:lnTo>
                        <a:pt x="78" y="90"/>
                      </a:lnTo>
                      <a:lnTo>
                        <a:pt x="76" y="88"/>
                      </a:lnTo>
                      <a:lnTo>
                        <a:pt x="76" y="86"/>
                      </a:lnTo>
                      <a:lnTo>
                        <a:pt x="76" y="86"/>
                      </a:lnTo>
                      <a:lnTo>
                        <a:pt x="76" y="82"/>
                      </a:lnTo>
                      <a:lnTo>
                        <a:pt x="80" y="80"/>
                      </a:lnTo>
                      <a:lnTo>
                        <a:pt x="80" y="80"/>
                      </a:lnTo>
                      <a:lnTo>
                        <a:pt x="82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4" y="72"/>
                      </a:lnTo>
                      <a:lnTo>
                        <a:pt x="86" y="70"/>
                      </a:lnTo>
                      <a:lnTo>
                        <a:pt x="88" y="70"/>
                      </a:lnTo>
                      <a:lnTo>
                        <a:pt x="88" y="70"/>
                      </a:lnTo>
                      <a:lnTo>
                        <a:pt x="88" y="70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2" y="68"/>
                      </a:lnTo>
                      <a:lnTo>
                        <a:pt x="92" y="68"/>
                      </a:lnTo>
                      <a:lnTo>
                        <a:pt x="90" y="66"/>
                      </a:lnTo>
                      <a:lnTo>
                        <a:pt x="88" y="62"/>
                      </a:lnTo>
                      <a:lnTo>
                        <a:pt x="88" y="62"/>
                      </a:lnTo>
                      <a:lnTo>
                        <a:pt x="90" y="58"/>
                      </a:lnTo>
                      <a:lnTo>
                        <a:pt x="90" y="58"/>
                      </a:lnTo>
                      <a:lnTo>
                        <a:pt x="94" y="58"/>
                      </a:lnTo>
                      <a:lnTo>
                        <a:pt x="100" y="58"/>
                      </a:lnTo>
                      <a:lnTo>
                        <a:pt x="100" y="58"/>
                      </a:lnTo>
                      <a:lnTo>
                        <a:pt x="100" y="58"/>
                      </a:lnTo>
                      <a:lnTo>
                        <a:pt x="100" y="58"/>
                      </a:lnTo>
                      <a:lnTo>
                        <a:pt x="88" y="40"/>
                      </a:lnTo>
                      <a:lnTo>
                        <a:pt x="74" y="24"/>
                      </a:lnTo>
                      <a:lnTo>
                        <a:pt x="58" y="1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Freeform 57"/>
                <p:cNvSpPr>
                  <a:spLocks/>
                </p:cNvSpPr>
                <p:nvPr/>
              </p:nvSpPr>
              <p:spPr bwMode="auto">
                <a:xfrm>
                  <a:off x="8197738" y="2948339"/>
                  <a:ext cx="92103" cy="259563"/>
                </a:xfrm>
                <a:custGeom>
                  <a:avLst/>
                  <a:gdLst/>
                  <a:ahLst/>
                  <a:cxnLst>
                    <a:cxn ang="0">
                      <a:pos x="26" y="8"/>
                    </a:cxn>
                    <a:cxn ang="0">
                      <a:pos x="26" y="8"/>
                    </a:cxn>
                    <a:cxn ang="0">
                      <a:pos x="22" y="14"/>
                    </a:cxn>
                    <a:cxn ang="0">
                      <a:pos x="20" y="18"/>
                    </a:cxn>
                    <a:cxn ang="0">
                      <a:pos x="20" y="18"/>
                    </a:cxn>
                    <a:cxn ang="0">
                      <a:pos x="18" y="22"/>
                    </a:cxn>
                    <a:cxn ang="0">
                      <a:pos x="14" y="28"/>
                    </a:cxn>
                    <a:cxn ang="0">
                      <a:pos x="14" y="28"/>
                    </a:cxn>
                    <a:cxn ang="0">
                      <a:pos x="4" y="40"/>
                    </a:cxn>
                    <a:cxn ang="0">
                      <a:pos x="4" y="40"/>
                    </a:cxn>
                    <a:cxn ang="0">
                      <a:pos x="2" y="44"/>
                    </a:cxn>
                    <a:cxn ang="0">
                      <a:pos x="2" y="44"/>
                    </a:cxn>
                    <a:cxn ang="0">
                      <a:pos x="2" y="50"/>
                    </a:cxn>
                    <a:cxn ang="0">
                      <a:pos x="2" y="50"/>
                    </a:cxn>
                    <a:cxn ang="0">
                      <a:pos x="2" y="58"/>
                    </a:cxn>
                    <a:cxn ang="0">
                      <a:pos x="2" y="58"/>
                    </a:cxn>
                    <a:cxn ang="0">
                      <a:pos x="2" y="68"/>
                    </a:cxn>
                    <a:cxn ang="0">
                      <a:pos x="2" y="68"/>
                    </a:cxn>
                    <a:cxn ang="0">
                      <a:pos x="0" y="72"/>
                    </a:cxn>
                    <a:cxn ang="0">
                      <a:pos x="0" y="72"/>
                    </a:cxn>
                    <a:cxn ang="0">
                      <a:pos x="2" y="78"/>
                    </a:cxn>
                    <a:cxn ang="0">
                      <a:pos x="2" y="78"/>
                    </a:cxn>
                    <a:cxn ang="0">
                      <a:pos x="4" y="90"/>
                    </a:cxn>
                    <a:cxn ang="0">
                      <a:pos x="4" y="90"/>
                    </a:cxn>
                    <a:cxn ang="0">
                      <a:pos x="2" y="102"/>
                    </a:cxn>
                    <a:cxn ang="0">
                      <a:pos x="2" y="102"/>
                    </a:cxn>
                    <a:cxn ang="0">
                      <a:pos x="10" y="108"/>
                    </a:cxn>
                    <a:cxn ang="0">
                      <a:pos x="10" y="108"/>
                    </a:cxn>
                    <a:cxn ang="0">
                      <a:pos x="10" y="108"/>
                    </a:cxn>
                    <a:cxn ang="0">
                      <a:pos x="10" y="114"/>
                    </a:cxn>
                    <a:cxn ang="0">
                      <a:pos x="12" y="116"/>
                    </a:cxn>
                    <a:cxn ang="0">
                      <a:pos x="12" y="116"/>
                    </a:cxn>
                    <a:cxn ang="0">
                      <a:pos x="16" y="124"/>
                    </a:cxn>
                    <a:cxn ang="0">
                      <a:pos x="16" y="124"/>
                    </a:cxn>
                    <a:cxn ang="0">
                      <a:pos x="28" y="106"/>
                    </a:cxn>
                    <a:cxn ang="0">
                      <a:pos x="36" y="86"/>
                    </a:cxn>
                    <a:cxn ang="0">
                      <a:pos x="42" y="64"/>
                    </a:cxn>
                    <a:cxn ang="0">
                      <a:pos x="44" y="40"/>
                    </a:cxn>
                    <a:cxn ang="0">
                      <a:pos x="44" y="40"/>
                    </a:cxn>
                    <a:cxn ang="0">
                      <a:pos x="42" y="20"/>
                    </a:cxn>
                    <a:cxn ang="0">
                      <a:pos x="38" y="0"/>
                    </a:cxn>
                    <a:cxn ang="0">
                      <a:pos x="38" y="0"/>
                    </a:cxn>
                    <a:cxn ang="0">
                      <a:pos x="30" y="2"/>
                    </a:cxn>
                    <a:cxn ang="0">
                      <a:pos x="26" y="8"/>
                    </a:cxn>
                    <a:cxn ang="0">
                      <a:pos x="26" y="8"/>
                    </a:cxn>
                  </a:cxnLst>
                  <a:rect l="0" t="0" r="r" b="b"/>
                  <a:pathLst>
                    <a:path w="44" h="124">
                      <a:moveTo>
                        <a:pt x="26" y="8"/>
                      </a:moveTo>
                      <a:lnTo>
                        <a:pt x="26" y="8"/>
                      </a:lnTo>
                      <a:lnTo>
                        <a:pt x="22" y="14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18" y="22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4" y="40"/>
                      </a:lnTo>
                      <a:lnTo>
                        <a:pt x="4" y="40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2" y="50"/>
                      </a:lnTo>
                      <a:lnTo>
                        <a:pt x="2" y="50"/>
                      </a:lnTo>
                      <a:lnTo>
                        <a:pt x="2" y="58"/>
                      </a:lnTo>
                      <a:lnTo>
                        <a:pt x="2" y="58"/>
                      </a:lnTo>
                      <a:lnTo>
                        <a:pt x="2" y="68"/>
                      </a:lnTo>
                      <a:lnTo>
                        <a:pt x="2" y="68"/>
                      </a:lnTo>
                      <a:lnTo>
                        <a:pt x="0" y="72"/>
                      </a:lnTo>
                      <a:lnTo>
                        <a:pt x="0" y="72"/>
                      </a:lnTo>
                      <a:lnTo>
                        <a:pt x="2" y="78"/>
                      </a:lnTo>
                      <a:lnTo>
                        <a:pt x="2" y="78"/>
                      </a:lnTo>
                      <a:lnTo>
                        <a:pt x="4" y="90"/>
                      </a:lnTo>
                      <a:lnTo>
                        <a:pt x="4" y="90"/>
                      </a:lnTo>
                      <a:lnTo>
                        <a:pt x="2" y="102"/>
                      </a:lnTo>
                      <a:lnTo>
                        <a:pt x="2" y="102"/>
                      </a:lnTo>
                      <a:lnTo>
                        <a:pt x="10" y="108"/>
                      </a:lnTo>
                      <a:lnTo>
                        <a:pt x="10" y="108"/>
                      </a:lnTo>
                      <a:lnTo>
                        <a:pt x="10" y="108"/>
                      </a:lnTo>
                      <a:lnTo>
                        <a:pt x="10" y="114"/>
                      </a:lnTo>
                      <a:lnTo>
                        <a:pt x="12" y="116"/>
                      </a:lnTo>
                      <a:lnTo>
                        <a:pt x="12" y="116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28" y="106"/>
                      </a:lnTo>
                      <a:lnTo>
                        <a:pt x="36" y="86"/>
                      </a:lnTo>
                      <a:lnTo>
                        <a:pt x="42" y="64"/>
                      </a:lnTo>
                      <a:lnTo>
                        <a:pt x="44" y="40"/>
                      </a:lnTo>
                      <a:lnTo>
                        <a:pt x="44" y="40"/>
                      </a:lnTo>
                      <a:lnTo>
                        <a:pt x="42" y="2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6" y="8"/>
                      </a:lnTo>
                      <a:lnTo>
                        <a:pt x="26" y="8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" name="Freeform 58"/>
                <p:cNvSpPr>
                  <a:spLocks/>
                </p:cNvSpPr>
                <p:nvPr/>
              </p:nvSpPr>
              <p:spPr bwMode="auto">
                <a:xfrm>
                  <a:off x="7720476" y="2944152"/>
                  <a:ext cx="154901" cy="234444"/>
                </a:xfrm>
                <a:custGeom>
                  <a:avLst/>
                  <a:gdLst/>
                  <a:ahLst/>
                  <a:cxnLst>
                    <a:cxn ang="0">
                      <a:pos x="72" y="36"/>
                    </a:cxn>
                    <a:cxn ang="0">
                      <a:pos x="66" y="22"/>
                    </a:cxn>
                    <a:cxn ang="0">
                      <a:pos x="64" y="18"/>
                    </a:cxn>
                    <a:cxn ang="0">
                      <a:pos x="62" y="16"/>
                    </a:cxn>
                    <a:cxn ang="0">
                      <a:pos x="56" y="18"/>
                    </a:cxn>
                    <a:cxn ang="0">
                      <a:pos x="52" y="20"/>
                    </a:cxn>
                    <a:cxn ang="0">
                      <a:pos x="48" y="20"/>
                    </a:cxn>
                    <a:cxn ang="0">
                      <a:pos x="44" y="20"/>
                    </a:cxn>
                    <a:cxn ang="0">
                      <a:pos x="42" y="26"/>
                    </a:cxn>
                    <a:cxn ang="0">
                      <a:pos x="42" y="32"/>
                    </a:cxn>
                    <a:cxn ang="0">
                      <a:pos x="42" y="34"/>
                    </a:cxn>
                    <a:cxn ang="0">
                      <a:pos x="40" y="42"/>
                    </a:cxn>
                    <a:cxn ang="0">
                      <a:pos x="34" y="44"/>
                    </a:cxn>
                    <a:cxn ang="0">
                      <a:pos x="24" y="44"/>
                    </a:cxn>
                    <a:cxn ang="0">
                      <a:pos x="14" y="30"/>
                    </a:cxn>
                    <a:cxn ang="0">
                      <a:pos x="14" y="24"/>
                    </a:cxn>
                    <a:cxn ang="0">
                      <a:pos x="20" y="16"/>
                    </a:cxn>
                    <a:cxn ang="0">
                      <a:pos x="26" y="12"/>
                    </a:cxn>
                    <a:cxn ang="0">
                      <a:pos x="28" y="8"/>
                    </a:cxn>
                    <a:cxn ang="0">
                      <a:pos x="24" y="8"/>
                    </a:cxn>
                    <a:cxn ang="0">
                      <a:pos x="20" y="8"/>
                    </a:cxn>
                    <a:cxn ang="0">
                      <a:pos x="18" y="8"/>
                    </a:cxn>
                    <a:cxn ang="0">
                      <a:pos x="16" y="4"/>
                    </a:cxn>
                    <a:cxn ang="0">
                      <a:pos x="12" y="0"/>
                    </a:cxn>
                    <a:cxn ang="0">
                      <a:pos x="4" y="12"/>
                    </a:cxn>
                    <a:cxn ang="0">
                      <a:pos x="2" y="28"/>
                    </a:cxn>
                    <a:cxn ang="0">
                      <a:pos x="0" y="42"/>
                    </a:cxn>
                    <a:cxn ang="0">
                      <a:pos x="6" y="80"/>
                    </a:cxn>
                    <a:cxn ang="0">
                      <a:pos x="20" y="112"/>
                    </a:cxn>
                    <a:cxn ang="0">
                      <a:pos x="22" y="110"/>
                    </a:cxn>
                    <a:cxn ang="0">
                      <a:pos x="24" y="108"/>
                    </a:cxn>
                    <a:cxn ang="0">
                      <a:pos x="28" y="102"/>
                    </a:cxn>
                    <a:cxn ang="0">
                      <a:pos x="30" y="98"/>
                    </a:cxn>
                    <a:cxn ang="0">
                      <a:pos x="32" y="98"/>
                    </a:cxn>
                    <a:cxn ang="0">
                      <a:pos x="34" y="96"/>
                    </a:cxn>
                    <a:cxn ang="0">
                      <a:pos x="36" y="82"/>
                    </a:cxn>
                    <a:cxn ang="0">
                      <a:pos x="38" y="78"/>
                    </a:cxn>
                    <a:cxn ang="0">
                      <a:pos x="42" y="78"/>
                    </a:cxn>
                    <a:cxn ang="0">
                      <a:pos x="44" y="76"/>
                    </a:cxn>
                    <a:cxn ang="0">
                      <a:pos x="50" y="68"/>
                    </a:cxn>
                    <a:cxn ang="0">
                      <a:pos x="56" y="66"/>
                    </a:cxn>
                    <a:cxn ang="0">
                      <a:pos x="60" y="64"/>
                    </a:cxn>
                    <a:cxn ang="0">
                      <a:pos x="62" y="46"/>
                    </a:cxn>
                    <a:cxn ang="0">
                      <a:pos x="64" y="44"/>
                    </a:cxn>
                    <a:cxn ang="0">
                      <a:pos x="70" y="42"/>
                    </a:cxn>
                    <a:cxn ang="0">
                      <a:pos x="72" y="42"/>
                    </a:cxn>
                    <a:cxn ang="0">
                      <a:pos x="74" y="36"/>
                    </a:cxn>
                    <a:cxn ang="0">
                      <a:pos x="72" y="36"/>
                    </a:cxn>
                  </a:cxnLst>
                  <a:rect l="0" t="0" r="r" b="b"/>
                  <a:pathLst>
                    <a:path w="74" h="112">
                      <a:moveTo>
                        <a:pt x="72" y="36"/>
                      </a:moveTo>
                      <a:lnTo>
                        <a:pt x="72" y="36"/>
                      </a:lnTo>
                      <a:lnTo>
                        <a:pt x="68" y="28"/>
                      </a:lnTo>
                      <a:lnTo>
                        <a:pt x="66" y="22"/>
                      </a:lnTo>
                      <a:lnTo>
                        <a:pt x="66" y="22"/>
                      </a:lnTo>
                      <a:lnTo>
                        <a:pt x="64" y="18"/>
                      </a:lnTo>
                      <a:lnTo>
                        <a:pt x="64" y="18"/>
                      </a:lnTo>
                      <a:lnTo>
                        <a:pt x="62" y="16"/>
                      </a:lnTo>
                      <a:lnTo>
                        <a:pt x="62" y="16"/>
                      </a:lnTo>
                      <a:lnTo>
                        <a:pt x="56" y="18"/>
                      </a:lnTo>
                      <a:lnTo>
                        <a:pt x="56" y="18"/>
                      </a:lnTo>
                      <a:lnTo>
                        <a:pt x="52" y="20"/>
                      </a:lnTo>
                      <a:lnTo>
                        <a:pt x="48" y="20"/>
                      </a:lnTo>
                      <a:lnTo>
                        <a:pt x="48" y="20"/>
                      </a:lnTo>
                      <a:lnTo>
                        <a:pt x="44" y="20"/>
                      </a:lnTo>
                      <a:lnTo>
                        <a:pt x="44" y="20"/>
                      </a:lnTo>
                      <a:lnTo>
                        <a:pt x="42" y="22"/>
                      </a:lnTo>
                      <a:lnTo>
                        <a:pt x="42" y="26"/>
                      </a:lnTo>
                      <a:lnTo>
                        <a:pt x="42" y="32"/>
                      </a:lnTo>
                      <a:lnTo>
                        <a:pt x="42" y="32"/>
                      </a:lnTo>
                      <a:lnTo>
                        <a:pt x="42" y="34"/>
                      </a:lnTo>
                      <a:lnTo>
                        <a:pt x="42" y="34"/>
                      </a:lnTo>
                      <a:lnTo>
                        <a:pt x="42" y="38"/>
                      </a:lnTo>
                      <a:lnTo>
                        <a:pt x="40" y="42"/>
                      </a:lnTo>
                      <a:lnTo>
                        <a:pt x="40" y="42"/>
                      </a:lnTo>
                      <a:lnTo>
                        <a:pt x="34" y="4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16" y="3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4"/>
                      </a:lnTo>
                      <a:lnTo>
                        <a:pt x="18" y="18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26" y="12"/>
                      </a:lnTo>
                      <a:lnTo>
                        <a:pt x="28" y="8"/>
                      </a:lnTo>
                      <a:lnTo>
                        <a:pt x="28" y="8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0" y="8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2" y="28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2" y="62"/>
                      </a:lnTo>
                      <a:lnTo>
                        <a:pt x="6" y="80"/>
                      </a:lnTo>
                      <a:lnTo>
                        <a:pt x="12" y="96"/>
                      </a:lnTo>
                      <a:lnTo>
                        <a:pt x="20" y="112"/>
                      </a:lnTo>
                      <a:lnTo>
                        <a:pt x="20" y="112"/>
                      </a:lnTo>
                      <a:lnTo>
                        <a:pt x="22" y="110"/>
                      </a:lnTo>
                      <a:lnTo>
                        <a:pt x="24" y="108"/>
                      </a:lnTo>
                      <a:lnTo>
                        <a:pt x="24" y="108"/>
                      </a:lnTo>
                      <a:lnTo>
                        <a:pt x="26" y="106"/>
                      </a:lnTo>
                      <a:lnTo>
                        <a:pt x="28" y="102"/>
                      </a:lnTo>
                      <a:lnTo>
                        <a:pt x="28" y="102"/>
                      </a:lnTo>
                      <a:lnTo>
                        <a:pt x="30" y="98"/>
                      </a:lnTo>
                      <a:lnTo>
                        <a:pt x="32" y="98"/>
                      </a:lnTo>
                      <a:lnTo>
                        <a:pt x="32" y="98"/>
                      </a:lnTo>
                      <a:lnTo>
                        <a:pt x="34" y="96"/>
                      </a:lnTo>
                      <a:lnTo>
                        <a:pt x="34" y="96"/>
                      </a:lnTo>
                      <a:lnTo>
                        <a:pt x="36" y="82"/>
                      </a:lnTo>
                      <a:lnTo>
                        <a:pt x="36" y="82"/>
                      </a:lnTo>
                      <a:lnTo>
                        <a:pt x="36" y="78"/>
                      </a:lnTo>
                      <a:lnTo>
                        <a:pt x="38" y="78"/>
                      </a:lnTo>
                      <a:lnTo>
                        <a:pt x="42" y="78"/>
                      </a:lnTo>
                      <a:lnTo>
                        <a:pt x="42" y="78"/>
                      </a:lnTo>
                      <a:lnTo>
                        <a:pt x="44" y="76"/>
                      </a:lnTo>
                      <a:lnTo>
                        <a:pt x="44" y="76"/>
                      </a:lnTo>
                      <a:lnTo>
                        <a:pt x="48" y="72"/>
                      </a:lnTo>
                      <a:lnTo>
                        <a:pt x="50" y="68"/>
                      </a:lnTo>
                      <a:lnTo>
                        <a:pt x="56" y="66"/>
                      </a:lnTo>
                      <a:lnTo>
                        <a:pt x="56" y="66"/>
                      </a:lnTo>
                      <a:lnTo>
                        <a:pt x="60" y="66"/>
                      </a:lnTo>
                      <a:lnTo>
                        <a:pt x="60" y="64"/>
                      </a:lnTo>
                      <a:lnTo>
                        <a:pt x="60" y="64"/>
                      </a:lnTo>
                      <a:lnTo>
                        <a:pt x="62" y="46"/>
                      </a:lnTo>
                      <a:lnTo>
                        <a:pt x="62" y="46"/>
                      </a:lnTo>
                      <a:lnTo>
                        <a:pt x="64" y="44"/>
                      </a:lnTo>
                      <a:lnTo>
                        <a:pt x="66" y="42"/>
                      </a:lnTo>
                      <a:lnTo>
                        <a:pt x="70" y="42"/>
                      </a:lnTo>
                      <a:lnTo>
                        <a:pt x="70" y="42"/>
                      </a:lnTo>
                      <a:lnTo>
                        <a:pt x="72" y="42"/>
                      </a:lnTo>
                      <a:lnTo>
                        <a:pt x="72" y="42"/>
                      </a:lnTo>
                      <a:lnTo>
                        <a:pt x="74" y="36"/>
                      </a:lnTo>
                      <a:lnTo>
                        <a:pt x="72" y="36"/>
                      </a:lnTo>
                      <a:lnTo>
                        <a:pt x="72" y="36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" name="Freeform 59"/>
                <p:cNvSpPr>
                  <a:spLocks/>
                </p:cNvSpPr>
                <p:nvPr/>
              </p:nvSpPr>
              <p:spPr bwMode="auto">
                <a:xfrm>
                  <a:off x="8323333" y="2839490"/>
                  <a:ext cx="205139" cy="50656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6" y="16"/>
                    </a:cxn>
                    <a:cxn ang="0">
                      <a:pos x="32" y="34"/>
                    </a:cxn>
                    <a:cxn ang="0">
                      <a:pos x="44" y="54"/>
                    </a:cxn>
                    <a:cxn ang="0">
                      <a:pos x="56" y="76"/>
                    </a:cxn>
                    <a:cxn ang="0">
                      <a:pos x="66" y="100"/>
                    </a:cxn>
                    <a:cxn ang="0">
                      <a:pos x="72" y="126"/>
                    </a:cxn>
                    <a:cxn ang="0">
                      <a:pos x="76" y="152"/>
                    </a:cxn>
                    <a:cxn ang="0">
                      <a:pos x="78" y="180"/>
                    </a:cxn>
                    <a:cxn ang="0">
                      <a:pos x="78" y="180"/>
                    </a:cxn>
                    <a:cxn ang="0">
                      <a:pos x="76" y="204"/>
                    </a:cxn>
                    <a:cxn ang="0">
                      <a:pos x="74" y="226"/>
                    </a:cxn>
                    <a:cxn ang="0">
                      <a:pos x="74" y="226"/>
                    </a:cxn>
                    <a:cxn ang="0">
                      <a:pos x="74" y="236"/>
                    </a:cxn>
                    <a:cxn ang="0">
                      <a:pos x="74" y="236"/>
                    </a:cxn>
                    <a:cxn ang="0">
                      <a:pos x="74" y="240"/>
                    </a:cxn>
                    <a:cxn ang="0">
                      <a:pos x="74" y="240"/>
                    </a:cxn>
                    <a:cxn ang="0">
                      <a:pos x="76" y="242"/>
                    </a:cxn>
                    <a:cxn ang="0">
                      <a:pos x="76" y="242"/>
                    </a:cxn>
                    <a:cxn ang="0">
                      <a:pos x="78" y="238"/>
                    </a:cxn>
                    <a:cxn ang="0">
                      <a:pos x="80" y="236"/>
                    </a:cxn>
                    <a:cxn ang="0">
                      <a:pos x="80" y="236"/>
                    </a:cxn>
                    <a:cxn ang="0">
                      <a:pos x="80" y="232"/>
                    </a:cxn>
                    <a:cxn ang="0">
                      <a:pos x="84" y="226"/>
                    </a:cxn>
                    <a:cxn ang="0">
                      <a:pos x="84" y="226"/>
                    </a:cxn>
                    <a:cxn ang="0">
                      <a:pos x="84" y="220"/>
                    </a:cxn>
                    <a:cxn ang="0">
                      <a:pos x="84" y="220"/>
                    </a:cxn>
                    <a:cxn ang="0">
                      <a:pos x="86" y="208"/>
                    </a:cxn>
                    <a:cxn ang="0">
                      <a:pos x="88" y="198"/>
                    </a:cxn>
                    <a:cxn ang="0">
                      <a:pos x="92" y="186"/>
                    </a:cxn>
                    <a:cxn ang="0">
                      <a:pos x="92" y="186"/>
                    </a:cxn>
                    <a:cxn ang="0">
                      <a:pos x="94" y="176"/>
                    </a:cxn>
                    <a:cxn ang="0">
                      <a:pos x="94" y="162"/>
                    </a:cxn>
                    <a:cxn ang="0">
                      <a:pos x="94" y="162"/>
                    </a:cxn>
                    <a:cxn ang="0">
                      <a:pos x="96" y="150"/>
                    </a:cxn>
                    <a:cxn ang="0">
                      <a:pos x="98" y="140"/>
                    </a:cxn>
                    <a:cxn ang="0">
                      <a:pos x="98" y="140"/>
                    </a:cxn>
                    <a:cxn ang="0">
                      <a:pos x="92" y="118"/>
                    </a:cxn>
                    <a:cxn ang="0">
                      <a:pos x="84" y="98"/>
                    </a:cxn>
                    <a:cxn ang="0">
                      <a:pos x="74" y="78"/>
                    </a:cxn>
                    <a:cxn ang="0">
                      <a:pos x="62" y="58"/>
                    </a:cxn>
                    <a:cxn ang="0">
                      <a:pos x="50" y="42"/>
                    </a:cxn>
                    <a:cxn ang="0">
                      <a:pos x="34" y="26"/>
                    </a:cxn>
                    <a:cxn ang="0">
                      <a:pos x="18" y="12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8" h="24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6" y="16"/>
                      </a:lnTo>
                      <a:lnTo>
                        <a:pt x="32" y="34"/>
                      </a:lnTo>
                      <a:lnTo>
                        <a:pt x="44" y="54"/>
                      </a:lnTo>
                      <a:lnTo>
                        <a:pt x="56" y="76"/>
                      </a:lnTo>
                      <a:lnTo>
                        <a:pt x="66" y="100"/>
                      </a:lnTo>
                      <a:lnTo>
                        <a:pt x="72" y="126"/>
                      </a:lnTo>
                      <a:lnTo>
                        <a:pt x="76" y="152"/>
                      </a:lnTo>
                      <a:lnTo>
                        <a:pt x="78" y="180"/>
                      </a:lnTo>
                      <a:lnTo>
                        <a:pt x="78" y="180"/>
                      </a:lnTo>
                      <a:lnTo>
                        <a:pt x="76" y="204"/>
                      </a:lnTo>
                      <a:lnTo>
                        <a:pt x="74" y="226"/>
                      </a:lnTo>
                      <a:lnTo>
                        <a:pt x="74" y="226"/>
                      </a:lnTo>
                      <a:lnTo>
                        <a:pt x="74" y="236"/>
                      </a:lnTo>
                      <a:lnTo>
                        <a:pt x="74" y="236"/>
                      </a:lnTo>
                      <a:lnTo>
                        <a:pt x="74" y="240"/>
                      </a:lnTo>
                      <a:lnTo>
                        <a:pt x="74" y="240"/>
                      </a:lnTo>
                      <a:lnTo>
                        <a:pt x="76" y="242"/>
                      </a:lnTo>
                      <a:lnTo>
                        <a:pt x="76" y="242"/>
                      </a:lnTo>
                      <a:lnTo>
                        <a:pt x="78" y="238"/>
                      </a:lnTo>
                      <a:lnTo>
                        <a:pt x="80" y="236"/>
                      </a:lnTo>
                      <a:lnTo>
                        <a:pt x="80" y="236"/>
                      </a:lnTo>
                      <a:lnTo>
                        <a:pt x="80" y="232"/>
                      </a:lnTo>
                      <a:lnTo>
                        <a:pt x="84" y="226"/>
                      </a:lnTo>
                      <a:lnTo>
                        <a:pt x="84" y="226"/>
                      </a:lnTo>
                      <a:lnTo>
                        <a:pt x="84" y="220"/>
                      </a:lnTo>
                      <a:lnTo>
                        <a:pt x="84" y="220"/>
                      </a:lnTo>
                      <a:lnTo>
                        <a:pt x="86" y="208"/>
                      </a:lnTo>
                      <a:lnTo>
                        <a:pt x="88" y="198"/>
                      </a:lnTo>
                      <a:lnTo>
                        <a:pt x="92" y="186"/>
                      </a:lnTo>
                      <a:lnTo>
                        <a:pt x="92" y="186"/>
                      </a:lnTo>
                      <a:lnTo>
                        <a:pt x="94" y="176"/>
                      </a:lnTo>
                      <a:lnTo>
                        <a:pt x="94" y="162"/>
                      </a:lnTo>
                      <a:lnTo>
                        <a:pt x="94" y="162"/>
                      </a:lnTo>
                      <a:lnTo>
                        <a:pt x="96" y="150"/>
                      </a:lnTo>
                      <a:lnTo>
                        <a:pt x="98" y="140"/>
                      </a:lnTo>
                      <a:lnTo>
                        <a:pt x="98" y="140"/>
                      </a:lnTo>
                      <a:lnTo>
                        <a:pt x="92" y="118"/>
                      </a:lnTo>
                      <a:lnTo>
                        <a:pt x="84" y="98"/>
                      </a:lnTo>
                      <a:lnTo>
                        <a:pt x="74" y="78"/>
                      </a:lnTo>
                      <a:lnTo>
                        <a:pt x="62" y="58"/>
                      </a:lnTo>
                      <a:lnTo>
                        <a:pt x="50" y="42"/>
                      </a:lnTo>
                      <a:lnTo>
                        <a:pt x="34" y="26"/>
                      </a:lnTo>
                      <a:lnTo>
                        <a:pt x="18" y="1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896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Freeform 60"/>
                <p:cNvSpPr>
                  <a:spLocks/>
                </p:cNvSpPr>
                <p:nvPr/>
              </p:nvSpPr>
              <p:spPr bwMode="auto">
                <a:xfrm>
                  <a:off x="7653492" y="2944152"/>
                  <a:ext cx="125595" cy="431210"/>
                </a:xfrm>
                <a:custGeom>
                  <a:avLst/>
                  <a:gdLst/>
                  <a:ahLst/>
                  <a:cxnLst>
                    <a:cxn ang="0">
                      <a:pos x="56" y="8"/>
                    </a:cxn>
                    <a:cxn ang="0">
                      <a:pos x="52" y="8"/>
                    </a:cxn>
                    <a:cxn ang="0">
                      <a:pos x="50" y="8"/>
                    </a:cxn>
                    <a:cxn ang="0">
                      <a:pos x="48" y="4"/>
                    </a:cxn>
                    <a:cxn ang="0">
                      <a:pos x="44" y="0"/>
                    </a:cxn>
                    <a:cxn ang="0">
                      <a:pos x="34" y="14"/>
                    </a:cxn>
                    <a:cxn ang="0">
                      <a:pos x="18" y="44"/>
                    </a:cxn>
                    <a:cxn ang="0">
                      <a:pos x="6" y="78"/>
                    </a:cxn>
                    <a:cxn ang="0">
                      <a:pos x="0" y="112"/>
                    </a:cxn>
                    <a:cxn ang="0">
                      <a:pos x="0" y="130"/>
                    </a:cxn>
                    <a:cxn ang="0">
                      <a:pos x="2" y="158"/>
                    </a:cxn>
                    <a:cxn ang="0">
                      <a:pos x="8" y="172"/>
                    </a:cxn>
                    <a:cxn ang="0">
                      <a:pos x="12" y="182"/>
                    </a:cxn>
                    <a:cxn ang="0">
                      <a:pos x="16" y="188"/>
                    </a:cxn>
                    <a:cxn ang="0">
                      <a:pos x="24" y="194"/>
                    </a:cxn>
                    <a:cxn ang="0">
                      <a:pos x="30" y="196"/>
                    </a:cxn>
                    <a:cxn ang="0">
                      <a:pos x="40" y="206"/>
                    </a:cxn>
                    <a:cxn ang="0">
                      <a:pos x="36" y="188"/>
                    </a:cxn>
                    <a:cxn ang="0">
                      <a:pos x="34" y="188"/>
                    </a:cxn>
                    <a:cxn ang="0">
                      <a:pos x="32" y="186"/>
                    </a:cxn>
                    <a:cxn ang="0">
                      <a:pos x="30" y="182"/>
                    </a:cxn>
                    <a:cxn ang="0">
                      <a:pos x="30" y="178"/>
                    </a:cxn>
                    <a:cxn ang="0">
                      <a:pos x="22" y="176"/>
                    </a:cxn>
                    <a:cxn ang="0">
                      <a:pos x="18" y="176"/>
                    </a:cxn>
                    <a:cxn ang="0">
                      <a:pos x="16" y="174"/>
                    </a:cxn>
                    <a:cxn ang="0">
                      <a:pos x="14" y="164"/>
                    </a:cxn>
                    <a:cxn ang="0">
                      <a:pos x="16" y="160"/>
                    </a:cxn>
                    <a:cxn ang="0">
                      <a:pos x="18" y="158"/>
                    </a:cxn>
                    <a:cxn ang="0">
                      <a:pos x="18" y="154"/>
                    </a:cxn>
                    <a:cxn ang="0">
                      <a:pos x="16" y="152"/>
                    </a:cxn>
                    <a:cxn ang="0">
                      <a:pos x="16" y="150"/>
                    </a:cxn>
                    <a:cxn ang="0">
                      <a:pos x="18" y="144"/>
                    </a:cxn>
                    <a:cxn ang="0">
                      <a:pos x="20" y="142"/>
                    </a:cxn>
                    <a:cxn ang="0">
                      <a:pos x="22" y="140"/>
                    </a:cxn>
                    <a:cxn ang="0">
                      <a:pos x="24" y="136"/>
                    </a:cxn>
                    <a:cxn ang="0">
                      <a:pos x="30" y="136"/>
                    </a:cxn>
                    <a:cxn ang="0">
                      <a:pos x="30" y="130"/>
                    </a:cxn>
                    <a:cxn ang="0">
                      <a:pos x="30" y="104"/>
                    </a:cxn>
                    <a:cxn ang="0">
                      <a:pos x="40" y="58"/>
                    </a:cxn>
                    <a:cxn ang="0">
                      <a:pos x="46" y="36"/>
                    </a:cxn>
                    <a:cxn ang="0">
                      <a:pos x="46" y="30"/>
                    </a:cxn>
                    <a:cxn ang="0">
                      <a:pos x="50" y="18"/>
                    </a:cxn>
                    <a:cxn ang="0">
                      <a:pos x="52" y="16"/>
                    </a:cxn>
                    <a:cxn ang="0">
                      <a:pos x="58" y="12"/>
                    </a:cxn>
                    <a:cxn ang="0">
                      <a:pos x="60" y="8"/>
                    </a:cxn>
                    <a:cxn ang="0">
                      <a:pos x="60" y="6"/>
                    </a:cxn>
                  </a:cxnLst>
                  <a:rect l="0" t="0" r="r" b="b"/>
                  <a:pathLst>
                    <a:path w="60" h="206">
                      <a:moveTo>
                        <a:pt x="60" y="6"/>
                      </a:moveTo>
                      <a:lnTo>
                        <a:pt x="56" y="8"/>
                      </a:lnTo>
                      <a:lnTo>
                        <a:pt x="56" y="8"/>
                      </a:lnTo>
                      <a:lnTo>
                        <a:pt x="52" y="8"/>
                      </a:lnTo>
                      <a:lnTo>
                        <a:pt x="50" y="8"/>
                      </a:lnTo>
                      <a:lnTo>
                        <a:pt x="50" y="8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34" y="14"/>
                      </a:lnTo>
                      <a:lnTo>
                        <a:pt x="26" y="28"/>
                      </a:lnTo>
                      <a:lnTo>
                        <a:pt x="18" y="44"/>
                      </a:lnTo>
                      <a:lnTo>
                        <a:pt x="12" y="60"/>
                      </a:lnTo>
                      <a:lnTo>
                        <a:pt x="6" y="78"/>
                      </a:lnTo>
                      <a:lnTo>
                        <a:pt x="2" y="94"/>
                      </a:lnTo>
                      <a:lnTo>
                        <a:pt x="0" y="112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158"/>
                      </a:lnTo>
                      <a:lnTo>
                        <a:pt x="2" y="158"/>
                      </a:lnTo>
                      <a:lnTo>
                        <a:pt x="6" y="164"/>
                      </a:lnTo>
                      <a:lnTo>
                        <a:pt x="8" y="172"/>
                      </a:lnTo>
                      <a:lnTo>
                        <a:pt x="8" y="172"/>
                      </a:lnTo>
                      <a:lnTo>
                        <a:pt x="12" y="182"/>
                      </a:lnTo>
                      <a:lnTo>
                        <a:pt x="16" y="188"/>
                      </a:lnTo>
                      <a:lnTo>
                        <a:pt x="16" y="188"/>
                      </a:lnTo>
                      <a:lnTo>
                        <a:pt x="20" y="192"/>
                      </a:lnTo>
                      <a:lnTo>
                        <a:pt x="24" y="194"/>
                      </a:lnTo>
                      <a:lnTo>
                        <a:pt x="24" y="194"/>
                      </a:lnTo>
                      <a:lnTo>
                        <a:pt x="30" y="196"/>
                      </a:lnTo>
                      <a:lnTo>
                        <a:pt x="36" y="200"/>
                      </a:lnTo>
                      <a:lnTo>
                        <a:pt x="40" y="206"/>
                      </a:lnTo>
                      <a:lnTo>
                        <a:pt x="40" y="206"/>
                      </a:lnTo>
                      <a:lnTo>
                        <a:pt x="36" y="188"/>
                      </a:lnTo>
                      <a:lnTo>
                        <a:pt x="36" y="188"/>
                      </a:lnTo>
                      <a:lnTo>
                        <a:pt x="34" y="188"/>
                      </a:lnTo>
                      <a:lnTo>
                        <a:pt x="34" y="188"/>
                      </a:lnTo>
                      <a:lnTo>
                        <a:pt x="32" y="186"/>
                      </a:lnTo>
                      <a:lnTo>
                        <a:pt x="30" y="182"/>
                      </a:lnTo>
                      <a:lnTo>
                        <a:pt x="30" y="182"/>
                      </a:lnTo>
                      <a:lnTo>
                        <a:pt x="30" y="178"/>
                      </a:lnTo>
                      <a:lnTo>
                        <a:pt x="30" y="178"/>
                      </a:lnTo>
                      <a:lnTo>
                        <a:pt x="26" y="176"/>
                      </a:lnTo>
                      <a:lnTo>
                        <a:pt x="22" y="176"/>
                      </a:lnTo>
                      <a:lnTo>
                        <a:pt x="22" y="176"/>
                      </a:lnTo>
                      <a:lnTo>
                        <a:pt x="18" y="176"/>
                      </a:lnTo>
                      <a:lnTo>
                        <a:pt x="16" y="174"/>
                      </a:lnTo>
                      <a:lnTo>
                        <a:pt x="16" y="174"/>
                      </a:lnTo>
                      <a:lnTo>
                        <a:pt x="14" y="168"/>
                      </a:lnTo>
                      <a:lnTo>
                        <a:pt x="14" y="164"/>
                      </a:lnTo>
                      <a:lnTo>
                        <a:pt x="16" y="160"/>
                      </a:lnTo>
                      <a:lnTo>
                        <a:pt x="16" y="160"/>
                      </a:lnTo>
                      <a:lnTo>
                        <a:pt x="18" y="158"/>
                      </a:lnTo>
                      <a:lnTo>
                        <a:pt x="18" y="158"/>
                      </a:lnTo>
                      <a:lnTo>
                        <a:pt x="18" y="156"/>
                      </a:lnTo>
                      <a:lnTo>
                        <a:pt x="18" y="154"/>
                      </a:lnTo>
                      <a:lnTo>
                        <a:pt x="18" y="154"/>
                      </a:lnTo>
                      <a:lnTo>
                        <a:pt x="16" y="152"/>
                      </a:lnTo>
                      <a:lnTo>
                        <a:pt x="16" y="150"/>
                      </a:lnTo>
                      <a:lnTo>
                        <a:pt x="16" y="150"/>
                      </a:lnTo>
                      <a:lnTo>
                        <a:pt x="16" y="146"/>
                      </a:lnTo>
                      <a:lnTo>
                        <a:pt x="18" y="144"/>
                      </a:lnTo>
                      <a:lnTo>
                        <a:pt x="18" y="144"/>
                      </a:lnTo>
                      <a:lnTo>
                        <a:pt x="20" y="142"/>
                      </a:lnTo>
                      <a:lnTo>
                        <a:pt x="22" y="140"/>
                      </a:lnTo>
                      <a:lnTo>
                        <a:pt x="22" y="140"/>
                      </a:lnTo>
                      <a:lnTo>
                        <a:pt x="22" y="136"/>
                      </a:lnTo>
                      <a:lnTo>
                        <a:pt x="24" y="136"/>
                      </a:lnTo>
                      <a:lnTo>
                        <a:pt x="24" y="136"/>
                      </a:lnTo>
                      <a:lnTo>
                        <a:pt x="30" y="136"/>
                      </a:lnTo>
                      <a:lnTo>
                        <a:pt x="30" y="136"/>
                      </a:lnTo>
                      <a:lnTo>
                        <a:pt x="30" y="130"/>
                      </a:lnTo>
                      <a:lnTo>
                        <a:pt x="30" y="130"/>
                      </a:lnTo>
                      <a:lnTo>
                        <a:pt x="30" y="104"/>
                      </a:lnTo>
                      <a:lnTo>
                        <a:pt x="34" y="80"/>
                      </a:lnTo>
                      <a:lnTo>
                        <a:pt x="40" y="58"/>
                      </a:lnTo>
                      <a:lnTo>
                        <a:pt x="46" y="36"/>
                      </a:lnTo>
                      <a:lnTo>
                        <a:pt x="46" y="36"/>
                      </a:lnTo>
                      <a:lnTo>
                        <a:pt x="46" y="30"/>
                      </a:lnTo>
                      <a:lnTo>
                        <a:pt x="46" y="30"/>
                      </a:lnTo>
                      <a:lnTo>
                        <a:pt x="46" y="24"/>
                      </a:lnTo>
                      <a:lnTo>
                        <a:pt x="50" y="18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8" y="12"/>
                      </a:lnTo>
                      <a:lnTo>
                        <a:pt x="58" y="12"/>
                      </a:lnTo>
                      <a:lnTo>
                        <a:pt x="60" y="8"/>
                      </a:lnTo>
                      <a:lnTo>
                        <a:pt x="60" y="8"/>
                      </a:lnTo>
                      <a:lnTo>
                        <a:pt x="60" y="6"/>
                      </a:lnTo>
                      <a:lnTo>
                        <a:pt x="60" y="6"/>
                      </a:lnTo>
                      <a:close/>
                    </a:path>
                  </a:pathLst>
                </a:custGeom>
                <a:solidFill>
                  <a:srgbClr val="5896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" name="Freeform 61"/>
                <p:cNvSpPr>
                  <a:spLocks/>
                </p:cNvSpPr>
                <p:nvPr/>
              </p:nvSpPr>
              <p:spPr bwMode="auto">
                <a:xfrm>
                  <a:off x="7774901" y="2960898"/>
                  <a:ext cx="4187" cy="8373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63A9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Freeform 62"/>
                <p:cNvSpPr>
                  <a:spLocks/>
                </p:cNvSpPr>
                <p:nvPr/>
              </p:nvSpPr>
              <p:spPr bwMode="auto">
                <a:xfrm>
                  <a:off x="7762341" y="2956712"/>
                  <a:ext cx="16746" cy="20933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6" y="6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6" y="6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8" h="10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6" y="6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" name="Freeform 63"/>
                <p:cNvSpPr>
                  <a:spLocks/>
                </p:cNvSpPr>
                <p:nvPr/>
              </p:nvSpPr>
              <p:spPr bwMode="auto">
                <a:xfrm>
                  <a:off x="7749782" y="3006950"/>
                  <a:ext cx="2094" cy="83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Freeform 64"/>
                <p:cNvSpPr>
                  <a:spLocks/>
                </p:cNvSpPr>
                <p:nvPr/>
              </p:nvSpPr>
              <p:spPr bwMode="auto">
                <a:xfrm>
                  <a:off x="7749782" y="3015323"/>
                  <a:ext cx="2094" cy="41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896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Freeform 65"/>
                <p:cNvSpPr>
                  <a:spLocks/>
                </p:cNvSpPr>
                <p:nvPr/>
              </p:nvSpPr>
              <p:spPr bwMode="auto">
                <a:xfrm>
                  <a:off x="7720476" y="2944152"/>
                  <a:ext cx="58611" cy="150714"/>
                </a:xfrm>
                <a:custGeom>
                  <a:avLst/>
                  <a:gdLst/>
                  <a:ahLst/>
                  <a:cxnLst>
                    <a:cxn ang="0">
                      <a:pos x="14" y="36"/>
                    </a:cxn>
                    <a:cxn ang="0">
                      <a:pos x="14" y="36"/>
                    </a:cxn>
                    <a:cxn ang="0">
                      <a:pos x="14" y="34"/>
                    </a:cxn>
                    <a:cxn ang="0">
                      <a:pos x="14" y="34"/>
                    </a:cxn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4" y="24"/>
                    </a:cxn>
                    <a:cxn ang="0">
                      <a:pos x="18" y="18"/>
                    </a:cxn>
                    <a:cxn ang="0">
                      <a:pos x="20" y="16"/>
                    </a:cxn>
                    <a:cxn ang="0">
                      <a:pos x="20" y="16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8" y="8"/>
                    </a:cxn>
                    <a:cxn ang="0">
                      <a:pos x="28" y="8"/>
                    </a:cxn>
                    <a:cxn ang="0">
                      <a:pos x="28" y="6"/>
                    </a:cxn>
                    <a:cxn ang="0">
                      <a:pos x="24" y="8"/>
                    </a:cxn>
                    <a:cxn ang="0">
                      <a:pos x="24" y="8"/>
                    </a:cxn>
                    <a:cxn ang="0">
                      <a:pos x="20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4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4" y="12"/>
                    </a:cxn>
                    <a:cxn ang="0">
                      <a:pos x="4" y="12"/>
                    </a:cxn>
                    <a:cxn ang="0">
                      <a:pos x="2" y="28"/>
                    </a:cxn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2" y="58"/>
                    </a:cxn>
                    <a:cxn ang="0">
                      <a:pos x="4" y="72"/>
                    </a:cxn>
                    <a:cxn ang="0">
                      <a:pos x="4" y="72"/>
                    </a:cxn>
                    <a:cxn ang="0">
                      <a:pos x="8" y="54"/>
                    </a:cxn>
                    <a:cxn ang="0">
                      <a:pos x="14" y="36"/>
                    </a:cxn>
                    <a:cxn ang="0">
                      <a:pos x="14" y="36"/>
                    </a:cxn>
                    <a:cxn ang="0">
                      <a:pos x="14" y="36"/>
                    </a:cxn>
                    <a:cxn ang="0">
                      <a:pos x="14" y="36"/>
                    </a:cxn>
                  </a:cxnLst>
                  <a:rect l="0" t="0" r="r" b="b"/>
                  <a:pathLst>
                    <a:path w="28" h="72">
                      <a:moveTo>
                        <a:pt x="14" y="36"/>
                      </a:moveTo>
                      <a:lnTo>
                        <a:pt x="14" y="36"/>
                      </a:lnTo>
                      <a:lnTo>
                        <a:pt x="14" y="34"/>
                      </a:lnTo>
                      <a:lnTo>
                        <a:pt x="14" y="34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4"/>
                      </a:lnTo>
                      <a:lnTo>
                        <a:pt x="18" y="18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8" y="8"/>
                      </a:lnTo>
                      <a:lnTo>
                        <a:pt x="28" y="8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0" y="8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2" y="28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2" y="58"/>
                      </a:lnTo>
                      <a:lnTo>
                        <a:pt x="4" y="72"/>
                      </a:lnTo>
                      <a:lnTo>
                        <a:pt x="4" y="72"/>
                      </a:lnTo>
                      <a:lnTo>
                        <a:pt x="8" y="54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6"/>
                      </a:lnTo>
                      <a:close/>
                    </a:path>
                  </a:pathLst>
                </a:custGeom>
                <a:solidFill>
                  <a:srgbClr val="63A8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" name="Freeform 66"/>
                <p:cNvSpPr>
                  <a:spLocks/>
                </p:cNvSpPr>
                <p:nvPr/>
              </p:nvSpPr>
              <p:spPr bwMode="auto">
                <a:xfrm>
                  <a:off x="7883750" y="3509330"/>
                  <a:ext cx="259563" cy="146528"/>
                </a:xfrm>
                <a:custGeom>
                  <a:avLst/>
                  <a:gdLst/>
                  <a:ahLst/>
                  <a:cxnLst>
                    <a:cxn ang="0">
                      <a:pos x="124" y="38"/>
                    </a:cxn>
                    <a:cxn ang="0">
                      <a:pos x="120" y="46"/>
                    </a:cxn>
                    <a:cxn ang="0">
                      <a:pos x="120" y="46"/>
                    </a:cxn>
                    <a:cxn ang="0">
                      <a:pos x="118" y="48"/>
                    </a:cxn>
                    <a:cxn ang="0">
                      <a:pos x="116" y="50"/>
                    </a:cxn>
                    <a:cxn ang="0">
                      <a:pos x="112" y="52"/>
                    </a:cxn>
                    <a:cxn ang="0">
                      <a:pos x="112" y="52"/>
                    </a:cxn>
                    <a:cxn ang="0">
                      <a:pos x="108" y="58"/>
                    </a:cxn>
                    <a:cxn ang="0">
                      <a:pos x="106" y="70"/>
                    </a:cxn>
                    <a:cxn ang="0">
                      <a:pos x="106" y="70"/>
                    </a:cxn>
                    <a:cxn ang="0">
                      <a:pos x="100" y="70"/>
                    </a:cxn>
                    <a:cxn ang="0">
                      <a:pos x="100" y="70"/>
                    </a:cxn>
                    <a:cxn ang="0">
                      <a:pos x="78" y="70"/>
                    </a:cxn>
                    <a:cxn ang="0">
                      <a:pos x="78" y="70"/>
                    </a:cxn>
                    <a:cxn ang="0">
                      <a:pos x="74" y="66"/>
                    </a:cxn>
                    <a:cxn ang="0">
                      <a:pos x="74" y="66"/>
                    </a:cxn>
                    <a:cxn ang="0">
                      <a:pos x="66" y="60"/>
                    </a:cxn>
                    <a:cxn ang="0">
                      <a:pos x="66" y="60"/>
                    </a:cxn>
                    <a:cxn ang="0">
                      <a:pos x="62" y="58"/>
                    </a:cxn>
                    <a:cxn ang="0">
                      <a:pos x="62" y="58"/>
                    </a:cxn>
                    <a:cxn ang="0">
                      <a:pos x="56" y="48"/>
                    </a:cxn>
                    <a:cxn ang="0">
                      <a:pos x="50" y="44"/>
                    </a:cxn>
                    <a:cxn ang="0">
                      <a:pos x="50" y="44"/>
                    </a:cxn>
                    <a:cxn ang="0">
                      <a:pos x="48" y="42"/>
                    </a:cxn>
                    <a:cxn ang="0">
                      <a:pos x="46" y="40"/>
                    </a:cxn>
                    <a:cxn ang="0">
                      <a:pos x="46" y="40"/>
                    </a:cxn>
                    <a:cxn ang="0">
                      <a:pos x="40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32" y="24"/>
                    </a:cxn>
                    <a:cxn ang="0">
                      <a:pos x="26" y="20"/>
                    </a:cxn>
                    <a:cxn ang="0">
                      <a:pos x="26" y="20"/>
                    </a:cxn>
                    <a:cxn ang="0">
                      <a:pos x="20" y="16"/>
                    </a:cxn>
                    <a:cxn ang="0">
                      <a:pos x="14" y="16"/>
                    </a:cxn>
                    <a:cxn ang="0">
                      <a:pos x="14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6" y="12"/>
                    </a:cxn>
                    <a:cxn ang="0">
                      <a:pos x="4" y="10"/>
                    </a:cxn>
                    <a:cxn ang="0">
                      <a:pos x="2" y="10"/>
                    </a:cxn>
                    <a:cxn ang="0">
                      <a:pos x="2" y="10"/>
                    </a:cxn>
                    <a:cxn ang="0">
                      <a:pos x="2" y="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2" y="2"/>
                    </a:cxn>
                    <a:cxn ang="0">
                      <a:pos x="20" y="6"/>
                    </a:cxn>
                    <a:cxn ang="0">
                      <a:pos x="38" y="14"/>
                    </a:cxn>
                    <a:cxn ang="0">
                      <a:pos x="52" y="22"/>
                    </a:cxn>
                    <a:cxn ang="0">
                      <a:pos x="64" y="32"/>
                    </a:cxn>
                    <a:cxn ang="0">
                      <a:pos x="76" y="40"/>
                    </a:cxn>
                    <a:cxn ang="0">
                      <a:pos x="88" y="44"/>
                    </a:cxn>
                    <a:cxn ang="0">
                      <a:pos x="96" y="44"/>
                    </a:cxn>
                    <a:cxn ang="0">
                      <a:pos x="104" y="44"/>
                    </a:cxn>
                    <a:cxn ang="0">
                      <a:pos x="114" y="42"/>
                    </a:cxn>
                    <a:cxn ang="0">
                      <a:pos x="124" y="38"/>
                    </a:cxn>
                    <a:cxn ang="0">
                      <a:pos x="124" y="38"/>
                    </a:cxn>
                  </a:cxnLst>
                  <a:rect l="0" t="0" r="r" b="b"/>
                  <a:pathLst>
                    <a:path w="124" h="70">
                      <a:moveTo>
                        <a:pt x="124" y="38"/>
                      </a:moveTo>
                      <a:lnTo>
                        <a:pt x="120" y="46"/>
                      </a:lnTo>
                      <a:lnTo>
                        <a:pt x="120" y="46"/>
                      </a:lnTo>
                      <a:lnTo>
                        <a:pt x="118" y="48"/>
                      </a:lnTo>
                      <a:lnTo>
                        <a:pt x="116" y="50"/>
                      </a:lnTo>
                      <a:lnTo>
                        <a:pt x="112" y="52"/>
                      </a:lnTo>
                      <a:lnTo>
                        <a:pt x="112" y="52"/>
                      </a:lnTo>
                      <a:lnTo>
                        <a:pt x="108" y="58"/>
                      </a:lnTo>
                      <a:lnTo>
                        <a:pt x="106" y="70"/>
                      </a:lnTo>
                      <a:lnTo>
                        <a:pt x="106" y="70"/>
                      </a:lnTo>
                      <a:lnTo>
                        <a:pt x="100" y="70"/>
                      </a:lnTo>
                      <a:lnTo>
                        <a:pt x="100" y="70"/>
                      </a:lnTo>
                      <a:lnTo>
                        <a:pt x="78" y="70"/>
                      </a:lnTo>
                      <a:lnTo>
                        <a:pt x="78" y="70"/>
                      </a:lnTo>
                      <a:lnTo>
                        <a:pt x="74" y="66"/>
                      </a:lnTo>
                      <a:lnTo>
                        <a:pt x="74" y="66"/>
                      </a:lnTo>
                      <a:lnTo>
                        <a:pt x="66" y="60"/>
                      </a:lnTo>
                      <a:lnTo>
                        <a:pt x="66" y="60"/>
                      </a:lnTo>
                      <a:lnTo>
                        <a:pt x="62" y="58"/>
                      </a:lnTo>
                      <a:lnTo>
                        <a:pt x="62" y="58"/>
                      </a:lnTo>
                      <a:lnTo>
                        <a:pt x="56" y="48"/>
                      </a:lnTo>
                      <a:lnTo>
                        <a:pt x="50" y="44"/>
                      </a:lnTo>
                      <a:lnTo>
                        <a:pt x="50" y="44"/>
                      </a:lnTo>
                      <a:lnTo>
                        <a:pt x="48" y="42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0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32" y="24"/>
                      </a:lnTo>
                      <a:lnTo>
                        <a:pt x="26" y="20"/>
                      </a:lnTo>
                      <a:lnTo>
                        <a:pt x="26" y="20"/>
                      </a:lnTo>
                      <a:lnTo>
                        <a:pt x="20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6" y="12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2" y="2"/>
                      </a:lnTo>
                      <a:lnTo>
                        <a:pt x="20" y="6"/>
                      </a:lnTo>
                      <a:lnTo>
                        <a:pt x="38" y="14"/>
                      </a:lnTo>
                      <a:lnTo>
                        <a:pt x="52" y="22"/>
                      </a:lnTo>
                      <a:lnTo>
                        <a:pt x="64" y="32"/>
                      </a:lnTo>
                      <a:lnTo>
                        <a:pt x="76" y="40"/>
                      </a:lnTo>
                      <a:lnTo>
                        <a:pt x="88" y="44"/>
                      </a:lnTo>
                      <a:lnTo>
                        <a:pt x="96" y="44"/>
                      </a:lnTo>
                      <a:lnTo>
                        <a:pt x="104" y="44"/>
                      </a:lnTo>
                      <a:lnTo>
                        <a:pt x="114" y="42"/>
                      </a:lnTo>
                      <a:lnTo>
                        <a:pt x="124" y="38"/>
                      </a:lnTo>
                      <a:lnTo>
                        <a:pt x="124" y="38"/>
                      </a:lnTo>
                      <a:close/>
                    </a:path>
                  </a:pathLst>
                </a:custGeom>
                <a:solidFill>
                  <a:srgbClr val="5896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8" name="Bent-Up Arrow 7"/>
              <p:cNvSpPr/>
              <p:nvPr/>
            </p:nvSpPr>
            <p:spPr>
              <a:xfrm flipV="1">
                <a:off x="2961735" y="2652623"/>
                <a:ext cx="4791613" cy="1009649"/>
              </a:xfrm>
              <a:prstGeom prst="bentUpArrow">
                <a:avLst>
                  <a:gd name="adj1" fmla="val 31756"/>
                  <a:gd name="adj2" fmla="val 35135"/>
                  <a:gd name="adj3" fmla="val 31756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" name="Bent-Up Arrow 8"/>
              <p:cNvSpPr/>
              <p:nvPr/>
            </p:nvSpPr>
            <p:spPr>
              <a:xfrm rot="16200000" flipH="1" flipV="1">
                <a:off x="8840529" y="3443229"/>
                <a:ext cx="1037786" cy="4204219"/>
              </a:xfrm>
              <a:prstGeom prst="bentUpArrow">
                <a:avLst>
                  <a:gd name="adj1" fmla="val 31756"/>
                  <a:gd name="adj2" fmla="val 35135"/>
                  <a:gd name="adj3" fmla="val 31756"/>
                </a:avLst>
              </a:prstGeom>
              <a:gradFill>
                <a:lin ang="5400000" scaled="0"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0" name="Straight Arrow Connector 9"/>
              <p:cNvCxnSpPr>
                <a:endCxn id="6" idx="0"/>
              </p:cNvCxnSpPr>
              <p:nvPr/>
            </p:nvCxnSpPr>
            <p:spPr>
              <a:xfrm rot="10800000">
                <a:off x="9625919" y="4247659"/>
                <a:ext cx="1910565" cy="1044385"/>
              </a:xfrm>
              <a:prstGeom prst="straightConnector1">
                <a:avLst/>
              </a:prstGeom>
              <a:ln w="9525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Group 1078"/>
              <p:cNvGrpSpPr/>
              <p:nvPr/>
            </p:nvGrpSpPr>
            <p:grpSpPr>
              <a:xfrm>
                <a:off x="11461529" y="4631633"/>
                <a:ext cx="2126765" cy="2075063"/>
                <a:chOff x="7620000" y="2743200"/>
                <a:chExt cx="950337" cy="946150"/>
              </a:xfrm>
            </p:grpSpPr>
            <p:sp>
              <p:nvSpPr>
                <p:cNvPr id="12" name="Freeform 46"/>
                <p:cNvSpPr>
                  <a:spLocks/>
                </p:cNvSpPr>
                <p:nvPr/>
              </p:nvSpPr>
              <p:spPr bwMode="auto">
                <a:xfrm>
                  <a:off x="7640933" y="2755760"/>
                  <a:ext cx="916845" cy="916844"/>
                </a:xfrm>
                <a:custGeom>
                  <a:avLst/>
                  <a:gdLst/>
                  <a:ahLst/>
                  <a:cxnLst>
                    <a:cxn ang="0">
                      <a:pos x="438" y="220"/>
                    </a:cxn>
                    <a:cxn ang="0">
                      <a:pos x="434" y="176"/>
                    </a:cxn>
                    <a:cxn ang="0">
                      <a:pos x="420" y="134"/>
                    </a:cxn>
                    <a:cxn ang="0">
                      <a:pos x="400" y="96"/>
                    </a:cxn>
                    <a:cxn ang="0">
                      <a:pos x="374" y="64"/>
                    </a:cxn>
                    <a:cxn ang="0">
                      <a:pos x="340" y="38"/>
                    </a:cxn>
                    <a:cxn ang="0">
                      <a:pos x="304" y="18"/>
                    </a:cxn>
                    <a:cxn ang="0">
                      <a:pos x="262" y="4"/>
                    </a:cxn>
                    <a:cxn ang="0">
                      <a:pos x="218" y="0"/>
                    </a:cxn>
                    <a:cxn ang="0">
                      <a:pos x="196" y="2"/>
                    </a:cxn>
                    <a:cxn ang="0">
                      <a:pos x="154" y="10"/>
                    </a:cxn>
                    <a:cxn ang="0">
                      <a:pos x="114" y="26"/>
                    </a:cxn>
                    <a:cxn ang="0">
                      <a:pos x="80" y="50"/>
                    </a:cxn>
                    <a:cxn ang="0">
                      <a:pos x="50" y="80"/>
                    </a:cxn>
                    <a:cxn ang="0">
                      <a:pos x="26" y="114"/>
                    </a:cxn>
                    <a:cxn ang="0">
                      <a:pos x="10" y="154"/>
                    </a:cxn>
                    <a:cxn ang="0">
                      <a:pos x="0" y="196"/>
                    </a:cxn>
                    <a:cxn ang="0">
                      <a:pos x="0" y="220"/>
                    </a:cxn>
                    <a:cxn ang="0">
                      <a:pos x="4" y="264"/>
                    </a:cxn>
                    <a:cxn ang="0">
                      <a:pos x="16" y="304"/>
                    </a:cxn>
                    <a:cxn ang="0">
                      <a:pos x="36" y="342"/>
                    </a:cxn>
                    <a:cxn ang="0">
                      <a:pos x="64" y="374"/>
                    </a:cxn>
                    <a:cxn ang="0">
                      <a:pos x="96" y="400"/>
                    </a:cxn>
                    <a:cxn ang="0">
                      <a:pos x="134" y="422"/>
                    </a:cxn>
                    <a:cxn ang="0">
                      <a:pos x="174" y="434"/>
                    </a:cxn>
                    <a:cxn ang="0">
                      <a:pos x="218" y="438"/>
                    </a:cxn>
                    <a:cxn ang="0">
                      <a:pos x="240" y="438"/>
                    </a:cxn>
                    <a:cxn ang="0">
                      <a:pos x="284" y="428"/>
                    </a:cxn>
                    <a:cxn ang="0">
                      <a:pos x="322" y="412"/>
                    </a:cxn>
                    <a:cxn ang="0">
                      <a:pos x="358" y="388"/>
                    </a:cxn>
                    <a:cxn ang="0">
                      <a:pos x="388" y="358"/>
                    </a:cxn>
                    <a:cxn ang="0">
                      <a:pos x="412" y="324"/>
                    </a:cxn>
                    <a:cxn ang="0">
                      <a:pos x="428" y="284"/>
                    </a:cxn>
                    <a:cxn ang="0">
                      <a:pos x="436" y="242"/>
                    </a:cxn>
                    <a:cxn ang="0">
                      <a:pos x="438" y="220"/>
                    </a:cxn>
                  </a:cxnLst>
                  <a:rect l="0" t="0" r="r" b="b"/>
                  <a:pathLst>
                    <a:path w="438" h="438">
                      <a:moveTo>
                        <a:pt x="438" y="220"/>
                      </a:moveTo>
                      <a:lnTo>
                        <a:pt x="438" y="220"/>
                      </a:lnTo>
                      <a:lnTo>
                        <a:pt x="436" y="196"/>
                      </a:lnTo>
                      <a:lnTo>
                        <a:pt x="434" y="176"/>
                      </a:lnTo>
                      <a:lnTo>
                        <a:pt x="428" y="154"/>
                      </a:lnTo>
                      <a:lnTo>
                        <a:pt x="420" y="134"/>
                      </a:lnTo>
                      <a:lnTo>
                        <a:pt x="412" y="114"/>
                      </a:lnTo>
                      <a:lnTo>
                        <a:pt x="400" y="96"/>
                      </a:lnTo>
                      <a:lnTo>
                        <a:pt x="388" y="80"/>
                      </a:lnTo>
                      <a:lnTo>
                        <a:pt x="374" y="64"/>
                      </a:lnTo>
                      <a:lnTo>
                        <a:pt x="358" y="50"/>
                      </a:lnTo>
                      <a:lnTo>
                        <a:pt x="340" y="38"/>
                      </a:lnTo>
                      <a:lnTo>
                        <a:pt x="322" y="26"/>
                      </a:lnTo>
                      <a:lnTo>
                        <a:pt x="304" y="18"/>
                      </a:lnTo>
                      <a:lnTo>
                        <a:pt x="284" y="10"/>
                      </a:lnTo>
                      <a:lnTo>
                        <a:pt x="262" y="4"/>
                      </a:lnTo>
                      <a:lnTo>
                        <a:pt x="240" y="2"/>
                      </a:lnTo>
                      <a:lnTo>
                        <a:pt x="218" y="0"/>
                      </a:lnTo>
                      <a:lnTo>
                        <a:pt x="218" y="0"/>
                      </a:lnTo>
                      <a:lnTo>
                        <a:pt x="196" y="2"/>
                      </a:lnTo>
                      <a:lnTo>
                        <a:pt x="174" y="4"/>
                      </a:lnTo>
                      <a:lnTo>
                        <a:pt x="154" y="10"/>
                      </a:lnTo>
                      <a:lnTo>
                        <a:pt x="134" y="18"/>
                      </a:lnTo>
                      <a:lnTo>
                        <a:pt x="114" y="26"/>
                      </a:lnTo>
                      <a:lnTo>
                        <a:pt x="96" y="38"/>
                      </a:lnTo>
                      <a:lnTo>
                        <a:pt x="80" y="50"/>
                      </a:lnTo>
                      <a:lnTo>
                        <a:pt x="64" y="64"/>
                      </a:lnTo>
                      <a:lnTo>
                        <a:pt x="50" y="80"/>
                      </a:lnTo>
                      <a:lnTo>
                        <a:pt x="36" y="96"/>
                      </a:lnTo>
                      <a:lnTo>
                        <a:pt x="26" y="114"/>
                      </a:lnTo>
                      <a:lnTo>
                        <a:pt x="16" y="134"/>
                      </a:lnTo>
                      <a:lnTo>
                        <a:pt x="10" y="154"/>
                      </a:lnTo>
                      <a:lnTo>
                        <a:pt x="4" y="176"/>
                      </a:lnTo>
                      <a:lnTo>
                        <a:pt x="0" y="19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42"/>
                      </a:lnTo>
                      <a:lnTo>
                        <a:pt x="4" y="264"/>
                      </a:lnTo>
                      <a:lnTo>
                        <a:pt x="10" y="284"/>
                      </a:lnTo>
                      <a:lnTo>
                        <a:pt x="16" y="304"/>
                      </a:lnTo>
                      <a:lnTo>
                        <a:pt x="26" y="324"/>
                      </a:lnTo>
                      <a:lnTo>
                        <a:pt x="36" y="342"/>
                      </a:lnTo>
                      <a:lnTo>
                        <a:pt x="50" y="358"/>
                      </a:lnTo>
                      <a:lnTo>
                        <a:pt x="64" y="374"/>
                      </a:lnTo>
                      <a:lnTo>
                        <a:pt x="80" y="388"/>
                      </a:lnTo>
                      <a:lnTo>
                        <a:pt x="96" y="400"/>
                      </a:lnTo>
                      <a:lnTo>
                        <a:pt x="114" y="412"/>
                      </a:lnTo>
                      <a:lnTo>
                        <a:pt x="134" y="422"/>
                      </a:lnTo>
                      <a:lnTo>
                        <a:pt x="154" y="428"/>
                      </a:lnTo>
                      <a:lnTo>
                        <a:pt x="174" y="434"/>
                      </a:lnTo>
                      <a:lnTo>
                        <a:pt x="196" y="438"/>
                      </a:lnTo>
                      <a:lnTo>
                        <a:pt x="218" y="438"/>
                      </a:lnTo>
                      <a:lnTo>
                        <a:pt x="218" y="438"/>
                      </a:lnTo>
                      <a:lnTo>
                        <a:pt x="240" y="438"/>
                      </a:lnTo>
                      <a:lnTo>
                        <a:pt x="262" y="434"/>
                      </a:lnTo>
                      <a:lnTo>
                        <a:pt x="284" y="428"/>
                      </a:lnTo>
                      <a:lnTo>
                        <a:pt x="304" y="422"/>
                      </a:lnTo>
                      <a:lnTo>
                        <a:pt x="322" y="412"/>
                      </a:lnTo>
                      <a:lnTo>
                        <a:pt x="340" y="400"/>
                      </a:lnTo>
                      <a:lnTo>
                        <a:pt x="358" y="388"/>
                      </a:lnTo>
                      <a:lnTo>
                        <a:pt x="374" y="374"/>
                      </a:lnTo>
                      <a:lnTo>
                        <a:pt x="388" y="358"/>
                      </a:lnTo>
                      <a:lnTo>
                        <a:pt x="400" y="342"/>
                      </a:lnTo>
                      <a:lnTo>
                        <a:pt x="412" y="324"/>
                      </a:lnTo>
                      <a:lnTo>
                        <a:pt x="420" y="304"/>
                      </a:lnTo>
                      <a:lnTo>
                        <a:pt x="428" y="284"/>
                      </a:lnTo>
                      <a:lnTo>
                        <a:pt x="434" y="264"/>
                      </a:lnTo>
                      <a:lnTo>
                        <a:pt x="436" y="242"/>
                      </a:lnTo>
                      <a:lnTo>
                        <a:pt x="438" y="220"/>
                      </a:lnTo>
                      <a:lnTo>
                        <a:pt x="438" y="220"/>
                      </a:lnTo>
                      <a:close/>
                    </a:path>
                  </a:pathLst>
                </a:custGeom>
                <a:solidFill>
                  <a:srgbClr val="0090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" name="Freeform 47"/>
                <p:cNvSpPr>
                  <a:spLocks/>
                </p:cNvSpPr>
                <p:nvPr/>
              </p:nvSpPr>
              <p:spPr bwMode="auto">
                <a:xfrm>
                  <a:off x="7716290" y="2755760"/>
                  <a:ext cx="770317" cy="916844"/>
                </a:xfrm>
                <a:custGeom>
                  <a:avLst/>
                  <a:gdLst/>
                  <a:ahLst/>
                  <a:cxnLst>
                    <a:cxn ang="0">
                      <a:pos x="368" y="220"/>
                    </a:cxn>
                    <a:cxn ang="0">
                      <a:pos x="364" y="176"/>
                    </a:cxn>
                    <a:cxn ang="0">
                      <a:pos x="354" y="134"/>
                    </a:cxn>
                    <a:cxn ang="0">
                      <a:pos x="336" y="96"/>
                    </a:cxn>
                    <a:cxn ang="0">
                      <a:pos x="314" y="64"/>
                    </a:cxn>
                    <a:cxn ang="0">
                      <a:pos x="286" y="38"/>
                    </a:cxn>
                    <a:cxn ang="0">
                      <a:pos x="256" y="18"/>
                    </a:cxn>
                    <a:cxn ang="0">
                      <a:pos x="220" y="4"/>
                    </a:cxn>
                    <a:cxn ang="0">
                      <a:pos x="184" y="0"/>
                    </a:cxn>
                    <a:cxn ang="0">
                      <a:pos x="164" y="2"/>
                    </a:cxn>
                    <a:cxn ang="0">
                      <a:pos x="128" y="10"/>
                    </a:cxn>
                    <a:cxn ang="0">
                      <a:pos x="96" y="26"/>
                    </a:cxn>
                    <a:cxn ang="0">
                      <a:pos x="66" y="50"/>
                    </a:cxn>
                    <a:cxn ang="0">
                      <a:pos x="42" y="80"/>
                    </a:cxn>
                    <a:cxn ang="0">
                      <a:pos x="22" y="114"/>
                    </a:cxn>
                    <a:cxn ang="0">
                      <a:pos x="8" y="154"/>
                    </a:cxn>
                    <a:cxn ang="0">
                      <a:pos x="0" y="196"/>
                    </a:cxn>
                    <a:cxn ang="0">
                      <a:pos x="0" y="220"/>
                    </a:cxn>
                    <a:cxn ang="0">
                      <a:pos x="2" y="264"/>
                    </a:cxn>
                    <a:cxn ang="0">
                      <a:pos x="14" y="304"/>
                    </a:cxn>
                    <a:cxn ang="0">
                      <a:pos x="30" y="342"/>
                    </a:cxn>
                    <a:cxn ang="0">
                      <a:pos x="54" y="374"/>
                    </a:cxn>
                    <a:cxn ang="0">
                      <a:pos x="80" y="400"/>
                    </a:cxn>
                    <a:cxn ang="0">
                      <a:pos x="112" y="422"/>
                    </a:cxn>
                    <a:cxn ang="0">
                      <a:pos x="146" y="434"/>
                    </a:cxn>
                    <a:cxn ang="0">
                      <a:pos x="184" y="438"/>
                    </a:cxn>
                    <a:cxn ang="0">
                      <a:pos x="202" y="438"/>
                    </a:cxn>
                    <a:cxn ang="0">
                      <a:pos x="238" y="428"/>
                    </a:cxn>
                    <a:cxn ang="0">
                      <a:pos x="272" y="412"/>
                    </a:cxn>
                    <a:cxn ang="0">
                      <a:pos x="300" y="388"/>
                    </a:cxn>
                    <a:cxn ang="0">
                      <a:pos x="326" y="358"/>
                    </a:cxn>
                    <a:cxn ang="0">
                      <a:pos x="346" y="324"/>
                    </a:cxn>
                    <a:cxn ang="0">
                      <a:pos x="360" y="284"/>
                    </a:cxn>
                    <a:cxn ang="0">
                      <a:pos x="366" y="242"/>
                    </a:cxn>
                    <a:cxn ang="0">
                      <a:pos x="368" y="220"/>
                    </a:cxn>
                  </a:cxnLst>
                  <a:rect l="0" t="0" r="r" b="b"/>
                  <a:pathLst>
                    <a:path w="368" h="438">
                      <a:moveTo>
                        <a:pt x="368" y="220"/>
                      </a:moveTo>
                      <a:lnTo>
                        <a:pt x="368" y="220"/>
                      </a:lnTo>
                      <a:lnTo>
                        <a:pt x="366" y="196"/>
                      </a:lnTo>
                      <a:lnTo>
                        <a:pt x="364" y="176"/>
                      </a:lnTo>
                      <a:lnTo>
                        <a:pt x="360" y="154"/>
                      </a:lnTo>
                      <a:lnTo>
                        <a:pt x="354" y="134"/>
                      </a:lnTo>
                      <a:lnTo>
                        <a:pt x="346" y="114"/>
                      </a:lnTo>
                      <a:lnTo>
                        <a:pt x="336" y="96"/>
                      </a:lnTo>
                      <a:lnTo>
                        <a:pt x="326" y="80"/>
                      </a:lnTo>
                      <a:lnTo>
                        <a:pt x="314" y="64"/>
                      </a:lnTo>
                      <a:lnTo>
                        <a:pt x="300" y="50"/>
                      </a:lnTo>
                      <a:lnTo>
                        <a:pt x="286" y="38"/>
                      </a:lnTo>
                      <a:lnTo>
                        <a:pt x="272" y="26"/>
                      </a:lnTo>
                      <a:lnTo>
                        <a:pt x="256" y="18"/>
                      </a:lnTo>
                      <a:lnTo>
                        <a:pt x="238" y="10"/>
                      </a:lnTo>
                      <a:lnTo>
                        <a:pt x="220" y="4"/>
                      </a:lnTo>
                      <a:lnTo>
                        <a:pt x="202" y="2"/>
                      </a:lnTo>
                      <a:lnTo>
                        <a:pt x="184" y="0"/>
                      </a:lnTo>
                      <a:lnTo>
                        <a:pt x="184" y="0"/>
                      </a:lnTo>
                      <a:lnTo>
                        <a:pt x="164" y="2"/>
                      </a:lnTo>
                      <a:lnTo>
                        <a:pt x="146" y="4"/>
                      </a:lnTo>
                      <a:lnTo>
                        <a:pt x="128" y="10"/>
                      </a:lnTo>
                      <a:lnTo>
                        <a:pt x="112" y="18"/>
                      </a:lnTo>
                      <a:lnTo>
                        <a:pt x="96" y="26"/>
                      </a:lnTo>
                      <a:lnTo>
                        <a:pt x="80" y="38"/>
                      </a:lnTo>
                      <a:lnTo>
                        <a:pt x="66" y="50"/>
                      </a:lnTo>
                      <a:lnTo>
                        <a:pt x="54" y="64"/>
                      </a:lnTo>
                      <a:lnTo>
                        <a:pt x="42" y="80"/>
                      </a:lnTo>
                      <a:lnTo>
                        <a:pt x="30" y="96"/>
                      </a:lnTo>
                      <a:lnTo>
                        <a:pt x="22" y="114"/>
                      </a:lnTo>
                      <a:lnTo>
                        <a:pt x="14" y="134"/>
                      </a:lnTo>
                      <a:lnTo>
                        <a:pt x="8" y="154"/>
                      </a:lnTo>
                      <a:lnTo>
                        <a:pt x="2" y="176"/>
                      </a:lnTo>
                      <a:lnTo>
                        <a:pt x="0" y="19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42"/>
                      </a:lnTo>
                      <a:lnTo>
                        <a:pt x="2" y="264"/>
                      </a:lnTo>
                      <a:lnTo>
                        <a:pt x="8" y="284"/>
                      </a:lnTo>
                      <a:lnTo>
                        <a:pt x="14" y="304"/>
                      </a:lnTo>
                      <a:lnTo>
                        <a:pt x="22" y="324"/>
                      </a:lnTo>
                      <a:lnTo>
                        <a:pt x="30" y="342"/>
                      </a:lnTo>
                      <a:lnTo>
                        <a:pt x="42" y="358"/>
                      </a:lnTo>
                      <a:lnTo>
                        <a:pt x="54" y="374"/>
                      </a:lnTo>
                      <a:lnTo>
                        <a:pt x="66" y="388"/>
                      </a:lnTo>
                      <a:lnTo>
                        <a:pt x="80" y="400"/>
                      </a:lnTo>
                      <a:lnTo>
                        <a:pt x="96" y="412"/>
                      </a:lnTo>
                      <a:lnTo>
                        <a:pt x="112" y="422"/>
                      </a:lnTo>
                      <a:lnTo>
                        <a:pt x="128" y="428"/>
                      </a:lnTo>
                      <a:lnTo>
                        <a:pt x="146" y="434"/>
                      </a:lnTo>
                      <a:lnTo>
                        <a:pt x="164" y="438"/>
                      </a:lnTo>
                      <a:lnTo>
                        <a:pt x="184" y="438"/>
                      </a:lnTo>
                      <a:lnTo>
                        <a:pt x="184" y="438"/>
                      </a:lnTo>
                      <a:lnTo>
                        <a:pt x="202" y="438"/>
                      </a:lnTo>
                      <a:lnTo>
                        <a:pt x="220" y="434"/>
                      </a:lnTo>
                      <a:lnTo>
                        <a:pt x="238" y="428"/>
                      </a:lnTo>
                      <a:lnTo>
                        <a:pt x="256" y="422"/>
                      </a:lnTo>
                      <a:lnTo>
                        <a:pt x="272" y="412"/>
                      </a:lnTo>
                      <a:lnTo>
                        <a:pt x="286" y="400"/>
                      </a:lnTo>
                      <a:lnTo>
                        <a:pt x="300" y="388"/>
                      </a:lnTo>
                      <a:lnTo>
                        <a:pt x="314" y="374"/>
                      </a:lnTo>
                      <a:lnTo>
                        <a:pt x="326" y="358"/>
                      </a:lnTo>
                      <a:lnTo>
                        <a:pt x="336" y="342"/>
                      </a:lnTo>
                      <a:lnTo>
                        <a:pt x="346" y="324"/>
                      </a:lnTo>
                      <a:lnTo>
                        <a:pt x="354" y="304"/>
                      </a:lnTo>
                      <a:lnTo>
                        <a:pt x="360" y="284"/>
                      </a:lnTo>
                      <a:lnTo>
                        <a:pt x="364" y="264"/>
                      </a:lnTo>
                      <a:lnTo>
                        <a:pt x="366" y="242"/>
                      </a:lnTo>
                      <a:lnTo>
                        <a:pt x="368" y="220"/>
                      </a:lnTo>
                      <a:lnTo>
                        <a:pt x="368" y="220"/>
                      </a:lnTo>
                      <a:close/>
                    </a:path>
                  </a:pathLst>
                </a:custGeom>
                <a:solidFill>
                  <a:srgbClr val="00A0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" name="Freeform 48"/>
                <p:cNvSpPr>
                  <a:spLocks/>
                </p:cNvSpPr>
                <p:nvPr/>
              </p:nvSpPr>
              <p:spPr bwMode="auto">
                <a:xfrm>
                  <a:off x="7720476" y="2755760"/>
                  <a:ext cx="569365" cy="560992"/>
                </a:xfrm>
                <a:custGeom>
                  <a:avLst/>
                  <a:gdLst/>
                  <a:ahLst/>
                  <a:cxnLst>
                    <a:cxn ang="0">
                      <a:pos x="136" y="268"/>
                    </a:cxn>
                    <a:cxn ang="0">
                      <a:pos x="136" y="268"/>
                    </a:cxn>
                    <a:cxn ang="0">
                      <a:pos x="150" y="268"/>
                    </a:cxn>
                    <a:cxn ang="0">
                      <a:pos x="164" y="266"/>
                    </a:cxn>
                    <a:cxn ang="0">
                      <a:pos x="176" y="262"/>
                    </a:cxn>
                    <a:cxn ang="0">
                      <a:pos x="188" y="258"/>
                    </a:cxn>
                    <a:cxn ang="0">
                      <a:pos x="200" y="252"/>
                    </a:cxn>
                    <a:cxn ang="0">
                      <a:pos x="212" y="246"/>
                    </a:cxn>
                    <a:cxn ang="0">
                      <a:pos x="222" y="238"/>
                    </a:cxn>
                    <a:cxn ang="0">
                      <a:pos x="232" y="228"/>
                    </a:cxn>
                    <a:cxn ang="0">
                      <a:pos x="240" y="220"/>
                    </a:cxn>
                    <a:cxn ang="0">
                      <a:pos x="248" y="208"/>
                    </a:cxn>
                    <a:cxn ang="0">
                      <a:pos x="256" y="198"/>
                    </a:cxn>
                    <a:cxn ang="0">
                      <a:pos x="260" y="186"/>
                    </a:cxn>
                    <a:cxn ang="0">
                      <a:pos x="266" y="174"/>
                    </a:cxn>
                    <a:cxn ang="0">
                      <a:pos x="268" y="160"/>
                    </a:cxn>
                    <a:cxn ang="0">
                      <a:pos x="270" y="146"/>
                    </a:cxn>
                    <a:cxn ang="0">
                      <a:pos x="272" y="132"/>
                    </a:cxn>
                    <a:cxn ang="0">
                      <a:pos x="272" y="132"/>
                    </a:cxn>
                    <a:cxn ang="0">
                      <a:pos x="270" y="110"/>
                    </a:cxn>
                    <a:cxn ang="0">
                      <a:pos x="264" y="86"/>
                    </a:cxn>
                    <a:cxn ang="0">
                      <a:pos x="254" y="66"/>
                    </a:cxn>
                    <a:cxn ang="0">
                      <a:pos x="242" y="48"/>
                    </a:cxn>
                    <a:cxn ang="0">
                      <a:pos x="226" y="32"/>
                    </a:cxn>
                    <a:cxn ang="0">
                      <a:pos x="208" y="18"/>
                    </a:cxn>
                    <a:cxn ang="0">
                      <a:pos x="188" y="8"/>
                    </a:cxn>
                    <a:cxn ang="0">
                      <a:pos x="166" y="0"/>
                    </a:cxn>
                    <a:cxn ang="0">
                      <a:pos x="166" y="0"/>
                    </a:cxn>
                    <a:cxn ang="0">
                      <a:pos x="142" y="4"/>
                    </a:cxn>
                    <a:cxn ang="0">
                      <a:pos x="120" y="8"/>
                    </a:cxn>
                    <a:cxn ang="0">
                      <a:pos x="100" y="16"/>
                    </a:cxn>
                    <a:cxn ang="0">
                      <a:pos x="78" y="26"/>
                    </a:cxn>
                    <a:cxn ang="0">
                      <a:pos x="60" y="36"/>
                    </a:cxn>
                    <a:cxn ang="0">
                      <a:pos x="42" y="50"/>
                    </a:cxn>
                    <a:cxn ang="0">
                      <a:pos x="26" y="64"/>
                    </a:cxn>
                    <a:cxn ang="0">
                      <a:pos x="10" y="80"/>
                    </a:cxn>
                    <a:cxn ang="0">
                      <a:pos x="10" y="80"/>
                    </a:cxn>
                    <a:cxn ang="0">
                      <a:pos x="6" y="94"/>
                    </a:cxn>
                    <a:cxn ang="0">
                      <a:pos x="4" y="106"/>
                    </a:cxn>
                    <a:cxn ang="0">
                      <a:pos x="2" y="120"/>
                    </a:cxn>
                    <a:cxn ang="0">
                      <a:pos x="0" y="132"/>
                    </a:cxn>
                    <a:cxn ang="0">
                      <a:pos x="0" y="132"/>
                    </a:cxn>
                    <a:cxn ang="0">
                      <a:pos x="2" y="146"/>
                    </a:cxn>
                    <a:cxn ang="0">
                      <a:pos x="4" y="160"/>
                    </a:cxn>
                    <a:cxn ang="0">
                      <a:pos x="6" y="174"/>
                    </a:cxn>
                    <a:cxn ang="0">
                      <a:pos x="12" y="186"/>
                    </a:cxn>
                    <a:cxn ang="0">
                      <a:pos x="16" y="198"/>
                    </a:cxn>
                    <a:cxn ang="0">
                      <a:pos x="24" y="208"/>
                    </a:cxn>
                    <a:cxn ang="0">
                      <a:pos x="32" y="220"/>
                    </a:cxn>
                    <a:cxn ang="0">
                      <a:pos x="40" y="228"/>
                    </a:cxn>
                    <a:cxn ang="0">
                      <a:pos x="50" y="238"/>
                    </a:cxn>
                    <a:cxn ang="0">
                      <a:pos x="60" y="246"/>
                    </a:cxn>
                    <a:cxn ang="0">
                      <a:pos x="72" y="252"/>
                    </a:cxn>
                    <a:cxn ang="0">
                      <a:pos x="84" y="258"/>
                    </a:cxn>
                    <a:cxn ang="0">
                      <a:pos x="96" y="262"/>
                    </a:cxn>
                    <a:cxn ang="0">
                      <a:pos x="108" y="266"/>
                    </a:cxn>
                    <a:cxn ang="0">
                      <a:pos x="122" y="268"/>
                    </a:cxn>
                    <a:cxn ang="0">
                      <a:pos x="136" y="268"/>
                    </a:cxn>
                    <a:cxn ang="0">
                      <a:pos x="136" y="268"/>
                    </a:cxn>
                  </a:cxnLst>
                  <a:rect l="0" t="0" r="r" b="b"/>
                  <a:pathLst>
                    <a:path w="272" h="268">
                      <a:moveTo>
                        <a:pt x="136" y="268"/>
                      </a:moveTo>
                      <a:lnTo>
                        <a:pt x="136" y="268"/>
                      </a:lnTo>
                      <a:lnTo>
                        <a:pt x="150" y="268"/>
                      </a:lnTo>
                      <a:lnTo>
                        <a:pt x="164" y="266"/>
                      </a:lnTo>
                      <a:lnTo>
                        <a:pt x="176" y="262"/>
                      </a:lnTo>
                      <a:lnTo>
                        <a:pt x="188" y="258"/>
                      </a:lnTo>
                      <a:lnTo>
                        <a:pt x="200" y="252"/>
                      </a:lnTo>
                      <a:lnTo>
                        <a:pt x="212" y="246"/>
                      </a:lnTo>
                      <a:lnTo>
                        <a:pt x="222" y="238"/>
                      </a:lnTo>
                      <a:lnTo>
                        <a:pt x="232" y="228"/>
                      </a:lnTo>
                      <a:lnTo>
                        <a:pt x="240" y="220"/>
                      </a:lnTo>
                      <a:lnTo>
                        <a:pt x="248" y="208"/>
                      </a:lnTo>
                      <a:lnTo>
                        <a:pt x="256" y="198"/>
                      </a:lnTo>
                      <a:lnTo>
                        <a:pt x="260" y="186"/>
                      </a:lnTo>
                      <a:lnTo>
                        <a:pt x="266" y="174"/>
                      </a:lnTo>
                      <a:lnTo>
                        <a:pt x="268" y="160"/>
                      </a:lnTo>
                      <a:lnTo>
                        <a:pt x="270" y="146"/>
                      </a:lnTo>
                      <a:lnTo>
                        <a:pt x="272" y="132"/>
                      </a:lnTo>
                      <a:lnTo>
                        <a:pt x="272" y="132"/>
                      </a:lnTo>
                      <a:lnTo>
                        <a:pt x="270" y="110"/>
                      </a:lnTo>
                      <a:lnTo>
                        <a:pt x="264" y="86"/>
                      </a:lnTo>
                      <a:lnTo>
                        <a:pt x="254" y="66"/>
                      </a:lnTo>
                      <a:lnTo>
                        <a:pt x="242" y="48"/>
                      </a:lnTo>
                      <a:lnTo>
                        <a:pt x="226" y="32"/>
                      </a:lnTo>
                      <a:lnTo>
                        <a:pt x="208" y="18"/>
                      </a:lnTo>
                      <a:lnTo>
                        <a:pt x="188" y="8"/>
                      </a:lnTo>
                      <a:lnTo>
                        <a:pt x="166" y="0"/>
                      </a:lnTo>
                      <a:lnTo>
                        <a:pt x="166" y="0"/>
                      </a:lnTo>
                      <a:lnTo>
                        <a:pt x="142" y="4"/>
                      </a:lnTo>
                      <a:lnTo>
                        <a:pt x="120" y="8"/>
                      </a:lnTo>
                      <a:lnTo>
                        <a:pt x="100" y="16"/>
                      </a:lnTo>
                      <a:lnTo>
                        <a:pt x="78" y="26"/>
                      </a:lnTo>
                      <a:lnTo>
                        <a:pt x="60" y="36"/>
                      </a:lnTo>
                      <a:lnTo>
                        <a:pt x="42" y="50"/>
                      </a:lnTo>
                      <a:lnTo>
                        <a:pt x="26" y="64"/>
                      </a:lnTo>
                      <a:lnTo>
                        <a:pt x="10" y="80"/>
                      </a:lnTo>
                      <a:lnTo>
                        <a:pt x="10" y="80"/>
                      </a:lnTo>
                      <a:lnTo>
                        <a:pt x="6" y="94"/>
                      </a:lnTo>
                      <a:lnTo>
                        <a:pt x="4" y="106"/>
                      </a:lnTo>
                      <a:lnTo>
                        <a:pt x="2" y="120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2" y="146"/>
                      </a:lnTo>
                      <a:lnTo>
                        <a:pt x="4" y="160"/>
                      </a:lnTo>
                      <a:lnTo>
                        <a:pt x="6" y="174"/>
                      </a:lnTo>
                      <a:lnTo>
                        <a:pt x="12" y="186"/>
                      </a:lnTo>
                      <a:lnTo>
                        <a:pt x="16" y="198"/>
                      </a:lnTo>
                      <a:lnTo>
                        <a:pt x="24" y="208"/>
                      </a:lnTo>
                      <a:lnTo>
                        <a:pt x="32" y="220"/>
                      </a:lnTo>
                      <a:lnTo>
                        <a:pt x="40" y="228"/>
                      </a:lnTo>
                      <a:lnTo>
                        <a:pt x="50" y="238"/>
                      </a:lnTo>
                      <a:lnTo>
                        <a:pt x="60" y="246"/>
                      </a:lnTo>
                      <a:lnTo>
                        <a:pt x="72" y="252"/>
                      </a:lnTo>
                      <a:lnTo>
                        <a:pt x="84" y="258"/>
                      </a:lnTo>
                      <a:lnTo>
                        <a:pt x="96" y="262"/>
                      </a:lnTo>
                      <a:lnTo>
                        <a:pt x="108" y="266"/>
                      </a:lnTo>
                      <a:lnTo>
                        <a:pt x="122" y="268"/>
                      </a:lnTo>
                      <a:lnTo>
                        <a:pt x="136" y="268"/>
                      </a:lnTo>
                      <a:lnTo>
                        <a:pt x="136" y="268"/>
                      </a:lnTo>
                      <a:close/>
                    </a:path>
                  </a:pathLst>
                </a:custGeom>
                <a:solidFill>
                  <a:srgbClr val="34B3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" name="Freeform 49"/>
                <p:cNvSpPr>
                  <a:spLocks/>
                </p:cNvSpPr>
                <p:nvPr/>
              </p:nvSpPr>
              <p:spPr bwMode="auto">
                <a:xfrm>
                  <a:off x="7875377" y="2877168"/>
                  <a:ext cx="66984" cy="7954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0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12" y="20"/>
                    </a:cxn>
                    <a:cxn ang="0">
                      <a:pos x="14" y="22"/>
                    </a:cxn>
                    <a:cxn ang="0">
                      <a:pos x="18" y="26"/>
                    </a:cxn>
                    <a:cxn ang="0">
                      <a:pos x="20" y="34"/>
                    </a:cxn>
                    <a:cxn ang="0">
                      <a:pos x="20" y="34"/>
                    </a:cxn>
                    <a:cxn ang="0">
                      <a:pos x="20" y="36"/>
                    </a:cxn>
                    <a:cxn ang="0">
                      <a:pos x="22" y="38"/>
                    </a:cxn>
                    <a:cxn ang="0">
                      <a:pos x="22" y="36"/>
                    </a:cxn>
                    <a:cxn ang="0">
                      <a:pos x="22" y="36"/>
                    </a:cxn>
                    <a:cxn ang="0">
                      <a:pos x="24" y="32"/>
                    </a:cxn>
                    <a:cxn ang="0">
                      <a:pos x="28" y="28"/>
                    </a:cxn>
                    <a:cxn ang="0">
                      <a:pos x="28" y="28"/>
                    </a:cxn>
                    <a:cxn ang="0">
                      <a:pos x="28" y="26"/>
                    </a:cxn>
                    <a:cxn ang="0">
                      <a:pos x="28" y="26"/>
                    </a:cxn>
                    <a:cxn ang="0">
                      <a:pos x="32" y="22"/>
                    </a:cxn>
                    <a:cxn ang="0">
                      <a:pos x="32" y="22"/>
                    </a:cxn>
                    <a:cxn ang="0">
                      <a:pos x="32" y="20"/>
                    </a:cxn>
                    <a:cxn ang="0">
                      <a:pos x="32" y="20"/>
                    </a:cxn>
                    <a:cxn ang="0">
                      <a:pos x="28" y="20"/>
                    </a:cxn>
                    <a:cxn ang="0">
                      <a:pos x="24" y="18"/>
                    </a:cxn>
                    <a:cxn ang="0">
                      <a:pos x="24" y="18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6" y="12"/>
                    </a:cxn>
                    <a:cxn ang="0">
                      <a:pos x="28" y="10"/>
                    </a:cxn>
                    <a:cxn ang="0">
                      <a:pos x="28" y="10"/>
                    </a:cxn>
                    <a:cxn ang="0">
                      <a:pos x="30" y="8"/>
                    </a:cxn>
                    <a:cxn ang="0">
                      <a:pos x="32" y="6"/>
                    </a:cxn>
                    <a:cxn ang="0">
                      <a:pos x="32" y="6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28" y="0"/>
                    </a:cxn>
                    <a:cxn ang="0">
                      <a:pos x="28" y="0"/>
                    </a:cxn>
                    <a:cxn ang="0">
                      <a:pos x="28" y="0"/>
                    </a:cxn>
                    <a:cxn ang="0">
                      <a:pos x="22" y="4"/>
                    </a:cxn>
                    <a:cxn ang="0">
                      <a:pos x="18" y="4"/>
                    </a:cxn>
                    <a:cxn ang="0">
                      <a:pos x="18" y="4"/>
                    </a:cxn>
                    <a:cxn ang="0">
                      <a:pos x="16" y="4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0" y="8"/>
                    </a:cxn>
                    <a:cxn ang="0">
                      <a:pos x="4" y="10"/>
                    </a:cxn>
                    <a:cxn ang="0">
                      <a:pos x="4" y="10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0" y="14"/>
                    </a:cxn>
                    <a:cxn ang="0">
                      <a:pos x="0" y="18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2" h="38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12" y="20"/>
                      </a:lnTo>
                      <a:lnTo>
                        <a:pt x="14" y="22"/>
                      </a:lnTo>
                      <a:lnTo>
                        <a:pt x="18" y="26"/>
                      </a:lnTo>
                      <a:lnTo>
                        <a:pt x="20" y="34"/>
                      </a:lnTo>
                      <a:lnTo>
                        <a:pt x="20" y="34"/>
                      </a:lnTo>
                      <a:lnTo>
                        <a:pt x="20" y="36"/>
                      </a:lnTo>
                      <a:lnTo>
                        <a:pt x="22" y="38"/>
                      </a:lnTo>
                      <a:lnTo>
                        <a:pt x="22" y="36"/>
                      </a:lnTo>
                      <a:lnTo>
                        <a:pt x="22" y="36"/>
                      </a:lnTo>
                      <a:lnTo>
                        <a:pt x="24" y="32"/>
                      </a:lnTo>
                      <a:lnTo>
                        <a:pt x="28" y="28"/>
                      </a:lnTo>
                      <a:lnTo>
                        <a:pt x="28" y="28"/>
                      </a:lnTo>
                      <a:lnTo>
                        <a:pt x="28" y="26"/>
                      </a:lnTo>
                      <a:lnTo>
                        <a:pt x="28" y="26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28" y="20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6" y="12"/>
                      </a:lnTo>
                      <a:lnTo>
                        <a:pt x="28" y="10"/>
                      </a:lnTo>
                      <a:lnTo>
                        <a:pt x="28" y="10"/>
                      </a:lnTo>
                      <a:lnTo>
                        <a:pt x="30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2" y="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6" y="4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0" y="8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" name="Freeform 50"/>
                <p:cNvSpPr>
                  <a:spLocks/>
                </p:cNvSpPr>
                <p:nvPr/>
              </p:nvSpPr>
              <p:spPr bwMode="auto">
                <a:xfrm>
                  <a:off x="7841885" y="2914847"/>
                  <a:ext cx="4187" cy="209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63A9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" name="Freeform 51"/>
                <p:cNvSpPr>
                  <a:spLocks/>
                </p:cNvSpPr>
                <p:nvPr/>
              </p:nvSpPr>
              <p:spPr bwMode="auto">
                <a:xfrm>
                  <a:off x="8000972" y="2877168"/>
                  <a:ext cx="33492" cy="16746"/>
                </a:xfrm>
                <a:custGeom>
                  <a:avLst/>
                  <a:gdLst/>
                  <a:ahLst/>
                  <a:cxnLst>
                    <a:cxn ang="0">
                      <a:pos x="4" y="8"/>
                    </a:cxn>
                    <a:cxn ang="0">
                      <a:pos x="4" y="8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12" y="4"/>
                    </a:cxn>
                    <a:cxn ang="0">
                      <a:pos x="12" y="4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4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4" y="8"/>
                    </a:cxn>
                    <a:cxn ang="0">
                      <a:pos x="4" y="8"/>
                    </a:cxn>
                  </a:cxnLst>
                  <a:rect l="0" t="0" r="r" b="b"/>
                  <a:pathLst>
                    <a:path w="16" h="8">
                      <a:moveTo>
                        <a:pt x="4" y="8"/>
                      </a:move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8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" name="Freeform 52"/>
                <p:cNvSpPr>
                  <a:spLocks/>
                </p:cNvSpPr>
                <p:nvPr/>
              </p:nvSpPr>
              <p:spPr bwMode="auto">
                <a:xfrm>
                  <a:off x="8042837" y="2776692"/>
                  <a:ext cx="485635" cy="569365"/>
                </a:xfrm>
                <a:custGeom>
                  <a:avLst/>
                  <a:gdLst/>
                  <a:ahLst/>
                  <a:cxnLst>
                    <a:cxn ang="0">
                      <a:pos x="6" y="4"/>
                    </a:cxn>
                    <a:cxn ang="0">
                      <a:pos x="0" y="18"/>
                    </a:cxn>
                    <a:cxn ang="0">
                      <a:pos x="4" y="24"/>
                    </a:cxn>
                    <a:cxn ang="0">
                      <a:pos x="12" y="32"/>
                    </a:cxn>
                    <a:cxn ang="0">
                      <a:pos x="20" y="34"/>
                    </a:cxn>
                    <a:cxn ang="0">
                      <a:pos x="16" y="24"/>
                    </a:cxn>
                    <a:cxn ang="0">
                      <a:pos x="30" y="10"/>
                    </a:cxn>
                    <a:cxn ang="0">
                      <a:pos x="34" y="16"/>
                    </a:cxn>
                    <a:cxn ang="0">
                      <a:pos x="44" y="26"/>
                    </a:cxn>
                    <a:cxn ang="0">
                      <a:pos x="48" y="32"/>
                    </a:cxn>
                    <a:cxn ang="0">
                      <a:pos x="42" y="38"/>
                    </a:cxn>
                    <a:cxn ang="0">
                      <a:pos x="42" y="48"/>
                    </a:cxn>
                    <a:cxn ang="0">
                      <a:pos x="40" y="56"/>
                    </a:cxn>
                    <a:cxn ang="0">
                      <a:pos x="42" y="66"/>
                    </a:cxn>
                    <a:cxn ang="0">
                      <a:pos x="44" y="74"/>
                    </a:cxn>
                    <a:cxn ang="0">
                      <a:pos x="50" y="80"/>
                    </a:cxn>
                    <a:cxn ang="0">
                      <a:pos x="58" y="82"/>
                    </a:cxn>
                    <a:cxn ang="0">
                      <a:pos x="54" y="92"/>
                    </a:cxn>
                    <a:cxn ang="0">
                      <a:pos x="56" y="104"/>
                    </a:cxn>
                    <a:cxn ang="0">
                      <a:pos x="64" y="106"/>
                    </a:cxn>
                    <a:cxn ang="0">
                      <a:pos x="72" y="106"/>
                    </a:cxn>
                    <a:cxn ang="0">
                      <a:pos x="80" y="96"/>
                    </a:cxn>
                    <a:cxn ang="0">
                      <a:pos x="76" y="88"/>
                    </a:cxn>
                    <a:cxn ang="0">
                      <a:pos x="80" y="80"/>
                    </a:cxn>
                    <a:cxn ang="0">
                      <a:pos x="86" y="70"/>
                    </a:cxn>
                    <a:cxn ang="0">
                      <a:pos x="94" y="72"/>
                    </a:cxn>
                    <a:cxn ang="0">
                      <a:pos x="90" y="66"/>
                    </a:cxn>
                    <a:cxn ang="0">
                      <a:pos x="94" y="58"/>
                    </a:cxn>
                    <a:cxn ang="0">
                      <a:pos x="102" y="54"/>
                    </a:cxn>
                    <a:cxn ang="0">
                      <a:pos x="120" y="48"/>
                    </a:cxn>
                    <a:cxn ang="0">
                      <a:pos x="134" y="48"/>
                    </a:cxn>
                    <a:cxn ang="0">
                      <a:pos x="140" y="60"/>
                    </a:cxn>
                    <a:cxn ang="0">
                      <a:pos x="130" y="66"/>
                    </a:cxn>
                    <a:cxn ang="0">
                      <a:pos x="124" y="74"/>
                    </a:cxn>
                    <a:cxn ang="0">
                      <a:pos x="114" y="82"/>
                    </a:cxn>
                    <a:cxn ang="0">
                      <a:pos x="96" y="96"/>
                    </a:cxn>
                    <a:cxn ang="0">
                      <a:pos x="88" y="110"/>
                    </a:cxn>
                    <a:cxn ang="0">
                      <a:pos x="76" y="132"/>
                    </a:cxn>
                    <a:cxn ang="0">
                      <a:pos x="76" y="150"/>
                    </a:cxn>
                    <a:cxn ang="0">
                      <a:pos x="78" y="172"/>
                    </a:cxn>
                    <a:cxn ang="0">
                      <a:pos x="84" y="190"/>
                    </a:cxn>
                    <a:cxn ang="0">
                      <a:pos x="88" y="202"/>
                    </a:cxn>
                    <a:cxn ang="0">
                      <a:pos x="90" y="210"/>
                    </a:cxn>
                    <a:cxn ang="0">
                      <a:pos x="102" y="216"/>
                    </a:cxn>
                    <a:cxn ang="0">
                      <a:pos x="130" y="220"/>
                    </a:cxn>
                    <a:cxn ang="0">
                      <a:pos x="140" y="214"/>
                    </a:cxn>
                    <a:cxn ang="0">
                      <a:pos x="152" y="200"/>
                    </a:cxn>
                    <a:cxn ang="0">
                      <a:pos x="166" y="196"/>
                    </a:cxn>
                    <a:cxn ang="0">
                      <a:pos x="184" y="196"/>
                    </a:cxn>
                    <a:cxn ang="0">
                      <a:pos x="184" y="202"/>
                    </a:cxn>
                    <a:cxn ang="0">
                      <a:pos x="186" y="210"/>
                    </a:cxn>
                    <a:cxn ang="0">
                      <a:pos x="186" y="222"/>
                    </a:cxn>
                    <a:cxn ang="0">
                      <a:pos x="196" y="234"/>
                    </a:cxn>
                    <a:cxn ang="0">
                      <a:pos x="202" y="244"/>
                    </a:cxn>
                    <a:cxn ang="0">
                      <a:pos x="206" y="252"/>
                    </a:cxn>
                    <a:cxn ang="0">
                      <a:pos x="208" y="270"/>
                    </a:cxn>
                    <a:cxn ang="0">
                      <a:pos x="214" y="266"/>
                    </a:cxn>
                    <a:cxn ang="0">
                      <a:pos x="218" y="250"/>
                    </a:cxn>
                    <a:cxn ang="0">
                      <a:pos x="228" y="206"/>
                    </a:cxn>
                    <a:cxn ang="0">
                      <a:pos x="232" y="170"/>
                    </a:cxn>
                    <a:cxn ang="0">
                      <a:pos x="196" y="88"/>
                    </a:cxn>
                    <a:cxn ang="0">
                      <a:pos x="130" y="28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232" h="272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2"/>
                      </a:lnTo>
                      <a:lnTo>
                        <a:pt x="0" y="18"/>
                      </a:lnTo>
                      <a:lnTo>
                        <a:pt x="2" y="16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4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12" y="32"/>
                      </a:lnTo>
                      <a:lnTo>
                        <a:pt x="12" y="32"/>
                      </a:lnTo>
                      <a:lnTo>
                        <a:pt x="16" y="36"/>
                      </a:lnTo>
                      <a:lnTo>
                        <a:pt x="20" y="36"/>
                      </a:lnTo>
                      <a:lnTo>
                        <a:pt x="20" y="36"/>
                      </a:lnTo>
                      <a:lnTo>
                        <a:pt x="20" y="34"/>
                      </a:lnTo>
                      <a:lnTo>
                        <a:pt x="18" y="32"/>
                      </a:lnTo>
                      <a:lnTo>
                        <a:pt x="18" y="32"/>
                      </a:lnTo>
                      <a:lnTo>
                        <a:pt x="16" y="28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6" y="16"/>
                      </a:lnTo>
                      <a:lnTo>
                        <a:pt x="20" y="12"/>
                      </a:lnTo>
                      <a:lnTo>
                        <a:pt x="22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14"/>
                      </a:lnTo>
                      <a:lnTo>
                        <a:pt x="32" y="14"/>
                      </a:lnTo>
                      <a:lnTo>
                        <a:pt x="34" y="16"/>
                      </a:lnTo>
                      <a:lnTo>
                        <a:pt x="34" y="16"/>
                      </a:lnTo>
                      <a:lnTo>
                        <a:pt x="38" y="16"/>
                      </a:lnTo>
                      <a:lnTo>
                        <a:pt x="40" y="18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4" y="26"/>
                      </a:lnTo>
                      <a:lnTo>
                        <a:pt x="44" y="26"/>
                      </a:lnTo>
                      <a:lnTo>
                        <a:pt x="46" y="28"/>
                      </a:lnTo>
                      <a:lnTo>
                        <a:pt x="48" y="30"/>
                      </a:lnTo>
                      <a:lnTo>
                        <a:pt x="48" y="30"/>
                      </a:lnTo>
                      <a:lnTo>
                        <a:pt x="48" y="32"/>
                      </a:lnTo>
                      <a:lnTo>
                        <a:pt x="48" y="32"/>
                      </a:lnTo>
                      <a:lnTo>
                        <a:pt x="46" y="34"/>
                      </a:lnTo>
                      <a:lnTo>
                        <a:pt x="44" y="36"/>
                      </a:lnTo>
                      <a:lnTo>
                        <a:pt x="44" y="36"/>
                      </a:lnTo>
                      <a:lnTo>
                        <a:pt x="42" y="38"/>
                      </a:lnTo>
                      <a:lnTo>
                        <a:pt x="42" y="38"/>
                      </a:lnTo>
                      <a:lnTo>
                        <a:pt x="40" y="44"/>
                      </a:lnTo>
                      <a:lnTo>
                        <a:pt x="40" y="44"/>
                      </a:lnTo>
                      <a:lnTo>
                        <a:pt x="42" y="48"/>
                      </a:lnTo>
                      <a:lnTo>
                        <a:pt x="42" y="48"/>
                      </a:lnTo>
                      <a:lnTo>
                        <a:pt x="40" y="52"/>
                      </a:lnTo>
                      <a:lnTo>
                        <a:pt x="40" y="52"/>
                      </a:lnTo>
                      <a:lnTo>
                        <a:pt x="40" y="54"/>
                      </a:lnTo>
                      <a:lnTo>
                        <a:pt x="40" y="54"/>
                      </a:lnTo>
                      <a:lnTo>
                        <a:pt x="40" y="56"/>
                      </a:lnTo>
                      <a:lnTo>
                        <a:pt x="42" y="58"/>
                      </a:lnTo>
                      <a:lnTo>
                        <a:pt x="42" y="58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2" y="66"/>
                      </a:lnTo>
                      <a:lnTo>
                        <a:pt x="42" y="66"/>
                      </a:lnTo>
                      <a:lnTo>
                        <a:pt x="42" y="72"/>
                      </a:lnTo>
                      <a:lnTo>
                        <a:pt x="42" y="72"/>
                      </a:lnTo>
                      <a:lnTo>
                        <a:pt x="44" y="74"/>
                      </a:lnTo>
                      <a:lnTo>
                        <a:pt x="44" y="74"/>
                      </a:lnTo>
                      <a:lnTo>
                        <a:pt x="48" y="72"/>
                      </a:lnTo>
                      <a:lnTo>
                        <a:pt x="48" y="72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2" y="80"/>
                      </a:lnTo>
                      <a:lnTo>
                        <a:pt x="56" y="80"/>
                      </a:lnTo>
                      <a:lnTo>
                        <a:pt x="56" y="80"/>
                      </a:lnTo>
                      <a:lnTo>
                        <a:pt x="58" y="82"/>
                      </a:lnTo>
                      <a:lnTo>
                        <a:pt x="58" y="84"/>
                      </a:lnTo>
                      <a:lnTo>
                        <a:pt x="58" y="84"/>
                      </a:lnTo>
                      <a:lnTo>
                        <a:pt x="56" y="88"/>
                      </a:lnTo>
                      <a:lnTo>
                        <a:pt x="54" y="92"/>
                      </a:lnTo>
                      <a:lnTo>
                        <a:pt x="54" y="92"/>
                      </a:lnTo>
                      <a:lnTo>
                        <a:pt x="52" y="96"/>
                      </a:lnTo>
                      <a:lnTo>
                        <a:pt x="52" y="96"/>
                      </a:lnTo>
                      <a:lnTo>
                        <a:pt x="54" y="100"/>
                      </a:lnTo>
                      <a:lnTo>
                        <a:pt x="54" y="100"/>
                      </a:lnTo>
                      <a:lnTo>
                        <a:pt x="56" y="104"/>
                      </a:lnTo>
                      <a:lnTo>
                        <a:pt x="56" y="104"/>
                      </a:lnTo>
                      <a:lnTo>
                        <a:pt x="58" y="108"/>
                      </a:lnTo>
                      <a:lnTo>
                        <a:pt x="58" y="108"/>
                      </a:lnTo>
                      <a:lnTo>
                        <a:pt x="58" y="108"/>
                      </a:lnTo>
                      <a:lnTo>
                        <a:pt x="64" y="106"/>
                      </a:lnTo>
                      <a:lnTo>
                        <a:pt x="64" y="104"/>
                      </a:lnTo>
                      <a:lnTo>
                        <a:pt x="64" y="104"/>
                      </a:lnTo>
                      <a:lnTo>
                        <a:pt x="68" y="108"/>
                      </a:lnTo>
                      <a:lnTo>
                        <a:pt x="68" y="108"/>
                      </a:lnTo>
                      <a:lnTo>
                        <a:pt x="72" y="106"/>
                      </a:lnTo>
                      <a:lnTo>
                        <a:pt x="72" y="106"/>
                      </a:lnTo>
                      <a:lnTo>
                        <a:pt x="74" y="104"/>
                      </a:lnTo>
                      <a:lnTo>
                        <a:pt x="74" y="104"/>
                      </a:lnTo>
                      <a:lnTo>
                        <a:pt x="78" y="100"/>
                      </a:lnTo>
                      <a:lnTo>
                        <a:pt x="80" y="96"/>
                      </a:lnTo>
                      <a:lnTo>
                        <a:pt x="80" y="96"/>
                      </a:lnTo>
                      <a:lnTo>
                        <a:pt x="80" y="94"/>
                      </a:lnTo>
                      <a:lnTo>
                        <a:pt x="78" y="90"/>
                      </a:lnTo>
                      <a:lnTo>
                        <a:pt x="78" y="90"/>
                      </a:lnTo>
                      <a:lnTo>
                        <a:pt x="76" y="88"/>
                      </a:lnTo>
                      <a:lnTo>
                        <a:pt x="76" y="86"/>
                      </a:lnTo>
                      <a:lnTo>
                        <a:pt x="76" y="86"/>
                      </a:lnTo>
                      <a:lnTo>
                        <a:pt x="76" y="82"/>
                      </a:lnTo>
                      <a:lnTo>
                        <a:pt x="80" y="80"/>
                      </a:lnTo>
                      <a:lnTo>
                        <a:pt x="80" y="80"/>
                      </a:lnTo>
                      <a:lnTo>
                        <a:pt x="82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4" y="72"/>
                      </a:lnTo>
                      <a:lnTo>
                        <a:pt x="86" y="70"/>
                      </a:lnTo>
                      <a:lnTo>
                        <a:pt x="88" y="70"/>
                      </a:lnTo>
                      <a:lnTo>
                        <a:pt x="88" y="70"/>
                      </a:lnTo>
                      <a:lnTo>
                        <a:pt x="88" y="70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2" y="68"/>
                      </a:lnTo>
                      <a:lnTo>
                        <a:pt x="92" y="68"/>
                      </a:lnTo>
                      <a:lnTo>
                        <a:pt x="90" y="66"/>
                      </a:lnTo>
                      <a:lnTo>
                        <a:pt x="88" y="62"/>
                      </a:lnTo>
                      <a:lnTo>
                        <a:pt x="88" y="62"/>
                      </a:lnTo>
                      <a:lnTo>
                        <a:pt x="90" y="58"/>
                      </a:lnTo>
                      <a:lnTo>
                        <a:pt x="90" y="58"/>
                      </a:lnTo>
                      <a:lnTo>
                        <a:pt x="94" y="58"/>
                      </a:lnTo>
                      <a:lnTo>
                        <a:pt x="100" y="58"/>
                      </a:lnTo>
                      <a:lnTo>
                        <a:pt x="100" y="58"/>
                      </a:lnTo>
                      <a:lnTo>
                        <a:pt x="102" y="56"/>
                      </a:lnTo>
                      <a:lnTo>
                        <a:pt x="102" y="54"/>
                      </a:lnTo>
                      <a:lnTo>
                        <a:pt x="102" y="54"/>
                      </a:lnTo>
                      <a:lnTo>
                        <a:pt x="106" y="48"/>
                      </a:lnTo>
                      <a:lnTo>
                        <a:pt x="110" y="46"/>
                      </a:lnTo>
                      <a:lnTo>
                        <a:pt x="114" y="46"/>
                      </a:lnTo>
                      <a:lnTo>
                        <a:pt x="114" y="46"/>
                      </a:lnTo>
                      <a:lnTo>
                        <a:pt x="120" y="48"/>
                      </a:lnTo>
                      <a:lnTo>
                        <a:pt x="124" y="46"/>
                      </a:lnTo>
                      <a:lnTo>
                        <a:pt x="124" y="46"/>
                      </a:lnTo>
                      <a:lnTo>
                        <a:pt x="128" y="46"/>
                      </a:lnTo>
                      <a:lnTo>
                        <a:pt x="134" y="48"/>
                      </a:lnTo>
                      <a:lnTo>
                        <a:pt x="134" y="48"/>
                      </a:lnTo>
                      <a:lnTo>
                        <a:pt x="134" y="48"/>
                      </a:lnTo>
                      <a:lnTo>
                        <a:pt x="138" y="54"/>
                      </a:lnTo>
                      <a:lnTo>
                        <a:pt x="140" y="58"/>
                      </a:lnTo>
                      <a:lnTo>
                        <a:pt x="140" y="58"/>
                      </a:lnTo>
                      <a:lnTo>
                        <a:pt x="140" y="60"/>
                      </a:lnTo>
                      <a:lnTo>
                        <a:pt x="140" y="60"/>
                      </a:lnTo>
                      <a:lnTo>
                        <a:pt x="138" y="62"/>
                      </a:lnTo>
                      <a:lnTo>
                        <a:pt x="134" y="64"/>
                      </a:lnTo>
                      <a:lnTo>
                        <a:pt x="130" y="66"/>
                      </a:lnTo>
                      <a:lnTo>
                        <a:pt x="130" y="66"/>
                      </a:lnTo>
                      <a:lnTo>
                        <a:pt x="126" y="68"/>
                      </a:lnTo>
                      <a:lnTo>
                        <a:pt x="122" y="72"/>
                      </a:lnTo>
                      <a:lnTo>
                        <a:pt x="122" y="72"/>
                      </a:lnTo>
                      <a:lnTo>
                        <a:pt x="122" y="72"/>
                      </a:lnTo>
                      <a:lnTo>
                        <a:pt x="124" y="74"/>
                      </a:lnTo>
                      <a:lnTo>
                        <a:pt x="124" y="74"/>
                      </a:lnTo>
                      <a:lnTo>
                        <a:pt x="122" y="78"/>
                      </a:lnTo>
                      <a:lnTo>
                        <a:pt x="118" y="80"/>
                      </a:lnTo>
                      <a:lnTo>
                        <a:pt x="114" y="82"/>
                      </a:lnTo>
                      <a:lnTo>
                        <a:pt x="114" y="82"/>
                      </a:lnTo>
                      <a:lnTo>
                        <a:pt x="106" y="84"/>
                      </a:lnTo>
                      <a:lnTo>
                        <a:pt x="102" y="86"/>
                      </a:lnTo>
                      <a:lnTo>
                        <a:pt x="100" y="90"/>
                      </a:lnTo>
                      <a:lnTo>
                        <a:pt x="100" y="90"/>
                      </a:lnTo>
                      <a:lnTo>
                        <a:pt x="96" y="96"/>
                      </a:lnTo>
                      <a:lnTo>
                        <a:pt x="94" y="100"/>
                      </a:lnTo>
                      <a:lnTo>
                        <a:pt x="94" y="100"/>
                      </a:lnTo>
                      <a:lnTo>
                        <a:pt x="92" y="104"/>
                      </a:lnTo>
                      <a:lnTo>
                        <a:pt x="88" y="110"/>
                      </a:lnTo>
                      <a:lnTo>
                        <a:pt x="88" y="110"/>
                      </a:lnTo>
                      <a:lnTo>
                        <a:pt x="78" y="122"/>
                      </a:lnTo>
                      <a:lnTo>
                        <a:pt x="78" y="122"/>
                      </a:lnTo>
                      <a:lnTo>
                        <a:pt x="76" y="126"/>
                      </a:lnTo>
                      <a:lnTo>
                        <a:pt x="76" y="126"/>
                      </a:lnTo>
                      <a:lnTo>
                        <a:pt x="76" y="132"/>
                      </a:lnTo>
                      <a:lnTo>
                        <a:pt x="76" y="132"/>
                      </a:lnTo>
                      <a:lnTo>
                        <a:pt x="76" y="140"/>
                      </a:lnTo>
                      <a:lnTo>
                        <a:pt x="76" y="140"/>
                      </a:lnTo>
                      <a:lnTo>
                        <a:pt x="76" y="150"/>
                      </a:lnTo>
                      <a:lnTo>
                        <a:pt x="76" y="150"/>
                      </a:lnTo>
                      <a:lnTo>
                        <a:pt x="74" y="154"/>
                      </a:lnTo>
                      <a:lnTo>
                        <a:pt x="74" y="154"/>
                      </a:lnTo>
                      <a:lnTo>
                        <a:pt x="76" y="160"/>
                      </a:lnTo>
                      <a:lnTo>
                        <a:pt x="76" y="160"/>
                      </a:lnTo>
                      <a:lnTo>
                        <a:pt x="78" y="172"/>
                      </a:lnTo>
                      <a:lnTo>
                        <a:pt x="78" y="172"/>
                      </a:lnTo>
                      <a:lnTo>
                        <a:pt x="76" y="184"/>
                      </a:lnTo>
                      <a:lnTo>
                        <a:pt x="76" y="184"/>
                      </a:lnTo>
                      <a:lnTo>
                        <a:pt x="84" y="190"/>
                      </a:lnTo>
                      <a:lnTo>
                        <a:pt x="84" y="190"/>
                      </a:lnTo>
                      <a:lnTo>
                        <a:pt x="84" y="190"/>
                      </a:lnTo>
                      <a:lnTo>
                        <a:pt x="84" y="196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8" y="202"/>
                      </a:lnTo>
                      <a:lnTo>
                        <a:pt x="90" y="206"/>
                      </a:lnTo>
                      <a:lnTo>
                        <a:pt x="90" y="206"/>
                      </a:lnTo>
                      <a:lnTo>
                        <a:pt x="90" y="208"/>
                      </a:lnTo>
                      <a:lnTo>
                        <a:pt x="90" y="208"/>
                      </a:lnTo>
                      <a:lnTo>
                        <a:pt x="90" y="210"/>
                      </a:lnTo>
                      <a:lnTo>
                        <a:pt x="90" y="210"/>
                      </a:lnTo>
                      <a:lnTo>
                        <a:pt x="92" y="212"/>
                      </a:lnTo>
                      <a:lnTo>
                        <a:pt x="98" y="214"/>
                      </a:lnTo>
                      <a:lnTo>
                        <a:pt x="102" y="216"/>
                      </a:lnTo>
                      <a:lnTo>
                        <a:pt x="102" y="216"/>
                      </a:lnTo>
                      <a:lnTo>
                        <a:pt x="112" y="218"/>
                      </a:lnTo>
                      <a:lnTo>
                        <a:pt x="126" y="222"/>
                      </a:lnTo>
                      <a:lnTo>
                        <a:pt x="126" y="222"/>
                      </a:lnTo>
                      <a:lnTo>
                        <a:pt x="130" y="220"/>
                      </a:lnTo>
                      <a:lnTo>
                        <a:pt x="130" y="220"/>
                      </a:lnTo>
                      <a:lnTo>
                        <a:pt x="132" y="218"/>
                      </a:lnTo>
                      <a:lnTo>
                        <a:pt x="134" y="216"/>
                      </a:lnTo>
                      <a:lnTo>
                        <a:pt x="138" y="214"/>
                      </a:lnTo>
                      <a:lnTo>
                        <a:pt x="138" y="214"/>
                      </a:lnTo>
                      <a:lnTo>
                        <a:pt x="140" y="214"/>
                      </a:lnTo>
                      <a:lnTo>
                        <a:pt x="142" y="212"/>
                      </a:lnTo>
                      <a:lnTo>
                        <a:pt x="142" y="212"/>
                      </a:lnTo>
                      <a:lnTo>
                        <a:pt x="146" y="204"/>
                      </a:lnTo>
                      <a:lnTo>
                        <a:pt x="152" y="200"/>
                      </a:lnTo>
                      <a:lnTo>
                        <a:pt x="152" y="200"/>
                      </a:lnTo>
                      <a:lnTo>
                        <a:pt x="156" y="200"/>
                      </a:lnTo>
                      <a:lnTo>
                        <a:pt x="160" y="202"/>
                      </a:lnTo>
                      <a:lnTo>
                        <a:pt x="160" y="202"/>
                      </a:lnTo>
                      <a:lnTo>
                        <a:pt x="162" y="200"/>
                      </a:lnTo>
                      <a:lnTo>
                        <a:pt x="166" y="196"/>
                      </a:lnTo>
                      <a:lnTo>
                        <a:pt x="166" y="196"/>
                      </a:lnTo>
                      <a:lnTo>
                        <a:pt x="172" y="192"/>
                      </a:lnTo>
                      <a:lnTo>
                        <a:pt x="174" y="192"/>
                      </a:lnTo>
                      <a:lnTo>
                        <a:pt x="176" y="192"/>
                      </a:lnTo>
                      <a:lnTo>
                        <a:pt x="184" y="196"/>
                      </a:lnTo>
                      <a:lnTo>
                        <a:pt x="182" y="198"/>
                      </a:lnTo>
                      <a:lnTo>
                        <a:pt x="182" y="198"/>
                      </a:lnTo>
                      <a:lnTo>
                        <a:pt x="182" y="200"/>
                      </a:lnTo>
                      <a:lnTo>
                        <a:pt x="182" y="200"/>
                      </a:lnTo>
                      <a:lnTo>
                        <a:pt x="184" y="202"/>
                      </a:lnTo>
                      <a:lnTo>
                        <a:pt x="184" y="202"/>
                      </a:lnTo>
                      <a:lnTo>
                        <a:pt x="186" y="204"/>
                      </a:lnTo>
                      <a:lnTo>
                        <a:pt x="186" y="206"/>
                      </a:lnTo>
                      <a:lnTo>
                        <a:pt x="186" y="206"/>
                      </a:lnTo>
                      <a:lnTo>
                        <a:pt x="186" y="210"/>
                      </a:lnTo>
                      <a:lnTo>
                        <a:pt x="186" y="210"/>
                      </a:lnTo>
                      <a:lnTo>
                        <a:pt x="182" y="218"/>
                      </a:lnTo>
                      <a:lnTo>
                        <a:pt x="182" y="218"/>
                      </a:lnTo>
                      <a:lnTo>
                        <a:pt x="184" y="222"/>
                      </a:lnTo>
                      <a:lnTo>
                        <a:pt x="186" y="222"/>
                      </a:lnTo>
                      <a:lnTo>
                        <a:pt x="186" y="222"/>
                      </a:lnTo>
                      <a:lnTo>
                        <a:pt x="190" y="226"/>
                      </a:lnTo>
                      <a:lnTo>
                        <a:pt x="194" y="232"/>
                      </a:lnTo>
                      <a:lnTo>
                        <a:pt x="194" y="232"/>
                      </a:lnTo>
                      <a:lnTo>
                        <a:pt x="196" y="234"/>
                      </a:lnTo>
                      <a:lnTo>
                        <a:pt x="196" y="234"/>
                      </a:lnTo>
                      <a:lnTo>
                        <a:pt x="200" y="236"/>
                      </a:lnTo>
                      <a:lnTo>
                        <a:pt x="200" y="240"/>
                      </a:lnTo>
                      <a:lnTo>
                        <a:pt x="202" y="244"/>
                      </a:lnTo>
                      <a:lnTo>
                        <a:pt x="202" y="244"/>
                      </a:lnTo>
                      <a:lnTo>
                        <a:pt x="202" y="244"/>
                      </a:lnTo>
                      <a:lnTo>
                        <a:pt x="202" y="244"/>
                      </a:lnTo>
                      <a:lnTo>
                        <a:pt x="202" y="248"/>
                      </a:lnTo>
                      <a:lnTo>
                        <a:pt x="202" y="248"/>
                      </a:lnTo>
                      <a:lnTo>
                        <a:pt x="206" y="252"/>
                      </a:lnTo>
                      <a:lnTo>
                        <a:pt x="208" y="258"/>
                      </a:lnTo>
                      <a:lnTo>
                        <a:pt x="208" y="266"/>
                      </a:lnTo>
                      <a:lnTo>
                        <a:pt x="208" y="266"/>
                      </a:lnTo>
                      <a:lnTo>
                        <a:pt x="208" y="270"/>
                      </a:lnTo>
                      <a:lnTo>
                        <a:pt x="208" y="270"/>
                      </a:lnTo>
                      <a:lnTo>
                        <a:pt x="210" y="272"/>
                      </a:lnTo>
                      <a:lnTo>
                        <a:pt x="210" y="272"/>
                      </a:lnTo>
                      <a:lnTo>
                        <a:pt x="212" y="268"/>
                      </a:lnTo>
                      <a:lnTo>
                        <a:pt x="214" y="266"/>
                      </a:lnTo>
                      <a:lnTo>
                        <a:pt x="214" y="266"/>
                      </a:lnTo>
                      <a:lnTo>
                        <a:pt x="214" y="262"/>
                      </a:lnTo>
                      <a:lnTo>
                        <a:pt x="218" y="256"/>
                      </a:lnTo>
                      <a:lnTo>
                        <a:pt x="218" y="256"/>
                      </a:lnTo>
                      <a:lnTo>
                        <a:pt x="218" y="250"/>
                      </a:lnTo>
                      <a:lnTo>
                        <a:pt x="218" y="250"/>
                      </a:lnTo>
                      <a:lnTo>
                        <a:pt x="220" y="238"/>
                      </a:lnTo>
                      <a:lnTo>
                        <a:pt x="222" y="228"/>
                      </a:lnTo>
                      <a:lnTo>
                        <a:pt x="226" y="216"/>
                      </a:lnTo>
                      <a:lnTo>
                        <a:pt x="226" y="216"/>
                      </a:lnTo>
                      <a:lnTo>
                        <a:pt x="228" y="206"/>
                      </a:lnTo>
                      <a:lnTo>
                        <a:pt x="228" y="192"/>
                      </a:lnTo>
                      <a:lnTo>
                        <a:pt x="228" y="192"/>
                      </a:lnTo>
                      <a:lnTo>
                        <a:pt x="230" y="180"/>
                      </a:lnTo>
                      <a:lnTo>
                        <a:pt x="232" y="170"/>
                      </a:lnTo>
                      <a:lnTo>
                        <a:pt x="232" y="170"/>
                      </a:lnTo>
                      <a:lnTo>
                        <a:pt x="226" y="152"/>
                      </a:lnTo>
                      <a:lnTo>
                        <a:pt x="222" y="134"/>
                      </a:lnTo>
                      <a:lnTo>
                        <a:pt x="214" y="118"/>
                      </a:lnTo>
                      <a:lnTo>
                        <a:pt x="206" y="102"/>
                      </a:lnTo>
                      <a:lnTo>
                        <a:pt x="196" y="88"/>
                      </a:lnTo>
                      <a:lnTo>
                        <a:pt x="184" y="74"/>
                      </a:lnTo>
                      <a:lnTo>
                        <a:pt x="172" y="60"/>
                      </a:lnTo>
                      <a:lnTo>
                        <a:pt x="160" y="48"/>
                      </a:lnTo>
                      <a:lnTo>
                        <a:pt x="146" y="38"/>
                      </a:lnTo>
                      <a:lnTo>
                        <a:pt x="130" y="28"/>
                      </a:lnTo>
                      <a:lnTo>
                        <a:pt x="114" y="20"/>
                      </a:lnTo>
                      <a:lnTo>
                        <a:pt x="98" y="12"/>
                      </a:lnTo>
                      <a:lnTo>
                        <a:pt x="80" y="6"/>
                      </a:lnTo>
                      <a:lnTo>
                        <a:pt x="62" y="2"/>
                      </a:lnTo>
                      <a:lnTo>
                        <a:pt x="44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63A9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" name="Freeform 53"/>
                <p:cNvSpPr>
                  <a:spLocks/>
                </p:cNvSpPr>
                <p:nvPr/>
              </p:nvSpPr>
              <p:spPr bwMode="auto">
                <a:xfrm>
                  <a:off x="7837698" y="2923220"/>
                  <a:ext cx="12560" cy="16746"/>
                </a:xfrm>
                <a:custGeom>
                  <a:avLst/>
                  <a:gdLst/>
                  <a:ahLst/>
                  <a:cxnLst>
                    <a:cxn ang="0">
                      <a:pos x="2" y="8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" y="8"/>
                    </a:cxn>
                    <a:cxn ang="0">
                      <a:pos x="2" y="8"/>
                    </a:cxn>
                  </a:cxnLst>
                  <a:rect l="0" t="0" r="r" b="b"/>
                  <a:pathLst>
                    <a:path w="6" h="8">
                      <a:moveTo>
                        <a:pt x="2" y="8"/>
                      </a:move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Freeform 54"/>
                <p:cNvSpPr>
                  <a:spLocks/>
                </p:cNvSpPr>
                <p:nvPr/>
              </p:nvSpPr>
              <p:spPr bwMode="auto">
                <a:xfrm>
                  <a:off x="7653492" y="2944152"/>
                  <a:ext cx="544246" cy="711706"/>
                </a:xfrm>
                <a:custGeom>
                  <a:avLst/>
                  <a:gdLst/>
                  <a:ahLst/>
                  <a:cxnLst>
                    <a:cxn ang="0">
                      <a:pos x="250" y="230"/>
                    </a:cxn>
                    <a:cxn ang="0">
                      <a:pos x="246" y="232"/>
                    </a:cxn>
                    <a:cxn ang="0">
                      <a:pos x="240" y="230"/>
                    </a:cxn>
                    <a:cxn ang="0">
                      <a:pos x="236" y="222"/>
                    </a:cxn>
                    <a:cxn ang="0">
                      <a:pos x="218" y="218"/>
                    </a:cxn>
                    <a:cxn ang="0">
                      <a:pos x="180" y="220"/>
                    </a:cxn>
                    <a:cxn ang="0">
                      <a:pos x="170" y="212"/>
                    </a:cxn>
                    <a:cxn ang="0">
                      <a:pos x="140" y="212"/>
                    </a:cxn>
                    <a:cxn ang="0">
                      <a:pos x="128" y="210"/>
                    </a:cxn>
                    <a:cxn ang="0">
                      <a:pos x="112" y="212"/>
                    </a:cxn>
                    <a:cxn ang="0">
                      <a:pos x="98" y="210"/>
                    </a:cxn>
                    <a:cxn ang="0">
                      <a:pos x="84" y="216"/>
                    </a:cxn>
                    <a:cxn ang="0">
                      <a:pos x="66" y="210"/>
                    </a:cxn>
                    <a:cxn ang="0">
                      <a:pos x="48" y="208"/>
                    </a:cxn>
                    <a:cxn ang="0">
                      <a:pos x="38" y="190"/>
                    </a:cxn>
                    <a:cxn ang="0">
                      <a:pos x="30" y="182"/>
                    </a:cxn>
                    <a:cxn ang="0">
                      <a:pos x="18" y="176"/>
                    </a:cxn>
                    <a:cxn ang="0">
                      <a:pos x="16" y="160"/>
                    </a:cxn>
                    <a:cxn ang="0">
                      <a:pos x="16" y="152"/>
                    </a:cxn>
                    <a:cxn ang="0">
                      <a:pos x="20" y="142"/>
                    </a:cxn>
                    <a:cxn ang="0">
                      <a:pos x="30" y="136"/>
                    </a:cxn>
                    <a:cxn ang="0">
                      <a:pos x="46" y="132"/>
                    </a:cxn>
                    <a:cxn ang="0">
                      <a:pos x="50" y="142"/>
                    </a:cxn>
                    <a:cxn ang="0">
                      <a:pos x="52" y="140"/>
                    </a:cxn>
                    <a:cxn ang="0">
                      <a:pos x="50" y="124"/>
                    </a:cxn>
                    <a:cxn ang="0">
                      <a:pos x="56" y="108"/>
                    </a:cxn>
                    <a:cxn ang="0">
                      <a:pos x="64" y="98"/>
                    </a:cxn>
                    <a:cxn ang="0">
                      <a:pos x="70" y="78"/>
                    </a:cxn>
                    <a:cxn ang="0">
                      <a:pos x="82" y="68"/>
                    </a:cxn>
                    <a:cxn ang="0">
                      <a:pos x="94" y="46"/>
                    </a:cxn>
                    <a:cxn ang="0">
                      <a:pos x="104" y="42"/>
                    </a:cxn>
                    <a:cxn ang="0">
                      <a:pos x="98" y="22"/>
                    </a:cxn>
                    <a:cxn ang="0">
                      <a:pos x="88" y="18"/>
                    </a:cxn>
                    <a:cxn ang="0">
                      <a:pos x="76" y="20"/>
                    </a:cxn>
                    <a:cxn ang="0">
                      <a:pos x="74" y="34"/>
                    </a:cxn>
                    <a:cxn ang="0">
                      <a:pos x="56" y="44"/>
                    </a:cxn>
                    <a:cxn ang="0">
                      <a:pos x="52" y="16"/>
                    </a:cxn>
                    <a:cxn ang="0">
                      <a:pos x="56" y="8"/>
                    </a:cxn>
                    <a:cxn ang="0">
                      <a:pos x="48" y="4"/>
                    </a:cxn>
                    <a:cxn ang="0">
                      <a:pos x="18" y="44"/>
                    </a:cxn>
                    <a:cxn ang="0">
                      <a:pos x="0" y="130"/>
                    </a:cxn>
                    <a:cxn ang="0">
                      <a:pos x="12" y="182"/>
                    </a:cxn>
                    <a:cxn ang="0">
                      <a:pos x="30" y="196"/>
                    </a:cxn>
                    <a:cxn ang="0">
                      <a:pos x="48" y="216"/>
                    </a:cxn>
                    <a:cxn ang="0">
                      <a:pos x="60" y="218"/>
                    </a:cxn>
                    <a:cxn ang="0">
                      <a:pos x="86" y="238"/>
                    </a:cxn>
                    <a:cxn ang="0">
                      <a:pos x="96" y="262"/>
                    </a:cxn>
                    <a:cxn ang="0">
                      <a:pos x="110" y="270"/>
                    </a:cxn>
                    <a:cxn ang="0">
                      <a:pos x="116" y="282"/>
                    </a:cxn>
                    <a:cxn ang="0">
                      <a:pos x="136" y="290"/>
                    </a:cxn>
                    <a:cxn ang="0">
                      <a:pos x="156" y="310"/>
                    </a:cxn>
                    <a:cxn ang="0">
                      <a:pos x="172" y="328"/>
                    </a:cxn>
                    <a:cxn ang="0">
                      <a:pos x="188" y="340"/>
                    </a:cxn>
                    <a:cxn ang="0">
                      <a:pos x="218" y="328"/>
                    </a:cxn>
                    <a:cxn ang="0">
                      <a:pos x="234" y="308"/>
                    </a:cxn>
                    <a:cxn ang="0">
                      <a:pos x="246" y="284"/>
                    </a:cxn>
                    <a:cxn ang="0">
                      <a:pos x="254" y="262"/>
                    </a:cxn>
                    <a:cxn ang="0">
                      <a:pos x="256" y="248"/>
                    </a:cxn>
                    <a:cxn ang="0">
                      <a:pos x="258" y="232"/>
                    </a:cxn>
                  </a:cxnLst>
                  <a:rect l="0" t="0" r="r" b="b"/>
                  <a:pathLst>
                    <a:path w="260" h="340">
                      <a:moveTo>
                        <a:pt x="258" y="232"/>
                      </a:moveTo>
                      <a:lnTo>
                        <a:pt x="258" y="232"/>
                      </a:lnTo>
                      <a:lnTo>
                        <a:pt x="258" y="232"/>
                      </a:lnTo>
                      <a:lnTo>
                        <a:pt x="258" y="232"/>
                      </a:lnTo>
                      <a:lnTo>
                        <a:pt x="254" y="232"/>
                      </a:lnTo>
                      <a:lnTo>
                        <a:pt x="250" y="230"/>
                      </a:lnTo>
                      <a:lnTo>
                        <a:pt x="250" y="230"/>
                      </a:lnTo>
                      <a:lnTo>
                        <a:pt x="250" y="230"/>
                      </a:lnTo>
                      <a:lnTo>
                        <a:pt x="250" y="230"/>
                      </a:lnTo>
                      <a:lnTo>
                        <a:pt x="250" y="228"/>
                      </a:lnTo>
                      <a:lnTo>
                        <a:pt x="246" y="232"/>
                      </a:lnTo>
                      <a:lnTo>
                        <a:pt x="246" y="232"/>
                      </a:lnTo>
                      <a:lnTo>
                        <a:pt x="244" y="234"/>
                      </a:lnTo>
                      <a:lnTo>
                        <a:pt x="242" y="234"/>
                      </a:lnTo>
                      <a:lnTo>
                        <a:pt x="240" y="234"/>
                      </a:lnTo>
                      <a:lnTo>
                        <a:pt x="240" y="234"/>
                      </a:lnTo>
                      <a:lnTo>
                        <a:pt x="240" y="230"/>
                      </a:lnTo>
                      <a:lnTo>
                        <a:pt x="240" y="230"/>
                      </a:lnTo>
                      <a:lnTo>
                        <a:pt x="240" y="226"/>
                      </a:lnTo>
                      <a:lnTo>
                        <a:pt x="240" y="226"/>
                      </a:lnTo>
                      <a:lnTo>
                        <a:pt x="240" y="222"/>
                      </a:lnTo>
                      <a:lnTo>
                        <a:pt x="240" y="222"/>
                      </a:lnTo>
                      <a:lnTo>
                        <a:pt x="238" y="222"/>
                      </a:lnTo>
                      <a:lnTo>
                        <a:pt x="236" y="222"/>
                      </a:lnTo>
                      <a:lnTo>
                        <a:pt x="236" y="222"/>
                      </a:lnTo>
                      <a:lnTo>
                        <a:pt x="232" y="224"/>
                      </a:lnTo>
                      <a:lnTo>
                        <a:pt x="224" y="220"/>
                      </a:lnTo>
                      <a:lnTo>
                        <a:pt x="224" y="220"/>
                      </a:lnTo>
                      <a:lnTo>
                        <a:pt x="222" y="220"/>
                      </a:lnTo>
                      <a:lnTo>
                        <a:pt x="218" y="218"/>
                      </a:lnTo>
                      <a:lnTo>
                        <a:pt x="218" y="218"/>
                      </a:lnTo>
                      <a:lnTo>
                        <a:pt x="202" y="218"/>
                      </a:lnTo>
                      <a:lnTo>
                        <a:pt x="192" y="220"/>
                      </a:lnTo>
                      <a:lnTo>
                        <a:pt x="192" y="220"/>
                      </a:lnTo>
                      <a:lnTo>
                        <a:pt x="186" y="220"/>
                      </a:lnTo>
                      <a:lnTo>
                        <a:pt x="180" y="220"/>
                      </a:lnTo>
                      <a:lnTo>
                        <a:pt x="180" y="220"/>
                      </a:lnTo>
                      <a:lnTo>
                        <a:pt x="178" y="218"/>
                      </a:lnTo>
                      <a:lnTo>
                        <a:pt x="176" y="216"/>
                      </a:lnTo>
                      <a:lnTo>
                        <a:pt x="176" y="216"/>
                      </a:lnTo>
                      <a:lnTo>
                        <a:pt x="174" y="214"/>
                      </a:lnTo>
                      <a:lnTo>
                        <a:pt x="170" y="212"/>
                      </a:lnTo>
                      <a:lnTo>
                        <a:pt x="156" y="210"/>
                      </a:lnTo>
                      <a:lnTo>
                        <a:pt x="156" y="210"/>
                      </a:lnTo>
                      <a:lnTo>
                        <a:pt x="150" y="210"/>
                      </a:lnTo>
                      <a:lnTo>
                        <a:pt x="150" y="210"/>
                      </a:lnTo>
                      <a:lnTo>
                        <a:pt x="144" y="210"/>
                      </a:lnTo>
                      <a:lnTo>
                        <a:pt x="140" y="212"/>
                      </a:lnTo>
                      <a:lnTo>
                        <a:pt x="140" y="212"/>
                      </a:lnTo>
                      <a:lnTo>
                        <a:pt x="134" y="214"/>
                      </a:lnTo>
                      <a:lnTo>
                        <a:pt x="130" y="212"/>
                      </a:lnTo>
                      <a:lnTo>
                        <a:pt x="130" y="212"/>
                      </a:lnTo>
                      <a:lnTo>
                        <a:pt x="128" y="210"/>
                      </a:lnTo>
                      <a:lnTo>
                        <a:pt x="128" y="210"/>
                      </a:lnTo>
                      <a:lnTo>
                        <a:pt x="128" y="210"/>
                      </a:lnTo>
                      <a:lnTo>
                        <a:pt x="128" y="210"/>
                      </a:lnTo>
                      <a:lnTo>
                        <a:pt x="118" y="212"/>
                      </a:lnTo>
                      <a:lnTo>
                        <a:pt x="118" y="212"/>
                      </a:lnTo>
                      <a:lnTo>
                        <a:pt x="112" y="212"/>
                      </a:lnTo>
                      <a:lnTo>
                        <a:pt x="112" y="212"/>
                      </a:lnTo>
                      <a:lnTo>
                        <a:pt x="108" y="210"/>
                      </a:lnTo>
                      <a:lnTo>
                        <a:pt x="108" y="210"/>
                      </a:lnTo>
                      <a:lnTo>
                        <a:pt x="104" y="210"/>
                      </a:lnTo>
                      <a:lnTo>
                        <a:pt x="100" y="210"/>
                      </a:lnTo>
                      <a:lnTo>
                        <a:pt x="100" y="210"/>
                      </a:lnTo>
                      <a:lnTo>
                        <a:pt x="98" y="210"/>
                      </a:lnTo>
                      <a:lnTo>
                        <a:pt x="98" y="210"/>
                      </a:lnTo>
                      <a:lnTo>
                        <a:pt x="92" y="212"/>
                      </a:lnTo>
                      <a:lnTo>
                        <a:pt x="90" y="214"/>
                      </a:lnTo>
                      <a:lnTo>
                        <a:pt x="90" y="214"/>
                      </a:lnTo>
                      <a:lnTo>
                        <a:pt x="84" y="216"/>
                      </a:lnTo>
                      <a:lnTo>
                        <a:pt x="84" y="216"/>
                      </a:lnTo>
                      <a:lnTo>
                        <a:pt x="82" y="216"/>
                      </a:lnTo>
                      <a:lnTo>
                        <a:pt x="78" y="214"/>
                      </a:lnTo>
                      <a:lnTo>
                        <a:pt x="78" y="214"/>
                      </a:lnTo>
                      <a:lnTo>
                        <a:pt x="76" y="212"/>
                      </a:lnTo>
                      <a:lnTo>
                        <a:pt x="70" y="210"/>
                      </a:lnTo>
                      <a:lnTo>
                        <a:pt x="66" y="210"/>
                      </a:lnTo>
                      <a:lnTo>
                        <a:pt x="66" y="210"/>
                      </a:lnTo>
                      <a:lnTo>
                        <a:pt x="62" y="212"/>
                      </a:lnTo>
                      <a:lnTo>
                        <a:pt x="54" y="212"/>
                      </a:lnTo>
                      <a:lnTo>
                        <a:pt x="54" y="212"/>
                      </a:lnTo>
                      <a:lnTo>
                        <a:pt x="50" y="210"/>
                      </a:lnTo>
                      <a:lnTo>
                        <a:pt x="48" y="208"/>
                      </a:lnTo>
                      <a:lnTo>
                        <a:pt x="46" y="200"/>
                      </a:lnTo>
                      <a:lnTo>
                        <a:pt x="46" y="200"/>
                      </a:lnTo>
                      <a:lnTo>
                        <a:pt x="42" y="192"/>
                      </a:lnTo>
                      <a:lnTo>
                        <a:pt x="42" y="192"/>
                      </a:lnTo>
                      <a:lnTo>
                        <a:pt x="40" y="190"/>
                      </a:lnTo>
                      <a:lnTo>
                        <a:pt x="38" y="190"/>
                      </a:lnTo>
                      <a:lnTo>
                        <a:pt x="38" y="190"/>
                      </a:lnTo>
                      <a:lnTo>
                        <a:pt x="34" y="188"/>
                      </a:lnTo>
                      <a:lnTo>
                        <a:pt x="34" y="188"/>
                      </a:lnTo>
                      <a:lnTo>
                        <a:pt x="32" y="186"/>
                      </a:lnTo>
                      <a:lnTo>
                        <a:pt x="30" y="182"/>
                      </a:lnTo>
                      <a:lnTo>
                        <a:pt x="30" y="182"/>
                      </a:lnTo>
                      <a:lnTo>
                        <a:pt x="30" y="178"/>
                      </a:lnTo>
                      <a:lnTo>
                        <a:pt x="30" y="178"/>
                      </a:lnTo>
                      <a:lnTo>
                        <a:pt x="26" y="176"/>
                      </a:lnTo>
                      <a:lnTo>
                        <a:pt x="22" y="176"/>
                      </a:lnTo>
                      <a:lnTo>
                        <a:pt x="22" y="176"/>
                      </a:lnTo>
                      <a:lnTo>
                        <a:pt x="18" y="176"/>
                      </a:lnTo>
                      <a:lnTo>
                        <a:pt x="16" y="174"/>
                      </a:lnTo>
                      <a:lnTo>
                        <a:pt x="16" y="174"/>
                      </a:lnTo>
                      <a:lnTo>
                        <a:pt x="14" y="168"/>
                      </a:lnTo>
                      <a:lnTo>
                        <a:pt x="14" y="164"/>
                      </a:lnTo>
                      <a:lnTo>
                        <a:pt x="16" y="160"/>
                      </a:lnTo>
                      <a:lnTo>
                        <a:pt x="16" y="160"/>
                      </a:lnTo>
                      <a:lnTo>
                        <a:pt x="18" y="158"/>
                      </a:lnTo>
                      <a:lnTo>
                        <a:pt x="18" y="158"/>
                      </a:lnTo>
                      <a:lnTo>
                        <a:pt x="18" y="156"/>
                      </a:lnTo>
                      <a:lnTo>
                        <a:pt x="18" y="154"/>
                      </a:lnTo>
                      <a:lnTo>
                        <a:pt x="18" y="154"/>
                      </a:lnTo>
                      <a:lnTo>
                        <a:pt x="16" y="152"/>
                      </a:lnTo>
                      <a:lnTo>
                        <a:pt x="16" y="150"/>
                      </a:lnTo>
                      <a:lnTo>
                        <a:pt x="16" y="150"/>
                      </a:lnTo>
                      <a:lnTo>
                        <a:pt x="16" y="146"/>
                      </a:lnTo>
                      <a:lnTo>
                        <a:pt x="18" y="144"/>
                      </a:lnTo>
                      <a:lnTo>
                        <a:pt x="18" y="144"/>
                      </a:lnTo>
                      <a:lnTo>
                        <a:pt x="20" y="142"/>
                      </a:lnTo>
                      <a:lnTo>
                        <a:pt x="22" y="140"/>
                      </a:lnTo>
                      <a:lnTo>
                        <a:pt x="22" y="140"/>
                      </a:lnTo>
                      <a:lnTo>
                        <a:pt x="22" y="136"/>
                      </a:lnTo>
                      <a:lnTo>
                        <a:pt x="24" y="136"/>
                      </a:lnTo>
                      <a:lnTo>
                        <a:pt x="24" y="136"/>
                      </a:lnTo>
                      <a:lnTo>
                        <a:pt x="30" y="136"/>
                      </a:lnTo>
                      <a:lnTo>
                        <a:pt x="34" y="132"/>
                      </a:lnTo>
                      <a:lnTo>
                        <a:pt x="34" y="132"/>
                      </a:lnTo>
                      <a:lnTo>
                        <a:pt x="36" y="132"/>
                      </a:lnTo>
                      <a:lnTo>
                        <a:pt x="40" y="130"/>
                      </a:lnTo>
                      <a:lnTo>
                        <a:pt x="40" y="130"/>
                      </a:lnTo>
                      <a:lnTo>
                        <a:pt x="46" y="132"/>
                      </a:lnTo>
                      <a:lnTo>
                        <a:pt x="48" y="134"/>
                      </a:lnTo>
                      <a:lnTo>
                        <a:pt x="50" y="138"/>
                      </a:lnTo>
                      <a:lnTo>
                        <a:pt x="50" y="140"/>
                      </a:lnTo>
                      <a:lnTo>
                        <a:pt x="50" y="140"/>
                      </a:lnTo>
                      <a:lnTo>
                        <a:pt x="50" y="142"/>
                      </a:lnTo>
                      <a:lnTo>
                        <a:pt x="50" y="142"/>
                      </a:lnTo>
                      <a:lnTo>
                        <a:pt x="50" y="144"/>
                      </a:lnTo>
                      <a:lnTo>
                        <a:pt x="50" y="144"/>
                      </a:lnTo>
                      <a:lnTo>
                        <a:pt x="52" y="144"/>
                      </a:lnTo>
                      <a:lnTo>
                        <a:pt x="52" y="144"/>
                      </a:lnTo>
                      <a:lnTo>
                        <a:pt x="52" y="140"/>
                      </a:lnTo>
                      <a:lnTo>
                        <a:pt x="52" y="140"/>
                      </a:lnTo>
                      <a:lnTo>
                        <a:pt x="52" y="136"/>
                      </a:lnTo>
                      <a:lnTo>
                        <a:pt x="50" y="134"/>
                      </a:lnTo>
                      <a:lnTo>
                        <a:pt x="50" y="134"/>
                      </a:lnTo>
                      <a:lnTo>
                        <a:pt x="50" y="130"/>
                      </a:lnTo>
                      <a:lnTo>
                        <a:pt x="50" y="130"/>
                      </a:lnTo>
                      <a:lnTo>
                        <a:pt x="50" y="124"/>
                      </a:lnTo>
                      <a:lnTo>
                        <a:pt x="50" y="124"/>
                      </a:lnTo>
                      <a:lnTo>
                        <a:pt x="52" y="114"/>
                      </a:lnTo>
                      <a:lnTo>
                        <a:pt x="52" y="114"/>
                      </a:lnTo>
                      <a:lnTo>
                        <a:pt x="54" y="110"/>
                      </a:lnTo>
                      <a:lnTo>
                        <a:pt x="56" y="108"/>
                      </a:lnTo>
                      <a:lnTo>
                        <a:pt x="56" y="108"/>
                      </a:lnTo>
                      <a:lnTo>
                        <a:pt x="58" y="106"/>
                      </a:lnTo>
                      <a:lnTo>
                        <a:pt x="60" y="102"/>
                      </a:lnTo>
                      <a:lnTo>
                        <a:pt x="60" y="102"/>
                      </a:lnTo>
                      <a:lnTo>
                        <a:pt x="62" y="98"/>
                      </a:lnTo>
                      <a:lnTo>
                        <a:pt x="64" y="98"/>
                      </a:lnTo>
                      <a:lnTo>
                        <a:pt x="64" y="98"/>
                      </a:lnTo>
                      <a:lnTo>
                        <a:pt x="66" y="96"/>
                      </a:lnTo>
                      <a:lnTo>
                        <a:pt x="66" y="96"/>
                      </a:lnTo>
                      <a:lnTo>
                        <a:pt x="68" y="82"/>
                      </a:lnTo>
                      <a:lnTo>
                        <a:pt x="68" y="82"/>
                      </a:lnTo>
                      <a:lnTo>
                        <a:pt x="68" y="78"/>
                      </a:lnTo>
                      <a:lnTo>
                        <a:pt x="70" y="78"/>
                      </a:lnTo>
                      <a:lnTo>
                        <a:pt x="74" y="78"/>
                      </a:lnTo>
                      <a:lnTo>
                        <a:pt x="74" y="78"/>
                      </a:lnTo>
                      <a:lnTo>
                        <a:pt x="76" y="76"/>
                      </a:lnTo>
                      <a:lnTo>
                        <a:pt x="76" y="76"/>
                      </a:lnTo>
                      <a:lnTo>
                        <a:pt x="80" y="72"/>
                      </a:lnTo>
                      <a:lnTo>
                        <a:pt x="82" y="68"/>
                      </a:lnTo>
                      <a:lnTo>
                        <a:pt x="88" y="66"/>
                      </a:lnTo>
                      <a:lnTo>
                        <a:pt x="88" y="66"/>
                      </a:lnTo>
                      <a:lnTo>
                        <a:pt x="92" y="66"/>
                      </a:lnTo>
                      <a:lnTo>
                        <a:pt x="92" y="64"/>
                      </a:lnTo>
                      <a:lnTo>
                        <a:pt x="92" y="64"/>
                      </a:lnTo>
                      <a:lnTo>
                        <a:pt x="94" y="46"/>
                      </a:lnTo>
                      <a:lnTo>
                        <a:pt x="94" y="46"/>
                      </a:lnTo>
                      <a:lnTo>
                        <a:pt x="96" y="44"/>
                      </a:lnTo>
                      <a:lnTo>
                        <a:pt x="98" y="42"/>
                      </a:lnTo>
                      <a:lnTo>
                        <a:pt x="102" y="42"/>
                      </a:lnTo>
                      <a:lnTo>
                        <a:pt x="102" y="42"/>
                      </a:lnTo>
                      <a:lnTo>
                        <a:pt x="104" y="42"/>
                      </a:lnTo>
                      <a:lnTo>
                        <a:pt x="104" y="42"/>
                      </a:lnTo>
                      <a:lnTo>
                        <a:pt x="106" y="36"/>
                      </a:lnTo>
                      <a:lnTo>
                        <a:pt x="104" y="36"/>
                      </a:lnTo>
                      <a:lnTo>
                        <a:pt x="104" y="36"/>
                      </a:lnTo>
                      <a:lnTo>
                        <a:pt x="100" y="28"/>
                      </a:lnTo>
                      <a:lnTo>
                        <a:pt x="98" y="22"/>
                      </a:lnTo>
                      <a:lnTo>
                        <a:pt x="98" y="22"/>
                      </a:lnTo>
                      <a:lnTo>
                        <a:pt x="96" y="18"/>
                      </a:lnTo>
                      <a:lnTo>
                        <a:pt x="96" y="18"/>
                      </a:lnTo>
                      <a:lnTo>
                        <a:pt x="94" y="16"/>
                      </a:lnTo>
                      <a:lnTo>
                        <a:pt x="94" y="16"/>
                      </a:lnTo>
                      <a:lnTo>
                        <a:pt x="88" y="18"/>
                      </a:lnTo>
                      <a:lnTo>
                        <a:pt x="88" y="18"/>
                      </a:lnTo>
                      <a:lnTo>
                        <a:pt x="84" y="20"/>
                      </a:lnTo>
                      <a:lnTo>
                        <a:pt x="80" y="20"/>
                      </a:lnTo>
                      <a:lnTo>
                        <a:pt x="80" y="20"/>
                      </a:lnTo>
                      <a:lnTo>
                        <a:pt x="76" y="20"/>
                      </a:lnTo>
                      <a:lnTo>
                        <a:pt x="76" y="20"/>
                      </a:lnTo>
                      <a:lnTo>
                        <a:pt x="74" y="22"/>
                      </a:lnTo>
                      <a:lnTo>
                        <a:pt x="74" y="26"/>
                      </a:lnTo>
                      <a:lnTo>
                        <a:pt x="74" y="32"/>
                      </a:lnTo>
                      <a:lnTo>
                        <a:pt x="74" y="32"/>
                      </a:lnTo>
                      <a:lnTo>
                        <a:pt x="74" y="34"/>
                      </a:lnTo>
                      <a:lnTo>
                        <a:pt x="74" y="34"/>
                      </a:lnTo>
                      <a:lnTo>
                        <a:pt x="74" y="38"/>
                      </a:lnTo>
                      <a:lnTo>
                        <a:pt x="72" y="42"/>
                      </a:lnTo>
                      <a:lnTo>
                        <a:pt x="72" y="42"/>
                      </a:lnTo>
                      <a:lnTo>
                        <a:pt x="66" y="44"/>
                      </a:lnTo>
                      <a:lnTo>
                        <a:pt x="56" y="44"/>
                      </a:lnTo>
                      <a:lnTo>
                        <a:pt x="56" y="44"/>
                      </a:lnTo>
                      <a:lnTo>
                        <a:pt x="48" y="38"/>
                      </a:lnTo>
                      <a:lnTo>
                        <a:pt x="46" y="30"/>
                      </a:lnTo>
                      <a:lnTo>
                        <a:pt x="46" y="30"/>
                      </a:lnTo>
                      <a:lnTo>
                        <a:pt x="46" y="24"/>
                      </a:lnTo>
                      <a:lnTo>
                        <a:pt x="50" y="18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8" y="12"/>
                      </a:lnTo>
                      <a:lnTo>
                        <a:pt x="60" y="8"/>
                      </a:lnTo>
                      <a:lnTo>
                        <a:pt x="60" y="8"/>
                      </a:lnTo>
                      <a:lnTo>
                        <a:pt x="60" y="6"/>
                      </a:lnTo>
                      <a:lnTo>
                        <a:pt x="56" y="8"/>
                      </a:lnTo>
                      <a:lnTo>
                        <a:pt x="56" y="8"/>
                      </a:lnTo>
                      <a:lnTo>
                        <a:pt x="52" y="8"/>
                      </a:lnTo>
                      <a:lnTo>
                        <a:pt x="50" y="8"/>
                      </a:lnTo>
                      <a:lnTo>
                        <a:pt x="50" y="8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34" y="14"/>
                      </a:lnTo>
                      <a:lnTo>
                        <a:pt x="26" y="28"/>
                      </a:lnTo>
                      <a:lnTo>
                        <a:pt x="18" y="44"/>
                      </a:lnTo>
                      <a:lnTo>
                        <a:pt x="12" y="60"/>
                      </a:lnTo>
                      <a:lnTo>
                        <a:pt x="6" y="78"/>
                      </a:lnTo>
                      <a:lnTo>
                        <a:pt x="2" y="94"/>
                      </a:lnTo>
                      <a:lnTo>
                        <a:pt x="0" y="112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158"/>
                      </a:lnTo>
                      <a:lnTo>
                        <a:pt x="2" y="158"/>
                      </a:lnTo>
                      <a:lnTo>
                        <a:pt x="6" y="164"/>
                      </a:lnTo>
                      <a:lnTo>
                        <a:pt x="8" y="172"/>
                      </a:lnTo>
                      <a:lnTo>
                        <a:pt x="8" y="172"/>
                      </a:lnTo>
                      <a:lnTo>
                        <a:pt x="12" y="182"/>
                      </a:lnTo>
                      <a:lnTo>
                        <a:pt x="16" y="188"/>
                      </a:lnTo>
                      <a:lnTo>
                        <a:pt x="16" y="188"/>
                      </a:lnTo>
                      <a:lnTo>
                        <a:pt x="20" y="192"/>
                      </a:lnTo>
                      <a:lnTo>
                        <a:pt x="24" y="194"/>
                      </a:lnTo>
                      <a:lnTo>
                        <a:pt x="24" y="194"/>
                      </a:lnTo>
                      <a:lnTo>
                        <a:pt x="30" y="196"/>
                      </a:lnTo>
                      <a:lnTo>
                        <a:pt x="36" y="200"/>
                      </a:lnTo>
                      <a:lnTo>
                        <a:pt x="40" y="206"/>
                      </a:lnTo>
                      <a:lnTo>
                        <a:pt x="40" y="206"/>
                      </a:lnTo>
                      <a:lnTo>
                        <a:pt x="44" y="212"/>
                      </a:lnTo>
                      <a:lnTo>
                        <a:pt x="48" y="216"/>
                      </a:lnTo>
                      <a:lnTo>
                        <a:pt x="48" y="216"/>
                      </a:lnTo>
                      <a:lnTo>
                        <a:pt x="54" y="216"/>
                      </a:lnTo>
                      <a:lnTo>
                        <a:pt x="58" y="216"/>
                      </a:lnTo>
                      <a:lnTo>
                        <a:pt x="58" y="216"/>
                      </a:lnTo>
                      <a:lnTo>
                        <a:pt x="58" y="218"/>
                      </a:lnTo>
                      <a:lnTo>
                        <a:pt x="60" y="218"/>
                      </a:lnTo>
                      <a:lnTo>
                        <a:pt x="60" y="218"/>
                      </a:lnTo>
                      <a:lnTo>
                        <a:pt x="74" y="218"/>
                      </a:lnTo>
                      <a:lnTo>
                        <a:pt x="80" y="222"/>
                      </a:lnTo>
                      <a:lnTo>
                        <a:pt x="84" y="226"/>
                      </a:lnTo>
                      <a:lnTo>
                        <a:pt x="84" y="232"/>
                      </a:lnTo>
                      <a:lnTo>
                        <a:pt x="84" y="232"/>
                      </a:lnTo>
                      <a:lnTo>
                        <a:pt x="86" y="238"/>
                      </a:lnTo>
                      <a:lnTo>
                        <a:pt x="90" y="246"/>
                      </a:lnTo>
                      <a:lnTo>
                        <a:pt x="92" y="252"/>
                      </a:lnTo>
                      <a:lnTo>
                        <a:pt x="92" y="252"/>
                      </a:lnTo>
                      <a:lnTo>
                        <a:pt x="92" y="258"/>
                      </a:lnTo>
                      <a:lnTo>
                        <a:pt x="96" y="262"/>
                      </a:lnTo>
                      <a:lnTo>
                        <a:pt x="96" y="262"/>
                      </a:lnTo>
                      <a:lnTo>
                        <a:pt x="98" y="264"/>
                      </a:lnTo>
                      <a:lnTo>
                        <a:pt x="102" y="264"/>
                      </a:lnTo>
                      <a:lnTo>
                        <a:pt x="102" y="264"/>
                      </a:lnTo>
                      <a:lnTo>
                        <a:pt x="106" y="266"/>
                      </a:lnTo>
                      <a:lnTo>
                        <a:pt x="108" y="268"/>
                      </a:lnTo>
                      <a:lnTo>
                        <a:pt x="110" y="270"/>
                      </a:lnTo>
                      <a:lnTo>
                        <a:pt x="110" y="270"/>
                      </a:lnTo>
                      <a:lnTo>
                        <a:pt x="112" y="276"/>
                      </a:lnTo>
                      <a:lnTo>
                        <a:pt x="112" y="280"/>
                      </a:lnTo>
                      <a:lnTo>
                        <a:pt x="114" y="280"/>
                      </a:lnTo>
                      <a:lnTo>
                        <a:pt x="114" y="280"/>
                      </a:lnTo>
                      <a:lnTo>
                        <a:pt x="116" y="282"/>
                      </a:lnTo>
                      <a:lnTo>
                        <a:pt x="122" y="286"/>
                      </a:lnTo>
                      <a:lnTo>
                        <a:pt x="122" y="286"/>
                      </a:lnTo>
                      <a:lnTo>
                        <a:pt x="124" y="286"/>
                      </a:lnTo>
                      <a:lnTo>
                        <a:pt x="124" y="286"/>
                      </a:lnTo>
                      <a:lnTo>
                        <a:pt x="130" y="286"/>
                      </a:lnTo>
                      <a:lnTo>
                        <a:pt x="136" y="290"/>
                      </a:lnTo>
                      <a:lnTo>
                        <a:pt x="136" y="290"/>
                      </a:lnTo>
                      <a:lnTo>
                        <a:pt x="142" y="294"/>
                      </a:lnTo>
                      <a:lnTo>
                        <a:pt x="146" y="298"/>
                      </a:lnTo>
                      <a:lnTo>
                        <a:pt x="146" y="298"/>
                      </a:lnTo>
                      <a:lnTo>
                        <a:pt x="150" y="302"/>
                      </a:lnTo>
                      <a:lnTo>
                        <a:pt x="156" y="310"/>
                      </a:lnTo>
                      <a:lnTo>
                        <a:pt x="156" y="310"/>
                      </a:lnTo>
                      <a:lnTo>
                        <a:pt x="158" y="312"/>
                      </a:lnTo>
                      <a:lnTo>
                        <a:pt x="160" y="314"/>
                      </a:lnTo>
                      <a:lnTo>
                        <a:pt x="160" y="314"/>
                      </a:lnTo>
                      <a:lnTo>
                        <a:pt x="166" y="318"/>
                      </a:lnTo>
                      <a:lnTo>
                        <a:pt x="172" y="328"/>
                      </a:lnTo>
                      <a:lnTo>
                        <a:pt x="172" y="328"/>
                      </a:lnTo>
                      <a:lnTo>
                        <a:pt x="176" y="330"/>
                      </a:lnTo>
                      <a:lnTo>
                        <a:pt x="176" y="330"/>
                      </a:lnTo>
                      <a:lnTo>
                        <a:pt x="184" y="336"/>
                      </a:lnTo>
                      <a:lnTo>
                        <a:pt x="184" y="336"/>
                      </a:lnTo>
                      <a:lnTo>
                        <a:pt x="188" y="340"/>
                      </a:lnTo>
                      <a:lnTo>
                        <a:pt x="188" y="340"/>
                      </a:lnTo>
                      <a:lnTo>
                        <a:pt x="210" y="340"/>
                      </a:lnTo>
                      <a:lnTo>
                        <a:pt x="210" y="340"/>
                      </a:lnTo>
                      <a:lnTo>
                        <a:pt x="216" y="340"/>
                      </a:lnTo>
                      <a:lnTo>
                        <a:pt x="216" y="340"/>
                      </a:lnTo>
                      <a:lnTo>
                        <a:pt x="218" y="328"/>
                      </a:lnTo>
                      <a:lnTo>
                        <a:pt x="222" y="322"/>
                      </a:lnTo>
                      <a:lnTo>
                        <a:pt x="226" y="320"/>
                      </a:lnTo>
                      <a:lnTo>
                        <a:pt x="226" y="320"/>
                      </a:lnTo>
                      <a:lnTo>
                        <a:pt x="228" y="318"/>
                      </a:lnTo>
                      <a:lnTo>
                        <a:pt x="230" y="316"/>
                      </a:lnTo>
                      <a:lnTo>
                        <a:pt x="234" y="308"/>
                      </a:lnTo>
                      <a:lnTo>
                        <a:pt x="234" y="308"/>
                      </a:lnTo>
                      <a:lnTo>
                        <a:pt x="240" y="298"/>
                      </a:lnTo>
                      <a:lnTo>
                        <a:pt x="244" y="294"/>
                      </a:lnTo>
                      <a:lnTo>
                        <a:pt x="244" y="294"/>
                      </a:lnTo>
                      <a:lnTo>
                        <a:pt x="246" y="290"/>
                      </a:lnTo>
                      <a:lnTo>
                        <a:pt x="246" y="284"/>
                      </a:lnTo>
                      <a:lnTo>
                        <a:pt x="246" y="284"/>
                      </a:lnTo>
                      <a:lnTo>
                        <a:pt x="248" y="274"/>
                      </a:lnTo>
                      <a:lnTo>
                        <a:pt x="250" y="268"/>
                      </a:lnTo>
                      <a:lnTo>
                        <a:pt x="254" y="264"/>
                      </a:lnTo>
                      <a:lnTo>
                        <a:pt x="254" y="264"/>
                      </a:lnTo>
                      <a:lnTo>
                        <a:pt x="254" y="262"/>
                      </a:lnTo>
                      <a:lnTo>
                        <a:pt x="254" y="262"/>
                      </a:lnTo>
                      <a:lnTo>
                        <a:pt x="252" y="256"/>
                      </a:lnTo>
                      <a:lnTo>
                        <a:pt x="252" y="256"/>
                      </a:lnTo>
                      <a:lnTo>
                        <a:pt x="254" y="252"/>
                      </a:lnTo>
                      <a:lnTo>
                        <a:pt x="256" y="248"/>
                      </a:lnTo>
                      <a:lnTo>
                        <a:pt x="256" y="248"/>
                      </a:lnTo>
                      <a:lnTo>
                        <a:pt x="258" y="246"/>
                      </a:lnTo>
                      <a:lnTo>
                        <a:pt x="258" y="246"/>
                      </a:lnTo>
                      <a:lnTo>
                        <a:pt x="260" y="234"/>
                      </a:lnTo>
                      <a:lnTo>
                        <a:pt x="260" y="234"/>
                      </a:lnTo>
                      <a:lnTo>
                        <a:pt x="258" y="232"/>
                      </a:lnTo>
                      <a:lnTo>
                        <a:pt x="258" y="232"/>
                      </a:lnTo>
                      <a:lnTo>
                        <a:pt x="258" y="232"/>
                      </a:lnTo>
                      <a:lnTo>
                        <a:pt x="258" y="232"/>
                      </a:lnTo>
                      <a:close/>
                    </a:path>
                  </a:pathLst>
                </a:custGeom>
                <a:solidFill>
                  <a:srgbClr val="63A9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" name="Freeform 55"/>
                <p:cNvSpPr>
                  <a:spLocks noEditPoints="1"/>
                </p:cNvSpPr>
                <p:nvPr/>
              </p:nvSpPr>
              <p:spPr bwMode="auto">
                <a:xfrm>
                  <a:off x="7620000" y="2743200"/>
                  <a:ext cx="950337" cy="946150"/>
                </a:xfrm>
                <a:custGeom>
                  <a:avLst/>
                  <a:gdLst/>
                  <a:ahLst/>
                  <a:cxnLst>
                    <a:cxn ang="0">
                      <a:pos x="272" y="352"/>
                    </a:cxn>
                    <a:cxn ang="0">
                      <a:pos x="254" y="314"/>
                    </a:cxn>
                    <a:cxn ang="0">
                      <a:pos x="154" y="304"/>
                    </a:cxn>
                    <a:cxn ang="0">
                      <a:pos x="80" y="304"/>
                    </a:cxn>
                    <a:cxn ang="0">
                      <a:pos x="38" y="252"/>
                    </a:cxn>
                    <a:cxn ang="0">
                      <a:pos x="64" y="244"/>
                    </a:cxn>
                    <a:cxn ang="0">
                      <a:pos x="88" y="178"/>
                    </a:cxn>
                    <a:cxn ang="0">
                      <a:pos x="118" y="118"/>
                    </a:cxn>
                    <a:cxn ang="0">
                      <a:pos x="68" y="118"/>
                    </a:cxn>
                    <a:cxn ang="0">
                      <a:pos x="144" y="32"/>
                    </a:cxn>
                    <a:cxn ang="0">
                      <a:pos x="226" y="52"/>
                    </a:cxn>
                    <a:cxn ang="0">
                      <a:pos x="242" y="42"/>
                    </a:cxn>
                    <a:cxn ang="0">
                      <a:pos x="240" y="78"/>
                    </a:cxn>
                    <a:cxn ang="0">
                      <a:pos x="256" y="100"/>
                    </a:cxn>
                    <a:cxn ang="0">
                      <a:pos x="286" y="112"/>
                    </a:cxn>
                    <a:cxn ang="0">
                      <a:pos x="294" y="78"/>
                    </a:cxn>
                    <a:cxn ang="0">
                      <a:pos x="334" y="78"/>
                    </a:cxn>
                    <a:cxn ang="0">
                      <a:pos x="288" y="122"/>
                    </a:cxn>
                    <a:cxn ang="0">
                      <a:pos x="288" y="220"/>
                    </a:cxn>
                    <a:cxn ang="0">
                      <a:pos x="344" y="234"/>
                    </a:cxn>
                    <a:cxn ang="0">
                      <a:pos x="382" y="230"/>
                    </a:cxn>
                    <a:cxn ang="0">
                      <a:pos x="406" y="286"/>
                    </a:cxn>
                    <a:cxn ang="0">
                      <a:pos x="436" y="248"/>
                    </a:cxn>
                    <a:cxn ang="0">
                      <a:pos x="188" y="424"/>
                    </a:cxn>
                    <a:cxn ang="0">
                      <a:pos x="122" y="362"/>
                    </a:cxn>
                    <a:cxn ang="0">
                      <a:pos x="52" y="296"/>
                    </a:cxn>
                    <a:cxn ang="0">
                      <a:pos x="64" y="100"/>
                    </a:cxn>
                    <a:cxn ang="0">
                      <a:pos x="90" y="128"/>
                    </a:cxn>
                    <a:cxn ang="0">
                      <a:pos x="112" y="140"/>
                    </a:cxn>
                    <a:cxn ang="0">
                      <a:pos x="72" y="204"/>
                    </a:cxn>
                    <a:cxn ang="0">
                      <a:pos x="56" y="226"/>
                    </a:cxn>
                    <a:cxn ang="0">
                      <a:pos x="32" y="270"/>
                    </a:cxn>
                    <a:cxn ang="0">
                      <a:pos x="86" y="306"/>
                    </a:cxn>
                    <a:cxn ang="0">
                      <a:pos x="146" y="308"/>
                    </a:cxn>
                    <a:cxn ang="0">
                      <a:pos x="248" y="320"/>
                    </a:cxn>
                    <a:cxn ang="0">
                      <a:pos x="274" y="328"/>
                    </a:cxn>
                    <a:cxn ang="0">
                      <a:pos x="244" y="414"/>
                    </a:cxn>
                    <a:cxn ang="0">
                      <a:pos x="64" y="316"/>
                    </a:cxn>
                    <a:cxn ang="0">
                      <a:pos x="122" y="368"/>
                    </a:cxn>
                    <a:cxn ang="0">
                      <a:pos x="178" y="418"/>
                    </a:cxn>
                    <a:cxn ang="0">
                      <a:pos x="264" y="18"/>
                    </a:cxn>
                    <a:cxn ang="0">
                      <a:pos x="420" y="272"/>
                    </a:cxn>
                    <a:cxn ang="0">
                      <a:pos x="392" y="242"/>
                    </a:cxn>
                    <a:cxn ang="0">
                      <a:pos x="358" y="216"/>
                    </a:cxn>
                    <a:cxn ang="0">
                      <a:pos x="290" y="218"/>
                    </a:cxn>
                    <a:cxn ang="0">
                      <a:pos x="290" y="126"/>
                    </a:cxn>
                    <a:cxn ang="0">
                      <a:pos x="342" y="74"/>
                    </a:cxn>
                    <a:cxn ang="0">
                      <a:pos x="296" y="88"/>
                    </a:cxn>
                    <a:cxn ang="0">
                      <a:pos x="274" y="122"/>
                    </a:cxn>
                    <a:cxn ang="0">
                      <a:pos x="252" y="96"/>
                    </a:cxn>
                    <a:cxn ang="0">
                      <a:pos x="246" y="52"/>
                    </a:cxn>
                    <a:cxn ang="0">
                      <a:pos x="218" y="44"/>
                    </a:cxn>
                    <a:cxn ang="0">
                      <a:pos x="226" y="0"/>
                    </a:cxn>
                    <a:cxn ang="0">
                      <a:pos x="66" y="386"/>
                    </a:cxn>
                    <a:cxn ang="0">
                      <a:pos x="454" y="226"/>
                    </a:cxn>
                    <a:cxn ang="0">
                      <a:pos x="106" y="92"/>
                    </a:cxn>
                    <a:cxn ang="0">
                      <a:pos x="100" y="96"/>
                    </a:cxn>
                    <a:cxn ang="0">
                      <a:pos x="140" y="90"/>
                    </a:cxn>
                    <a:cxn ang="0">
                      <a:pos x="154" y="68"/>
                    </a:cxn>
                    <a:cxn ang="0">
                      <a:pos x="152" y="78"/>
                    </a:cxn>
                    <a:cxn ang="0">
                      <a:pos x="118" y="82"/>
                    </a:cxn>
                    <a:cxn ang="0">
                      <a:pos x="156" y="88"/>
                    </a:cxn>
                    <a:cxn ang="0">
                      <a:pos x="178" y="66"/>
                    </a:cxn>
                  </a:cxnLst>
                  <a:rect l="0" t="0" r="r" b="b"/>
                  <a:pathLst>
                    <a:path w="454" h="452">
                      <a:moveTo>
                        <a:pt x="236" y="436"/>
                      </a:moveTo>
                      <a:lnTo>
                        <a:pt x="236" y="436"/>
                      </a:lnTo>
                      <a:lnTo>
                        <a:pt x="238" y="426"/>
                      </a:lnTo>
                      <a:lnTo>
                        <a:pt x="240" y="420"/>
                      </a:lnTo>
                      <a:lnTo>
                        <a:pt x="240" y="420"/>
                      </a:lnTo>
                      <a:lnTo>
                        <a:pt x="242" y="420"/>
                      </a:lnTo>
                      <a:lnTo>
                        <a:pt x="242" y="420"/>
                      </a:lnTo>
                      <a:lnTo>
                        <a:pt x="246" y="418"/>
                      </a:lnTo>
                      <a:lnTo>
                        <a:pt x="248" y="414"/>
                      </a:lnTo>
                      <a:lnTo>
                        <a:pt x="254" y="406"/>
                      </a:lnTo>
                      <a:lnTo>
                        <a:pt x="254" y="406"/>
                      </a:lnTo>
                      <a:lnTo>
                        <a:pt x="258" y="398"/>
                      </a:lnTo>
                      <a:lnTo>
                        <a:pt x="262" y="392"/>
                      </a:lnTo>
                      <a:lnTo>
                        <a:pt x="262" y="392"/>
                      </a:lnTo>
                      <a:lnTo>
                        <a:pt x="266" y="388"/>
                      </a:lnTo>
                      <a:lnTo>
                        <a:pt x="266" y="380"/>
                      </a:lnTo>
                      <a:lnTo>
                        <a:pt x="266" y="380"/>
                      </a:lnTo>
                      <a:lnTo>
                        <a:pt x="268" y="372"/>
                      </a:lnTo>
                      <a:lnTo>
                        <a:pt x="270" y="366"/>
                      </a:lnTo>
                      <a:lnTo>
                        <a:pt x="274" y="362"/>
                      </a:lnTo>
                      <a:lnTo>
                        <a:pt x="274" y="362"/>
                      </a:lnTo>
                      <a:lnTo>
                        <a:pt x="274" y="358"/>
                      </a:lnTo>
                      <a:lnTo>
                        <a:pt x="274" y="358"/>
                      </a:lnTo>
                      <a:lnTo>
                        <a:pt x="274" y="358"/>
                      </a:lnTo>
                      <a:lnTo>
                        <a:pt x="274" y="354"/>
                      </a:lnTo>
                      <a:lnTo>
                        <a:pt x="272" y="352"/>
                      </a:lnTo>
                      <a:lnTo>
                        <a:pt x="276" y="348"/>
                      </a:lnTo>
                      <a:lnTo>
                        <a:pt x="278" y="342"/>
                      </a:lnTo>
                      <a:lnTo>
                        <a:pt x="278" y="342"/>
                      </a:lnTo>
                      <a:lnTo>
                        <a:pt x="278" y="328"/>
                      </a:lnTo>
                      <a:lnTo>
                        <a:pt x="278" y="326"/>
                      </a:lnTo>
                      <a:lnTo>
                        <a:pt x="276" y="324"/>
                      </a:lnTo>
                      <a:lnTo>
                        <a:pt x="276" y="324"/>
                      </a:lnTo>
                      <a:lnTo>
                        <a:pt x="272" y="324"/>
                      </a:lnTo>
                      <a:lnTo>
                        <a:pt x="272" y="324"/>
                      </a:lnTo>
                      <a:lnTo>
                        <a:pt x="270" y="324"/>
                      </a:lnTo>
                      <a:lnTo>
                        <a:pt x="270" y="324"/>
                      </a:lnTo>
                      <a:lnTo>
                        <a:pt x="266" y="322"/>
                      </a:lnTo>
                      <a:lnTo>
                        <a:pt x="266" y="320"/>
                      </a:lnTo>
                      <a:lnTo>
                        <a:pt x="266" y="320"/>
                      </a:lnTo>
                      <a:lnTo>
                        <a:pt x="260" y="324"/>
                      </a:lnTo>
                      <a:lnTo>
                        <a:pt x="260" y="324"/>
                      </a:lnTo>
                      <a:lnTo>
                        <a:pt x="260" y="324"/>
                      </a:lnTo>
                      <a:lnTo>
                        <a:pt x="260" y="324"/>
                      </a:lnTo>
                      <a:lnTo>
                        <a:pt x="260" y="322"/>
                      </a:lnTo>
                      <a:lnTo>
                        <a:pt x="260" y="322"/>
                      </a:lnTo>
                      <a:lnTo>
                        <a:pt x="260" y="318"/>
                      </a:lnTo>
                      <a:lnTo>
                        <a:pt x="260" y="318"/>
                      </a:lnTo>
                      <a:lnTo>
                        <a:pt x="260" y="316"/>
                      </a:lnTo>
                      <a:lnTo>
                        <a:pt x="258" y="314"/>
                      </a:lnTo>
                      <a:lnTo>
                        <a:pt x="258" y="314"/>
                      </a:lnTo>
                      <a:lnTo>
                        <a:pt x="254" y="314"/>
                      </a:lnTo>
                      <a:lnTo>
                        <a:pt x="250" y="316"/>
                      </a:lnTo>
                      <a:lnTo>
                        <a:pt x="248" y="316"/>
                      </a:lnTo>
                      <a:lnTo>
                        <a:pt x="248" y="316"/>
                      </a:lnTo>
                      <a:lnTo>
                        <a:pt x="242" y="314"/>
                      </a:lnTo>
                      <a:lnTo>
                        <a:pt x="242" y="314"/>
                      </a:lnTo>
                      <a:lnTo>
                        <a:pt x="240" y="312"/>
                      </a:lnTo>
                      <a:lnTo>
                        <a:pt x="234" y="310"/>
                      </a:lnTo>
                      <a:lnTo>
                        <a:pt x="234" y="310"/>
                      </a:lnTo>
                      <a:lnTo>
                        <a:pt x="218" y="310"/>
                      </a:lnTo>
                      <a:lnTo>
                        <a:pt x="208" y="312"/>
                      </a:lnTo>
                      <a:lnTo>
                        <a:pt x="208" y="312"/>
                      </a:lnTo>
                      <a:lnTo>
                        <a:pt x="202" y="312"/>
                      </a:lnTo>
                      <a:lnTo>
                        <a:pt x="198" y="312"/>
                      </a:lnTo>
                      <a:lnTo>
                        <a:pt x="198" y="312"/>
                      </a:lnTo>
                      <a:lnTo>
                        <a:pt x="194" y="310"/>
                      </a:lnTo>
                      <a:lnTo>
                        <a:pt x="194" y="310"/>
                      </a:lnTo>
                      <a:lnTo>
                        <a:pt x="192" y="306"/>
                      </a:lnTo>
                      <a:lnTo>
                        <a:pt x="190" y="304"/>
                      </a:lnTo>
                      <a:lnTo>
                        <a:pt x="186" y="304"/>
                      </a:lnTo>
                      <a:lnTo>
                        <a:pt x="186" y="304"/>
                      </a:lnTo>
                      <a:lnTo>
                        <a:pt x="174" y="302"/>
                      </a:lnTo>
                      <a:lnTo>
                        <a:pt x="164" y="302"/>
                      </a:lnTo>
                      <a:lnTo>
                        <a:pt x="164" y="302"/>
                      </a:lnTo>
                      <a:lnTo>
                        <a:pt x="158" y="302"/>
                      </a:lnTo>
                      <a:lnTo>
                        <a:pt x="154" y="304"/>
                      </a:lnTo>
                      <a:lnTo>
                        <a:pt x="154" y="304"/>
                      </a:lnTo>
                      <a:lnTo>
                        <a:pt x="150" y="306"/>
                      </a:lnTo>
                      <a:lnTo>
                        <a:pt x="150" y="306"/>
                      </a:lnTo>
                      <a:lnTo>
                        <a:pt x="150" y="306"/>
                      </a:lnTo>
                      <a:lnTo>
                        <a:pt x="150" y="306"/>
                      </a:lnTo>
                      <a:lnTo>
                        <a:pt x="150" y="306"/>
                      </a:lnTo>
                      <a:lnTo>
                        <a:pt x="144" y="302"/>
                      </a:lnTo>
                      <a:lnTo>
                        <a:pt x="144" y="302"/>
                      </a:lnTo>
                      <a:lnTo>
                        <a:pt x="132" y="304"/>
                      </a:lnTo>
                      <a:lnTo>
                        <a:pt x="128" y="304"/>
                      </a:lnTo>
                      <a:lnTo>
                        <a:pt x="128" y="304"/>
                      </a:lnTo>
                      <a:lnTo>
                        <a:pt x="126" y="304"/>
                      </a:lnTo>
                      <a:lnTo>
                        <a:pt x="126" y="304"/>
                      </a:lnTo>
                      <a:lnTo>
                        <a:pt x="122" y="302"/>
                      </a:lnTo>
                      <a:lnTo>
                        <a:pt x="114" y="302"/>
                      </a:lnTo>
                      <a:lnTo>
                        <a:pt x="114" y="302"/>
                      </a:lnTo>
                      <a:lnTo>
                        <a:pt x="106" y="304"/>
                      </a:lnTo>
                      <a:lnTo>
                        <a:pt x="102" y="306"/>
                      </a:lnTo>
                      <a:lnTo>
                        <a:pt x="100" y="308"/>
                      </a:lnTo>
                      <a:lnTo>
                        <a:pt x="100" y="308"/>
                      </a:lnTo>
                      <a:lnTo>
                        <a:pt x="98" y="306"/>
                      </a:lnTo>
                      <a:lnTo>
                        <a:pt x="98" y="306"/>
                      </a:lnTo>
                      <a:lnTo>
                        <a:pt x="94" y="304"/>
                      </a:lnTo>
                      <a:lnTo>
                        <a:pt x="86" y="302"/>
                      </a:lnTo>
                      <a:lnTo>
                        <a:pt x="86" y="302"/>
                      </a:lnTo>
                      <a:lnTo>
                        <a:pt x="80" y="304"/>
                      </a:lnTo>
                      <a:lnTo>
                        <a:pt x="80" y="304"/>
                      </a:lnTo>
                      <a:lnTo>
                        <a:pt x="78" y="304"/>
                      </a:lnTo>
                      <a:lnTo>
                        <a:pt x="70" y="304"/>
                      </a:lnTo>
                      <a:lnTo>
                        <a:pt x="70" y="304"/>
                      </a:lnTo>
                      <a:lnTo>
                        <a:pt x="68" y="302"/>
                      </a:lnTo>
                      <a:lnTo>
                        <a:pt x="68" y="300"/>
                      </a:lnTo>
                      <a:lnTo>
                        <a:pt x="66" y="294"/>
                      </a:lnTo>
                      <a:lnTo>
                        <a:pt x="62" y="286"/>
                      </a:lnTo>
                      <a:lnTo>
                        <a:pt x="62" y="286"/>
                      </a:lnTo>
                      <a:lnTo>
                        <a:pt x="58" y="282"/>
                      </a:lnTo>
                      <a:lnTo>
                        <a:pt x="54" y="282"/>
                      </a:lnTo>
                      <a:lnTo>
                        <a:pt x="52" y="280"/>
                      </a:lnTo>
                      <a:lnTo>
                        <a:pt x="52" y="280"/>
                      </a:lnTo>
                      <a:lnTo>
                        <a:pt x="50" y="278"/>
                      </a:lnTo>
                      <a:lnTo>
                        <a:pt x="50" y="272"/>
                      </a:lnTo>
                      <a:lnTo>
                        <a:pt x="50" y="272"/>
                      </a:lnTo>
                      <a:lnTo>
                        <a:pt x="46" y="270"/>
                      </a:lnTo>
                      <a:lnTo>
                        <a:pt x="44" y="268"/>
                      </a:lnTo>
                      <a:lnTo>
                        <a:pt x="38" y="268"/>
                      </a:lnTo>
                      <a:lnTo>
                        <a:pt x="38" y="268"/>
                      </a:lnTo>
                      <a:lnTo>
                        <a:pt x="36" y="268"/>
                      </a:lnTo>
                      <a:lnTo>
                        <a:pt x="36" y="268"/>
                      </a:lnTo>
                      <a:lnTo>
                        <a:pt x="34" y="262"/>
                      </a:lnTo>
                      <a:lnTo>
                        <a:pt x="36" y="258"/>
                      </a:lnTo>
                      <a:lnTo>
                        <a:pt x="38" y="254"/>
                      </a:lnTo>
                      <a:lnTo>
                        <a:pt x="38" y="254"/>
                      </a:lnTo>
                      <a:lnTo>
                        <a:pt x="38" y="252"/>
                      </a:lnTo>
                      <a:lnTo>
                        <a:pt x="38" y="250"/>
                      </a:lnTo>
                      <a:lnTo>
                        <a:pt x="38" y="248"/>
                      </a:lnTo>
                      <a:lnTo>
                        <a:pt x="36" y="246"/>
                      </a:lnTo>
                      <a:lnTo>
                        <a:pt x="36" y="246"/>
                      </a:lnTo>
                      <a:lnTo>
                        <a:pt x="36" y="246"/>
                      </a:lnTo>
                      <a:lnTo>
                        <a:pt x="36" y="246"/>
                      </a:lnTo>
                      <a:lnTo>
                        <a:pt x="36" y="246"/>
                      </a:lnTo>
                      <a:lnTo>
                        <a:pt x="36" y="244"/>
                      </a:lnTo>
                      <a:lnTo>
                        <a:pt x="36" y="244"/>
                      </a:lnTo>
                      <a:lnTo>
                        <a:pt x="40" y="240"/>
                      </a:lnTo>
                      <a:lnTo>
                        <a:pt x="40" y="236"/>
                      </a:lnTo>
                      <a:lnTo>
                        <a:pt x="40" y="236"/>
                      </a:lnTo>
                      <a:lnTo>
                        <a:pt x="40" y="236"/>
                      </a:lnTo>
                      <a:lnTo>
                        <a:pt x="44" y="236"/>
                      </a:lnTo>
                      <a:lnTo>
                        <a:pt x="48" y="234"/>
                      </a:lnTo>
                      <a:lnTo>
                        <a:pt x="52" y="232"/>
                      </a:lnTo>
                      <a:lnTo>
                        <a:pt x="52" y="232"/>
                      </a:lnTo>
                      <a:lnTo>
                        <a:pt x="54" y="230"/>
                      </a:lnTo>
                      <a:lnTo>
                        <a:pt x="54" y="230"/>
                      </a:lnTo>
                      <a:lnTo>
                        <a:pt x="60" y="232"/>
                      </a:lnTo>
                      <a:lnTo>
                        <a:pt x="62" y="234"/>
                      </a:lnTo>
                      <a:lnTo>
                        <a:pt x="62" y="238"/>
                      </a:lnTo>
                      <a:lnTo>
                        <a:pt x="62" y="238"/>
                      </a:lnTo>
                      <a:lnTo>
                        <a:pt x="62" y="240"/>
                      </a:lnTo>
                      <a:lnTo>
                        <a:pt x="64" y="244"/>
                      </a:lnTo>
                      <a:lnTo>
                        <a:pt x="64" y="244"/>
                      </a:lnTo>
                      <a:lnTo>
                        <a:pt x="68" y="246"/>
                      </a:lnTo>
                      <a:lnTo>
                        <a:pt x="70" y="246"/>
                      </a:lnTo>
                      <a:lnTo>
                        <a:pt x="72" y="246"/>
                      </a:lnTo>
                      <a:lnTo>
                        <a:pt x="72" y="242"/>
                      </a:lnTo>
                      <a:lnTo>
                        <a:pt x="72" y="242"/>
                      </a:lnTo>
                      <a:lnTo>
                        <a:pt x="72" y="236"/>
                      </a:lnTo>
                      <a:lnTo>
                        <a:pt x="72" y="232"/>
                      </a:lnTo>
                      <a:lnTo>
                        <a:pt x="70" y="228"/>
                      </a:lnTo>
                      <a:lnTo>
                        <a:pt x="70" y="228"/>
                      </a:lnTo>
                      <a:lnTo>
                        <a:pt x="70" y="220"/>
                      </a:lnTo>
                      <a:lnTo>
                        <a:pt x="72" y="210"/>
                      </a:lnTo>
                      <a:lnTo>
                        <a:pt x="72" y="210"/>
                      </a:lnTo>
                      <a:lnTo>
                        <a:pt x="72" y="208"/>
                      </a:lnTo>
                      <a:lnTo>
                        <a:pt x="74" y="208"/>
                      </a:lnTo>
                      <a:lnTo>
                        <a:pt x="74" y="208"/>
                      </a:lnTo>
                      <a:lnTo>
                        <a:pt x="78" y="204"/>
                      </a:lnTo>
                      <a:lnTo>
                        <a:pt x="80" y="198"/>
                      </a:lnTo>
                      <a:lnTo>
                        <a:pt x="80" y="198"/>
                      </a:lnTo>
                      <a:lnTo>
                        <a:pt x="80" y="198"/>
                      </a:lnTo>
                      <a:lnTo>
                        <a:pt x="80" y="198"/>
                      </a:lnTo>
                      <a:lnTo>
                        <a:pt x="84" y="196"/>
                      </a:lnTo>
                      <a:lnTo>
                        <a:pt x="86" y="194"/>
                      </a:lnTo>
                      <a:lnTo>
                        <a:pt x="86" y="194"/>
                      </a:lnTo>
                      <a:lnTo>
                        <a:pt x="88" y="178"/>
                      </a:lnTo>
                      <a:lnTo>
                        <a:pt x="88" y="178"/>
                      </a:lnTo>
                      <a:lnTo>
                        <a:pt x="88" y="178"/>
                      </a:lnTo>
                      <a:lnTo>
                        <a:pt x="90" y="178"/>
                      </a:lnTo>
                      <a:lnTo>
                        <a:pt x="90" y="178"/>
                      </a:lnTo>
                      <a:lnTo>
                        <a:pt x="92" y="178"/>
                      </a:lnTo>
                      <a:lnTo>
                        <a:pt x="96" y="174"/>
                      </a:lnTo>
                      <a:lnTo>
                        <a:pt x="96" y="174"/>
                      </a:lnTo>
                      <a:lnTo>
                        <a:pt x="102" y="168"/>
                      </a:lnTo>
                      <a:lnTo>
                        <a:pt x="106" y="166"/>
                      </a:lnTo>
                      <a:lnTo>
                        <a:pt x="106" y="166"/>
                      </a:lnTo>
                      <a:lnTo>
                        <a:pt x="110" y="164"/>
                      </a:lnTo>
                      <a:lnTo>
                        <a:pt x="112" y="160"/>
                      </a:lnTo>
                      <a:lnTo>
                        <a:pt x="112" y="160"/>
                      </a:lnTo>
                      <a:lnTo>
                        <a:pt x="114" y="144"/>
                      </a:lnTo>
                      <a:lnTo>
                        <a:pt x="114" y="144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18" y="142"/>
                      </a:lnTo>
                      <a:lnTo>
                        <a:pt x="122" y="140"/>
                      </a:lnTo>
                      <a:lnTo>
                        <a:pt x="124" y="138"/>
                      </a:lnTo>
                      <a:lnTo>
                        <a:pt x="124" y="138"/>
                      </a:lnTo>
                      <a:lnTo>
                        <a:pt x="126" y="134"/>
                      </a:lnTo>
                      <a:lnTo>
                        <a:pt x="126" y="134"/>
                      </a:lnTo>
                      <a:lnTo>
                        <a:pt x="124" y="128"/>
                      </a:lnTo>
                      <a:lnTo>
                        <a:pt x="124" y="128"/>
                      </a:lnTo>
                      <a:lnTo>
                        <a:pt x="118" y="122"/>
                      </a:lnTo>
                      <a:lnTo>
                        <a:pt x="118" y="118"/>
                      </a:lnTo>
                      <a:lnTo>
                        <a:pt x="118" y="118"/>
                      </a:lnTo>
                      <a:lnTo>
                        <a:pt x="114" y="112"/>
                      </a:lnTo>
                      <a:lnTo>
                        <a:pt x="114" y="112"/>
                      </a:lnTo>
                      <a:lnTo>
                        <a:pt x="110" y="108"/>
                      </a:lnTo>
                      <a:lnTo>
                        <a:pt x="110" y="108"/>
                      </a:lnTo>
                      <a:lnTo>
                        <a:pt x="104" y="110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98" y="112"/>
                      </a:lnTo>
                      <a:lnTo>
                        <a:pt x="96" y="112"/>
                      </a:lnTo>
                      <a:lnTo>
                        <a:pt x="90" y="112"/>
                      </a:lnTo>
                      <a:lnTo>
                        <a:pt x="90" y="112"/>
                      </a:lnTo>
                      <a:lnTo>
                        <a:pt x="86" y="116"/>
                      </a:lnTo>
                      <a:lnTo>
                        <a:pt x="86" y="120"/>
                      </a:lnTo>
                      <a:lnTo>
                        <a:pt x="86" y="130"/>
                      </a:lnTo>
                      <a:lnTo>
                        <a:pt x="86" y="130"/>
                      </a:lnTo>
                      <a:lnTo>
                        <a:pt x="86" y="130"/>
                      </a:lnTo>
                      <a:lnTo>
                        <a:pt x="86" y="134"/>
                      </a:lnTo>
                      <a:lnTo>
                        <a:pt x="86" y="134"/>
                      </a:lnTo>
                      <a:lnTo>
                        <a:pt x="82" y="136"/>
                      </a:lnTo>
                      <a:lnTo>
                        <a:pt x="74" y="136"/>
                      </a:lnTo>
                      <a:lnTo>
                        <a:pt x="74" y="136"/>
                      </a:lnTo>
                      <a:lnTo>
                        <a:pt x="68" y="132"/>
                      </a:lnTo>
                      <a:lnTo>
                        <a:pt x="66" y="126"/>
                      </a:lnTo>
                      <a:lnTo>
                        <a:pt x="66" y="126"/>
                      </a:lnTo>
                      <a:lnTo>
                        <a:pt x="66" y="122"/>
                      </a:lnTo>
                      <a:lnTo>
                        <a:pt x="68" y="118"/>
                      </a:lnTo>
                      <a:lnTo>
                        <a:pt x="68" y="118"/>
                      </a:lnTo>
                      <a:lnTo>
                        <a:pt x="70" y="116"/>
                      </a:lnTo>
                      <a:lnTo>
                        <a:pt x="70" y="116"/>
                      </a:lnTo>
                      <a:lnTo>
                        <a:pt x="78" y="110"/>
                      </a:lnTo>
                      <a:lnTo>
                        <a:pt x="80" y="108"/>
                      </a:lnTo>
                      <a:lnTo>
                        <a:pt x="80" y="104"/>
                      </a:lnTo>
                      <a:lnTo>
                        <a:pt x="80" y="104"/>
                      </a:lnTo>
                      <a:lnTo>
                        <a:pt x="80" y="102"/>
                      </a:lnTo>
                      <a:lnTo>
                        <a:pt x="78" y="100"/>
                      </a:lnTo>
                      <a:lnTo>
                        <a:pt x="78" y="100"/>
                      </a:lnTo>
                      <a:lnTo>
                        <a:pt x="70" y="100"/>
                      </a:lnTo>
                      <a:lnTo>
                        <a:pt x="70" y="100"/>
                      </a:lnTo>
                      <a:lnTo>
                        <a:pt x="68" y="100"/>
                      </a:lnTo>
                      <a:lnTo>
                        <a:pt x="68" y="100"/>
                      </a:lnTo>
                      <a:lnTo>
                        <a:pt x="68" y="100"/>
                      </a:lnTo>
                      <a:lnTo>
                        <a:pt x="68" y="100"/>
                      </a:lnTo>
                      <a:lnTo>
                        <a:pt x="68" y="98"/>
                      </a:lnTo>
                      <a:lnTo>
                        <a:pt x="68" y="98"/>
                      </a:lnTo>
                      <a:lnTo>
                        <a:pt x="66" y="96"/>
                      </a:lnTo>
                      <a:lnTo>
                        <a:pt x="64" y="94"/>
                      </a:lnTo>
                      <a:lnTo>
                        <a:pt x="64" y="94"/>
                      </a:lnTo>
                      <a:lnTo>
                        <a:pt x="76" y="78"/>
                      </a:lnTo>
                      <a:lnTo>
                        <a:pt x="92" y="64"/>
                      </a:lnTo>
                      <a:lnTo>
                        <a:pt x="108" y="52"/>
                      </a:lnTo>
                      <a:lnTo>
                        <a:pt x="126" y="42"/>
                      </a:lnTo>
                      <a:lnTo>
                        <a:pt x="144" y="32"/>
                      </a:lnTo>
                      <a:lnTo>
                        <a:pt x="164" y="26"/>
                      </a:lnTo>
                      <a:lnTo>
                        <a:pt x="184" y="20"/>
                      </a:lnTo>
                      <a:lnTo>
                        <a:pt x="206" y="16"/>
                      </a:lnTo>
                      <a:lnTo>
                        <a:pt x="202" y="22"/>
                      </a:lnTo>
                      <a:lnTo>
                        <a:pt x="202" y="22"/>
                      </a:lnTo>
                      <a:lnTo>
                        <a:pt x="200" y="24"/>
                      </a:lnTo>
                      <a:lnTo>
                        <a:pt x="200" y="28"/>
                      </a:lnTo>
                      <a:lnTo>
                        <a:pt x="200" y="30"/>
                      </a:lnTo>
                      <a:lnTo>
                        <a:pt x="200" y="32"/>
                      </a:lnTo>
                      <a:lnTo>
                        <a:pt x="200" y="38"/>
                      </a:lnTo>
                      <a:lnTo>
                        <a:pt x="200" y="38"/>
                      </a:lnTo>
                      <a:lnTo>
                        <a:pt x="200" y="40"/>
                      </a:lnTo>
                      <a:lnTo>
                        <a:pt x="202" y="42"/>
                      </a:lnTo>
                      <a:lnTo>
                        <a:pt x="202" y="42"/>
                      </a:lnTo>
                      <a:lnTo>
                        <a:pt x="202" y="42"/>
                      </a:lnTo>
                      <a:lnTo>
                        <a:pt x="202" y="46"/>
                      </a:lnTo>
                      <a:lnTo>
                        <a:pt x="202" y="46"/>
                      </a:lnTo>
                      <a:lnTo>
                        <a:pt x="206" y="50"/>
                      </a:lnTo>
                      <a:lnTo>
                        <a:pt x="206" y="50"/>
                      </a:lnTo>
                      <a:lnTo>
                        <a:pt x="206" y="50"/>
                      </a:lnTo>
                      <a:lnTo>
                        <a:pt x="212" y="52"/>
                      </a:lnTo>
                      <a:lnTo>
                        <a:pt x="212" y="52"/>
                      </a:lnTo>
                      <a:lnTo>
                        <a:pt x="218" y="54"/>
                      </a:lnTo>
                      <a:lnTo>
                        <a:pt x="224" y="54"/>
                      </a:lnTo>
                      <a:lnTo>
                        <a:pt x="224" y="54"/>
                      </a:lnTo>
                      <a:lnTo>
                        <a:pt x="226" y="52"/>
                      </a:lnTo>
                      <a:lnTo>
                        <a:pt x="226" y="50"/>
                      </a:lnTo>
                      <a:lnTo>
                        <a:pt x="226" y="50"/>
                      </a:lnTo>
                      <a:lnTo>
                        <a:pt x="226" y="48"/>
                      </a:lnTo>
                      <a:lnTo>
                        <a:pt x="224" y="46"/>
                      </a:lnTo>
                      <a:lnTo>
                        <a:pt x="224" y="46"/>
                      </a:lnTo>
                      <a:lnTo>
                        <a:pt x="222" y="42"/>
                      </a:lnTo>
                      <a:lnTo>
                        <a:pt x="222" y="40"/>
                      </a:lnTo>
                      <a:lnTo>
                        <a:pt x="222" y="40"/>
                      </a:lnTo>
                      <a:lnTo>
                        <a:pt x="222" y="40"/>
                      </a:lnTo>
                      <a:lnTo>
                        <a:pt x="222" y="40"/>
                      </a:lnTo>
                      <a:lnTo>
                        <a:pt x="222" y="34"/>
                      </a:lnTo>
                      <a:lnTo>
                        <a:pt x="224" y="30"/>
                      </a:lnTo>
                      <a:lnTo>
                        <a:pt x="224" y="30"/>
                      </a:lnTo>
                      <a:lnTo>
                        <a:pt x="226" y="28"/>
                      </a:lnTo>
                      <a:lnTo>
                        <a:pt x="226" y="28"/>
                      </a:lnTo>
                      <a:lnTo>
                        <a:pt x="228" y="28"/>
                      </a:lnTo>
                      <a:lnTo>
                        <a:pt x="228" y="28"/>
                      </a:lnTo>
                      <a:lnTo>
                        <a:pt x="230" y="32"/>
                      </a:lnTo>
                      <a:lnTo>
                        <a:pt x="230" y="32"/>
                      </a:lnTo>
                      <a:lnTo>
                        <a:pt x="232" y="34"/>
                      </a:lnTo>
                      <a:lnTo>
                        <a:pt x="236" y="36"/>
                      </a:lnTo>
                      <a:lnTo>
                        <a:pt x="236" y="36"/>
                      </a:lnTo>
                      <a:lnTo>
                        <a:pt x="238" y="36"/>
                      </a:lnTo>
                      <a:lnTo>
                        <a:pt x="240" y="38"/>
                      </a:lnTo>
                      <a:lnTo>
                        <a:pt x="240" y="38"/>
                      </a:lnTo>
                      <a:lnTo>
                        <a:pt x="242" y="42"/>
                      </a:lnTo>
                      <a:lnTo>
                        <a:pt x="242" y="44"/>
                      </a:lnTo>
                      <a:lnTo>
                        <a:pt x="242" y="44"/>
                      </a:lnTo>
                      <a:lnTo>
                        <a:pt x="242" y="44"/>
                      </a:lnTo>
                      <a:lnTo>
                        <a:pt x="246" y="46"/>
                      </a:lnTo>
                      <a:lnTo>
                        <a:pt x="246" y="46"/>
                      </a:lnTo>
                      <a:lnTo>
                        <a:pt x="244" y="48"/>
                      </a:lnTo>
                      <a:lnTo>
                        <a:pt x="244" y="48"/>
                      </a:lnTo>
                      <a:lnTo>
                        <a:pt x="240" y="50"/>
                      </a:lnTo>
                      <a:lnTo>
                        <a:pt x="240" y="54"/>
                      </a:lnTo>
                      <a:lnTo>
                        <a:pt x="240" y="54"/>
                      </a:lnTo>
                      <a:lnTo>
                        <a:pt x="240" y="54"/>
                      </a:lnTo>
                      <a:lnTo>
                        <a:pt x="240" y="54"/>
                      </a:lnTo>
                      <a:lnTo>
                        <a:pt x="238" y="60"/>
                      </a:lnTo>
                      <a:lnTo>
                        <a:pt x="238" y="60"/>
                      </a:lnTo>
                      <a:lnTo>
                        <a:pt x="240" y="62"/>
                      </a:lnTo>
                      <a:lnTo>
                        <a:pt x="240" y="62"/>
                      </a:lnTo>
                      <a:lnTo>
                        <a:pt x="240" y="64"/>
                      </a:lnTo>
                      <a:lnTo>
                        <a:pt x="240" y="64"/>
                      </a:lnTo>
                      <a:lnTo>
                        <a:pt x="240" y="66"/>
                      </a:lnTo>
                      <a:lnTo>
                        <a:pt x="240" y="66"/>
                      </a:lnTo>
                      <a:lnTo>
                        <a:pt x="238" y="70"/>
                      </a:lnTo>
                      <a:lnTo>
                        <a:pt x="238" y="70"/>
                      </a:lnTo>
                      <a:lnTo>
                        <a:pt x="238" y="74"/>
                      </a:lnTo>
                      <a:lnTo>
                        <a:pt x="238" y="74"/>
                      </a:lnTo>
                      <a:lnTo>
                        <a:pt x="240" y="78"/>
                      </a:lnTo>
                      <a:lnTo>
                        <a:pt x="240" y="78"/>
                      </a:lnTo>
                      <a:lnTo>
                        <a:pt x="242" y="78"/>
                      </a:lnTo>
                      <a:lnTo>
                        <a:pt x="242" y="78"/>
                      </a:lnTo>
                      <a:lnTo>
                        <a:pt x="240" y="82"/>
                      </a:lnTo>
                      <a:lnTo>
                        <a:pt x="240" y="82"/>
                      </a:lnTo>
                      <a:lnTo>
                        <a:pt x="240" y="88"/>
                      </a:lnTo>
                      <a:lnTo>
                        <a:pt x="240" y="88"/>
                      </a:lnTo>
                      <a:lnTo>
                        <a:pt x="240" y="90"/>
                      </a:lnTo>
                      <a:lnTo>
                        <a:pt x="240" y="90"/>
                      </a:lnTo>
                      <a:lnTo>
                        <a:pt x="240" y="92"/>
                      </a:lnTo>
                      <a:lnTo>
                        <a:pt x="244" y="94"/>
                      </a:lnTo>
                      <a:lnTo>
                        <a:pt x="246" y="94"/>
                      </a:lnTo>
                      <a:lnTo>
                        <a:pt x="246" y="94"/>
                      </a:lnTo>
                      <a:lnTo>
                        <a:pt x="248" y="94"/>
                      </a:lnTo>
                      <a:lnTo>
                        <a:pt x="248" y="94"/>
                      </a:lnTo>
                      <a:lnTo>
                        <a:pt x="248" y="98"/>
                      </a:lnTo>
                      <a:lnTo>
                        <a:pt x="248" y="98"/>
                      </a:lnTo>
                      <a:lnTo>
                        <a:pt x="248" y="98"/>
                      </a:lnTo>
                      <a:lnTo>
                        <a:pt x="250" y="100"/>
                      </a:lnTo>
                      <a:lnTo>
                        <a:pt x="252" y="102"/>
                      </a:lnTo>
                      <a:lnTo>
                        <a:pt x="254" y="102"/>
                      </a:lnTo>
                      <a:lnTo>
                        <a:pt x="254" y="100"/>
                      </a:lnTo>
                      <a:lnTo>
                        <a:pt x="254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6" y="100"/>
                      </a:lnTo>
                      <a:lnTo>
                        <a:pt x="254" y="106"/>
                      </a:lnTo>
                      <a:lnTo>
                        <a:pt x="254" y="106"/>
                      </a:lnTo>
                      <a:lnTo>
                        <a:pt x="250" y="108"/>
                      </a:lnTo>
                      <a:lnTo>
                        <a:pt x="250" y="112"/>
                      </a:lnTo>
                      <a:lnTo>
                        <a:pt x="250" y="112"/>
                      </a:lnTo>
                      <a:lnTo>
                        <a:pt x="250" y="114"/>
                      </a:lnTo>
                      <a:lnTo>
                        <a:pt x="250" y="114"/>
                      </a:lnTo>
                      <a:lnTo>
                        <a:pt x="252" y="118"/>
                      </a:lnTo>
                      <a:lnTo>
                        <a:pt x="252" y="118"/>
                      </a:lnTo>
                      <a:lnTo>
                        <a:pt x="254" y="122"/>
                      </a:lnTo>
                      <a:lnTo>
                        <a:pt x="254" y="122"/>
                      </a:lnTo>
                      <a:lnTo>
                        <a:pt x="254" y="122"/>
                      </a:lnTo>
                      <a:lnTo>
                        <a:pt x="256" y="124"/>
                      </a:lnTo>
                      <a:lnTo>
                        <a:pt x="258" y="128"/>
                      </a:lnTo>
                      <a:lnTo>
                        <a:pt x="258" y="128"/>
                      </a:lnTo>
                      <a:lnTo>
                        <a:pt x="266" y="126"/>
                      </a:lnTo>
                      <a:lnTo>
                        <a:pt x="266" y="126"/>
                      </a:lnTo>
                      <a:lnTo>
                        <a:pt x="268" y="128"/>
                      </a:lnTo>
                      <a:lnTo>
                        <a:pt x="276" y="126"/>
                      </a:lnTo>
                      <a:lnTo>
                        <a:pt x="280" y="124"/>
                      </a:lnTo>
                      <a:lnTo>
                        <a:pt x="280" y="124"/>
                      </a:lnTo>
                      <a:lnTo>
                        <a:pt x="284" y="118"/>
                      </a:lnTo>
                      <a:lnTo>
                        <a:pt x="286" y="112"/>
                      </a:lnTo>
                      <a:lnTo>
                        <a:pt x="286" y="112"/>
                      </a:lnTo>
                      <a:lnTo>
                        <a:pt x="284" y="108"/>
                      </a:lnTo>
                      <a:lnTo>
                        <a:pt x="284" y="108"/>
                      </a:lnTo>
                      <a:lnTo>
                        <a:pt x="284" y="104"/>
                      </a:lnTo>
                      <a:lnTo>
                        <a:pt x="284" y="104"/>
                      </a:lnTo>
                      <a:lnTo>
                        <a:pt x="282" y="102"/>
                      </a:lnTo>
                      <a:lnTo>
                        <a:pt x="282" y="102"/>
                      </a:lnTo>
                      <a:lnTo>
                        <a:pt x="284" y="100"/>
                      </a:lnTo>
                      <a:lnTo>
                        <a:pt x="284" y="100"/>
                      </a:lnTo>
                      <a:lnTo>
                        <a:pt x="286" y="96"/>
                      </a:lnTo>
                      <a:lnTo>
                        <a:pt x="288" y="92"/>
                      </a:lnTo>
                      <a:lnTo>
                        <a:pt x="288" y="92"/>
                      </a:lnTo>
                      <a:lnTo>
                        <a:pt x="290" y="90"/>
                      </a:lnTo>
                      <a:lnTo>
                        <a:pt x="290" y="90"/>
                      </a:lnTo>
                      <a:lnTo>
                        <a:pt x="296" y="94"/>
                      </a:lnTo>
                      <a:lnTo>
                        <a:pt x="296" y="92"/>
                      </a:lnTo>
                      <a:lnTo>
                        <a:pt x="296" y="92"/>
                      </a:lnTo>
                      <a:lnTo>
                        <a:pt x="298" y="92"/>
                      </a:lnTo>
                      <a:lnTo>
                        <a:pt x="300" y="88"/>
                      </a:lnTo>
                      <a:lnTo>
                        <a:pt x="302" y="88"/>
                      </a:lnTo>
                      <a:lnTo>
                        <a:pt x="300" y="88"/>
                      </a:lnTo>
                      <a:lnTo>
                        <a:pt x="296" y="82"/>
                      </a:lnTo>
                      <a:lnTo>
                        <a:pt x="296" y="82"/>
                      </a:lnTo>
                      <a:lnTo>
                        <a:pt x="294" y="78"/>
                      </a:lnTo>
                      <a:lnTo>
                        <a:pt x="294" y="78"/>
                      </a:lnTo>
                      <a:lnTo>
                        <a:pt x="294" y="78"/>
                      </a:lnTo>
                      <a:lnTo>
                        <a:pt x="294" y="78"/>
                      </a:lnTo>
                      <a:lnTo>
                        <a:pt x="298" y="78"/>
                      </a:lnTo>
                      <a:lnTo>
                        <a:pt x="302" y="78"/>
                      </a:lnTo>
                      <a:lnTo>
                        <a:pt x="302" y="78"/>
                      </a:lnTo>
                      <a:lnTo>
                        <a:pt x="304" y="78"/>
                      </a:lnTo>
                      <a:lnTo>
                        <a:pt x="304" y="78"/>
                      </a:lnTo>
                      <a:lnTo>
                        <a:pt x="306" y="76"/>
                      </a:lnTo>
                      <a:lnTo>
                        <a:pt x="308" y="70"/>
                      </a:lnTo>
                      <a:lnTo>
                        <a:pt x="308" y="70"/>
                      </a:lnTo>
                      <a:lnTo>
                        <a:pt x="310" y="68"/>
                      </a:lnTo>
                      <a:lnTo>
                        <a:pt x="312" y="66"/>
                      </a:lnTo>
                      <a:lnTo>
                        <a:pt x="316" y="66"/>
                      </a:lnTo>
                      <a:lnTo>
                        <a:pt x="316" y="66"/>
                      </a:lnTo>
                      <a:lnTo>
                        <a:pt x="322" y="68"/>
                      </a:lnTo>
                      <a:lnTo>
                        <a:pt x="326" y="66"/>
                      </a:lnTo>
                      <a:lnTo>
                        <a:pt x="326" y="66"/>
                      </a:lnTo>
                      <a:lnTo>
                        <a:pt x="330" y="66"/>
                      </a:lnTo>
                      <a:lnTo>
                        <a:pt x="332" y="66"/>
                      </a:lnTo>
                      <a:lnTo>
                        <a:pt x="332" y="66"/>
                      </a:lnTo>
                      <a:lnTo>
                        <a:pt x="334" y="68"/>
                      </a:lnTo>
                      <a:lnTo>
                        <a:pt x="334" y="68"/>
                      </a:lnTo>
                      <a:lnTo>
                        <a:pt x="336" y="72"/>
                      </a:lnTo>
                      <a:lnTo>
                        <a:pt x="338" y="74"/>
                      </a:lnTo>
                      <a:lnTo>
                        <a:pt x="338" y="74"/>
                      </a:lnTo>
                      <a:lnTo>
                        <a:pt x="338" y="76"/>
                      </a:lnTo>
                      <a:lnTo>
                        <a:pt x="338" y="76"/>
                      </a:lnTo>
                      <a:lnTo>
                        <a:pt x="334" y="78"/>
                      </a:lnTo>
                      <a:lnTo>
                        <a:pt x="334" y="78"/>
                      </a:lnTo>
                      <a:lnTo>
                        <a:pt x="330" y="78"/>
                      </a:lnTo>
                      <a:lnTo>
                        <a:pt x="330" y="78"/>
                      </a:lnTo>
                      <a:lnTo>
                        <a:pt x="326" y="80"/>
                      </a:lnTo>
                      <a:lnTo>
                        <a:pt x="322" y="86"/>
                      </a:lnTo>
                      <a:lnTo>
                        <a:pt x="322" y="86"/>
                      </a:lnTo>
                      <a:lnTo>
                        <a:pt x="322" y="86"/>
                      </a:lnTo>
                      <a:lnTo>
                        <a:pt x="322" y="86"/>
                      </a:lnTo>
                      <a:lnTo>
                        <a:pt x="320" y="90"/>
                      </a:lnTo>
                      <a:lnTo>
                        <a:pt x="320" y="90"/>
                      </a:lnTo>
                      <a:lnTo>
                        <a:pt x="322" y="90"/>
                      </a:lnTo>
                      <a:lnTo>
                        <a:pt x="322" y="90"/>
                      </a:lnTo>
                      <a:lnTo>
                        <a:pt x="320" y="92"/>
                      </a:lnTo>
                      <a:lnTo>
                        <a:pt x="318" y="92"/>
                      </a:lnTo>
                      <a:lnTo>
                        <a:pt x="318" y="92"/>
                      </a:lnTo>
                      <a:lnTo>
                        <a:pt x="316" y="94"/>
                      </a:lnTo>
                      <a:lnTo>
                        <a:pt x="316" y="94"/>
                      </a:lnTo>
                      <a:lnTo>
                        <a:pt x="306" y="96"/>
                      </a:lnTo>
                      <a:lnTo>
                        <a:pt x="302" y="100"/>
                      </a:lnTo>
                      <a:lnTo>
                        <a:pt x="298" y="102"/>
                      </a:lnTo>
                      <a:lnTo>
                        <a:pt x="298" y="102"/>
                      </a:lnTo>
                      <a:lnTo>
                        <a:pt x="294" y="110"/>
                      </a:lnTo>
                      <a:lnTo>
                        <a:pt x="292" y="114"/>
                      </a:lnTo>
                      <a:lnTo>
                        <a:pt x="292" y="114"/>
                      </a:lnTo>
                      <a:lnTo>
                        <a:pt x="292" y="118"/>
                      </a:lnTo>
                      <a:lnTo>
                        <a:pt x="288" y="122"/>
                      </a:lnTo>
                      <a:lnTo>
                        <a:pt x="276" y="134"/>
                      </a:lnTo>
                      <a:lnTo>
                        <a:pt x="276" y="134"/>
                      </a:lnTo>
                      <a:lnTo>
                        <a:pt x="274" y="138"/>
                      </a:lnTo>
                      <a:lnTo>
                        <a:pt x="274" y="142"/>
                      </a:lnTo>
                      <a:lnTo>
                        <a:pt x="274" y="142"/>
                      </a:lnTo>
                      <a:lnTo>
                        <a:pt x="274" y="148"/>
                      </a:lnTo>
                      <a:lnTo>
                        <a:pt x="274" y="148"/>
                      </a:lnTo>
                      <a:lnTo>
                        <a:pt x="274" y="156"/>
                      </a:lnTo>
                      <a:lnTo>
                        <a:pt x="274" y="156"/>
                      </a:lnTo>
                      <a:lnTo>
                        <a:pt x="274" y="164"/>
                      </a:lnTo>
                      <a:lnTo>
                        <a:pt x="274" y="164"/>
                      </a:lnTo>
                      <a:lnTo>
                        <a:pt x="272" y="170"/>
                      </a:lnTo>
                      <a:lnTo>
                        <a:pt x="272" y="170"/>
                      </a:lnTo>
                      <a:lnTo>
                        <a:pt x="274" y="176"/>
                      </a:lnTo>
                      <a:lnTo>
                        <a:pt x="274" y="176"/>
                      </a:lnTo>
                      <a:lnTo>
                        <a:pt x="276" y="188"/>
                      </a:lnTo>
                      <a:lnTo>
                        <a:pt x="276" y="188"/>
                      </a:lnTo>
                      <a:lnTo>
                        <a:pt x="274" y="200"/>
                      </a:lnTo>
                      <a:lnTo>
                        <a:pt x="274" y="202"/>
                      </a:lnTo>
                      <a:lnTo>
                        <a:pt x="274" y="202"/>
                      </a:lnTo>
                      <a:lnTo>
                        <a:pt x="282" y="208"/>
                      </a:lnTo>
                      <a:lnTo>
                        <a:pt x="282" y="208"/>
                      </a:lnTo>
                      <a:lnTo>
                        <a:pt x="282" y="214"/>
                      </a:lnTo>
                      <a:lnTo>
                        <a:pt x="286" y="218"/>
                      </a:lnTo>
                      <a:lnTo>
                        <a:pt x="286" y="218"/>
                      </a:lnTo>
                      <a:lnTo>
                        <a:pt x="288" y="220"/>
                      </a:lnTo>
                      <a:lnTo>
                        <a:pt x="288" y="222"/>
                      </a:lnTo>
                      <a:lnTo>
                        <a:pt x="288" y="222"/>
                      </a:lnTo>
                      <a:lnTo>
                        <a:pt x="288" y="224"/>
                      </a:lnTo>
                      <a:lnTo>
                        <a:pt x="288" y="224"/>
                      </a:lnTo>
                      <a:lnTo>
                        <a:pt x="288" y="226"/>
                      </a:lnTo>
                      <a:lnTo>
                        <a:pt x="288" y="226"/>
                      </a:lnTo>
                      <a:lnTo>
                        <a:pt x="288" y="228"/>
                      </a:lnTo>
                      <a:lnTo>
                        <a:pt x="290" y="232"/>
                      </a:lnTo>
                      <a:lnTo>
                        <a:pt x="300" y="234"/>
                      </a:lnTo>
                      <a:lnTo>
                        <a:pt x="300" y="234"/>
                      </a:lnTo>
                      <a:lnTo>
                        <a:pt x="304" y="236"/>
                      </a:lnTo>
                      <a:lnTo>
                        <a:pt x="304" y="236"/>
                      </a:lnTo>
                      <a:lnTo>
                        <a:pt x="312" y="238"/>
                      </a:lnTo>
                      <a:lnTo>
                        <a:pt x="326" y="242"/>
                      </a:lnTo>
                      <a:lnTo>
                        <a:pt x="328" y="242"/>
                      </a:lnTo>
                      <a:lnTo>
                        <a:pt x="328" y="242"/>
                      </a:lnTo>
                      <a:lnTo>
                        <a:pt x="328" y="242"/>
                      </a:lnTo>
                      <a:lnTo>
                        <a:pt x="330" y="242"/>
                      </a:lnTo>
                      <a:lnTo>
                        <a:pt x="336" y="240"/>
                      </a:lnTo>
                      <a:lnTo>
                        <a:pt x="336" y="238"/>
                      </a:lnTo>
                      <a:lnTo>
                        <a:pt x="336" y="238"/>
                      </a:lnTo>
                      <a:lnTo>
                        <a:pt x="336" y="238"/>
                      </a:lnTo>
                      <a:lnTo>
                        <a:pt x="338" y="236"/>
                      </a:lnTo>
                      <a:lnTo>
                        <a:pt x="340" y="234"/>
                      </a:lnTo>
                      <a:lnTo>
                        <a:pt x="340" y="234"/>
                      </a:lnTo>
                      <a:lnTo>
                        <a:pt x="344" y="234"/>
                      </a:lnTo>
                      <a:lnTo>
                        <a:pt x="348" y="228"/>
                      </a:lnTo>
                      <a:lnTo>
                        <a:pt x="348" y="228"/>
                      </a:lnTo>
                      <a:lnTo>
                        <a:pt x="352" y="224"/>
                      </a:lnTo>
                      <a:lnTo>
                        <a:pt x="356" y="220"/>
                      </a:lnTo>
                      <a:lnTo>
                        <a:pt x="356" y="220"/>
                      </a:lnTo>
                      <a:lnTo>
                        <a:pt x="360" y="220"/>
                      </a:lnTo>
                      <a:lnTo>
                        <a:pt x="360" y="220"/>
                      </a:lnTo>
                      <a:lnTo>
                        <a:pt x="362" y="222"/>
                      </a:lnTo>
                      <a:lnTo>
                        <a:pt x="366" y="220"/>
                      </a:lnTo>
                      <a:lnTo>
                        <a:pt x="370" y="216"/>
                      </a:lnTo>
                      <a:lnTo>
                        <a:pt x="370" y="216"/>
                      </a:lnTo>
                      <a:lnTo>
                        <a:pt x="374" y="212"/>
                      </a:lnTo>
                      <a:lnTo>
                        <a:pt x="376" y="212"/>
                      </a:lnTo>
                      <a:lnTo>
                        <a:pt x="376" y="212"/>
                      </a:lnTo>
                      <a:lnTo>
                        <a:pt x="380" y="214"/>
                      </a:lnTo>
                      <a:lnTo>
                        <a:pt x="380" y="214"/>
                      </a:lnTo>
                      <a:lnTo>
                        <a:pt x="380" y="216"/>
                      </a:lnTo>
                      <a:lnTo>
                        <a:pt x="380" y="216"/>
                      </a:lnTo>
                      <a:lnTo>
                        <a:pt x="380" y="220"/>
                      </a:lnTo>
                      <a:lnTo>
                        <a:pt x="384" y="222"/>
                      </a:lnTo>
                      <a:lnTo>
                        <a:pt x="384" y="222"/>
                      </a:lnTo>
                      <a:lnTo>
                        <a:pt x="384" y="224"/>
                      </a:lnTo>
                      <a:lnTo>
                        <a:pt x="384" y="224"/>
                      </a:lnTo>
                      <a:lnTo>
                        <a:pt x="384" y="224"/>
                      </a:lnTo>
                      <a:lnTo>
                        <a:pt x="384" y="224"/>
                      </a:lnTo>
                      <a:lnTo>
                        <a:pt x="382" y="230"/>
                      </a:lnTo>
                      <a:lnTo>
                        <a:pt x="380" y="234"/>
                      </a:lnTo>
                      <a:lnTo>
                        <a:pt x="380" y="234"/>
                      </a:lnTo>
                      <a:lnTo>
                        <a:pt x="382" y="238"/>
                      </a:lnTo>
                      <a:lnTo>
                        <a:pt x="384" y="240"/>
                      </a:lnTo>
                      <a:lnTo>
                        <a:pt x="384" y="240"/>
                      </a:lnTo>
                      <a:lnTo>
                        <a:pt x="388" y="242"/>
                      </a:lnTo>
                      <a:lnTo>
                        <a:pt x="388" y="242"/>
                      </a:lnTo>
                      <a:lnTo>
                        <a:pt x="390" y="244"/>
                      </a:lnTo>
                      <a:lnTo>
                        <a:pt x="392" y="248"/>
                      </a:lnTo>
                      <a:lnTo>
                        <a:pt x="392" y="248"/>
                      </a:lnTo>
                      <a:lnTo>
                        <a:pt x="394" y="252"/>
                      </a:lnTo>
                      <a:lnTo>
                        <a:pt x="396" y="254"/>
                      </a:lnTo>
                      <a:lnTo>
                        <a:pt x="396" y="254"/>
                      </a:lnTo>
                      <a:lnTo>
                        <a:pt x="398" y="254"/>
                      </a:lnTo>
                      <a:lnTo>
                        <a:pt x="400" y="260"/>
                      </a:lnTo>
                      <a:lnTo>
                        <a:pt x="400" y="260"/>
                      </a:lnTo>
                      <a:lnTo>
                        <a:pt x="400" y="260"/>
                      </a:lnTo>
                      <a:lnTo>
                        <a:pt x="400" y="260"/>
                      </a:lnTo>
                      <a:lnTo>
                        <a:pt x="400" y="264"/>
                      </a:lnTo>
                      <a:lnTo>
                        <a:pt x="402" y="266"/>
                      </a:lnTo>
                      <a:lnTo>
                        <a:pt x="402" y="266"/>
                      </a:lnTo>
                      <a:lnTo>
                        <a:pt x="404" y="270"/>
                      </a:lnTo>
                      <a:lnTo>
                        <a:pt x="406" y="284"/>
                      </a:lnTo>
                      <a:lnTo>
                        <a:pt x="406" y="284"/>
                      </a:lnTo>
                      <a:lnTo>
                        <a:pt x="406" y="286"/>
                      </a:lnTo>
                      <a:lnTo>
                        <a:pt x="406" y="286"/>
                      </a:lnTo>
                      <a:lnTo>
                        <a:pt x="408" y="290"/>
                      </a:lnTo>
                      <a:lnTo>
                        <a:pt x="412" y="292"/>
                      </a:lnTo>
                      <a:lnTo>
                        <a:pt x="414" y="292"/>
                      </a:lnTo>
                      <a:lnTo>
                        <a:pt x="414" y="292"/>
                      </a:lnTo>
                      <a:lnTo>
                        <a:pt x="414" y="292"/>
                      </a:lnTo>
                      <a:lnTo>
                        <a:pt x="418" y="286"/>
                      </a:lnTo>
                      <a:lnTo>
                        <a:pt x="420" y="282"/>
                      </a:lnTo>
                      <a:lnTo>
                        <a:pt x="420" y="282"/>
                      </a:lnTo>
                      <a:lnTo>
                        <a:pt x="420" y="278"/>
                      </a:lnTo>
                      <a:lnTo>
                        <a:pt x="422" y="276"/>
                      </a:lnTo>
                      <a:lnTo>
                        <a:pt x="422" y="276"/>
                      </a:lnTo>
                      <a:lnTo>
                        <a:pt x="424" y="272"/>
                      </a:lnTo>
                      <a:lnTo>
                        <a:pt x="424" y="266"/>
                      </a:lnTo>
                      <a:lnTo>
                        <a:pt x="424" y="266"/>
                      </a:lnTo>
                      <a:lnTo>
                        <a:pt x="426" y="254"/>
                      </a:lnTo>
                      <a:lnTo>
                        <a:pt x="432" y="234"/>
                      </a:lnTo>
                      <a:lnTo>
                        <a:pt x="432" y="234"/>
                      </a:lnTo>
                      <a:lnTo>
                        <a:pt x="434" y="228"/>
                      </a:lnTo>
                      <a:lnTo>
                        <a:pt x="434" y="222"/>
                      </a:lnTo>
                      <a:lnTo>
                        <a:pt x="434" y="208"/>
                      </a:lnTo>
                      <a:lnTo>
                        <a:pt x="434" y="208"/>
                      </a:lnTo>
                      <a:lnTo>
                        <a:pt x="436" y="198"/>
                      </a:lnTo>
                      <a:lnTo>
                        <a:pt x="436" y="198"/>
                      </a:lnTo>
                      <a:lnTo>
                        <a:pt x="438" y="226"/>
                      </a:lnTo>
                      <a:lnTo>
                        <a:pt x="438" y="226"/>
                      </a:lnTo>
                      <a:lnTo>
                        <a:pt x="436" y="248"/>
                      </a:lnTo>
                      <a:lnTo>
                        <a:pt x="434" y="268"/>
                      </a:lnTo>
                      <a:lnTo>
                        <a:pt x="428" y="288"/>
                      </a:lnTo>
                      <a:lnTo>
                        <a:pt x="422" y="306"/>
                      </a:lnTo>
                      <a:lnTo>
                        <a:pt x="412" y="324"/>
                      </a:lnTo>
                      <a:lnTo>
                        <a:pt x="402" y="342"/>
                      </a:lnTo>
                      <a:lnTo>
                        <a:pt x="392" y="358"/>
                      </a:lnTo>
                      <a:lnTo>
                        <a:pt x="378" y="372"/>
                      </a:lnTo>
                      <a:lnTo>
                        <a:pt x="364" y="386"/>
                      </a:lnTo>
                      <a:lnTo>
                        <a:pt x="348" y="398"/>
                      </a:lnTo>
                      <a:lnTo>
                        <a:pt x="332" y="408"/>
                      </a:lnTo>
                      <a:lnTo>
                        <a:pt x="314" y="418"/>
                      </a:lnTo>
                      <a:lnTo>
                        <a:pt x="296" y="426"/>
                      </a:lnTo>
                      <a:lnTo>
                        <a:pt x="276" y="430"/>
                      </a:lnTo>
                      <a:lnTo>
                        <a:pt x="256" y="434"/>
                      </a:lnTo>
                      <a:lnTo>
                        <a:pt x="236" y="436"/>
                      </a:lnTo>
                      <a:lnTo>
                        <a:pt x="236" y="436"/>
                      </a:lnTo>
                      <a:close/>
                      <a:moveTo>
                        <a:pt x="226" y="436"/>
                      </a:moveTo>
                      <a:lnTo>
                        <a:pt x="226" y="436"/>
                      </a:lnTo>
                      <a:lnTo>
                        <a:pt x="204" y="436"/>
                      </a:lnTo>
                      <a:lnTo>
                        <a:pt x="204" y="436"/>
                      </a:lnTo>
                      <a:lnTo>
                        <a:pt x="200" y="432"/>
                      </a:lnTo>
                      <a:lnTo>
                        <a:pt x="200" y="432"/>
                      </a:lnTo>
                      <a:lnTo>
                        <a:pt x="192" y="426"/>
                      </a:lnTo>
                      <a:lnTo>
                        <a:pt x="192" y="426"/>
                      </a:lnTo>
                      <a:lnTo>
                        <a:pt x="188" y="424"/>
                      </a:lnTo>
                      <a:lnTo>
                        <a:pt x="188" y="424"/>
                      </a:lnTo>
                      <a:lnTo>
                        <a:pt x="182" y="414"/>
                      </a:lnTo>
                      <a:lnTo>
                        <a:pt x="176" y="410"/>
                      </a:lnTo>
                      <a:lnTo>
                        <a:pt x="176" y="410"/>
                      </a:lnTo>
                      <a:lnTo>
                        <a:pt x="174" y="408"/>
                      </a:lnTo>
                      <a:lnTo>
                        <a:pt x="172" y="406"/>
                      </a:lnTo>
                      <a:lnTo>
                        <a:pt x="172" y="406"/>
                      </a:lnTo>
                      <a:lnTo>
                        <a:pt x="166" y="398"/>
                      </a:lnTo>
                      <a:lnTo>
                        <a:pt x="162" y="394"/>
                      </a:lnTo>
                      <a:lnTo>
                        <a:pt x="162" y="394"/>
                      </a:lnTo>
                      <a:lnTo>
                        <a:pt x="158" y="390"/>
                      </a:lnTo>
                      <a:lnTo>
                        <a:pt x="152" y="386"/>
                      </a:lnTo>
                      <a:lnTo>
                        <a:pt x="152" y="386"/>
                      </a:lnTo>
                      <a:lnTo>
                        <a:pt x="146" y="382"/>
                      </a:lnTo>
                      <a:lnTo>
                        <a:pt x="140" y="382"/>
                      </a:lnTo>
                      <a:lnTo>
                        <a:pt x="140" y="382"/>
                      </a:lnTo>
                      <a:lnTo>
                        <a:pt x="138" y="382"/>
                      </a:lnTo>
                      <a:lnTo>
                        <a:pt x="138" y="382"/>
                      </a:lnTo>
                      <a:lnTo>
                        <a:pt x="132" y="378"/>
                      </a:lnTo>
                      <a:lnTo>
                        <a:pt x="130" y="376"/>
                      </a:lnTo>
                      <a:lnTo>
                        <a:pt x="128" y="376"/>
                      </a:lnTo>
                      <a:lnTo>
                        <a:pt x="128" y="376"/>
                      </a:lnTo>
                      <a:lnTo>
                        <a:pt x="128" y="372"/>
                      </a:lnTo>
                      <a:lnTo>
                        <a:pt x="126" y="366"/>
                      </a:lnTo>
                      <a:lnTo>
                        <a:pt x="126" y="366"/>
                      </a:lnTo>
                      <a:lnTo>
                        <a:pt x="124" y="364"/>
                      </a:lnTo>
                      <a:lnTo>
                        <a:pt x="122" y="362"/>
                      </a:lnTo>
                      <a:lnTo>
                        <a:pt x="118" y="360"/>
                      </a:lnTo>
                      <a:lnTo>
                        <a:pt x="118" y="360"/>
                      </a:lnTo>
                      <a:lnTo>
                        <a:pt x="114" y="360"/>
                      </a:lnTo>
                      <a:lnTo>
                        <a:pt x="112" y="358"/>
                      </a:lnTo>
                      <a:lnTo>
                        <a:pt x="112" y="358"/>
                      </a:lnTo>
                      <a:lnTo>
                        <a:pt x="108" y="354"/>
                      </a:lnTo>
                      <a:lnTo>
                        <a:pt x="108" y="348"/>
                      </a:lnTo>
                      <a:lnTo>
                        <a:pt x="106" y="342"/>
                      </a:lnTo>
                      <a:lnTo>
                        <a:pt x="106" y="342"/>
                      </a:lnTo>
                      <a:lnTo>
                        <a:pt x="102" y="334"/>
                      </a:lnTo>
                      <a:lnTo>
                        <a:pt x="100" y="328"/>
                      </a:lnTo>
                      <a:lnTo>
                        <a:pt x="100" y="322"/>
                      </a:lnTo>
                      <a:lnTo>
                        <a:pt x="100" y="322"/>
                      </a:lnTo>
                      <a:lnTo>
                        <a:pt x="96" y="318"/>
                      </a:lnTo>
                      <a:lnTo>
                        <a:pt x="90" y="314"/>
                      </a:lnTo>
                      <a:lnTo>
                        <a:pt x="76" y="314"/>
                      </a:lnTo>
                      <a:lnTo>
                        <a:pt x="76" y="314"/>
                      </a:lnTo>
                      <a:lnTo>
                        <a:pt x="74" y="314"/>
                      </a:lnTo>
                      <a:lnTo>
                        <a:pt x="74" y="312"/>
                      </a:lnTo>
                      <a:lnTo>
                        <a:pt x="74" y="312"/>
                      </a:lnTo>
                      <a:lnTo>
                        <a:pt x="70" y="312"/>
                      </a:lnTo>
                      <a:lnTo>
                        <a:pt x="64" y="312"/>
                      </a:lnTo>
                      <a:lnTo>
                        <a:pt x="64" y="312"/>
                      </a:lnTo>
                      <a:lnTo>
                        <a:pt x="60" y="308"/>
                      </a:lnTo>
                      <a:lnTo>
                        <a:pt x="56" y="302"/>
                      </a:lnTo>
                      <a:lnTo>
                        <a:pt x="52" y="296"/>
                      </a:lnTo>
                      <a:lnTo>
                        <a:pt x="52" y="296"/>
                      </a:lnTo>
                      <a:lnTo>
                        <a:pt x="46" y="292"/>
                      </a:lnTo>
                      <a:lnTo>
                        <a:pt x="40" y="290"/>
                      </a:lnTo>
                      <a:lnTo>
                        <a:pt x="36" y="288"/>
                      </a:lnTo>
                      <a:lnTo>
                        <a:pt x="36" y="288"/>
                      </a:lnTo>
                      <a:lnTo>
                        <a:pt x="32" y="284"/>
                      </a:lnTo>
                      <a:lnTo>
                        <a:pt x="32" y="284"/>
                      </a:lnTo>
                      <a:lnTo>
                        <a:pt x="28" y="278"/>
                      </a:lnTo>
                      <a:lnTo>
                        <a:pt x="24" y="268"/>
                      </a:lnTo>
                      <a:lnTo>
                        <a:pt x="24" y="268"/>
                      </a:lnTo>
                      <a:lnTo>
                        <a:pt x="22" y="260"/>
                      </a:lnTo>
                      <a:lnTo>
                        <a:pt x="18" y="254"/>
                      </a:lnTo>
                      <a:lnTo>
                        <a:pt x="18" y="254"/>
                      </a:lnTo>
                      <a:lnTo>
                        <a:pt x="16" y="226"/>
                      </a:lnTo>
                      <a:lnTo>
                        <a:pt x="16" y="226"/>
                      </a:lnTo>
                      <a:lnTo>
                        <a:pt x="16" y="208"/>
                      </a:lnTo>
                      <a:lnTo>
                        <a:pt x="18" y="190"/>
                      </a:lnTo>
                      <a:lnTo>
                        <a:pt x="22" y="174"/>
                      </a:lnTo>
                      <a:lnTo>
                        <a:pt x="28" y="156"/>
                      </a:lnTo>
                      <a:lnTo>
                        <a:pt x="34" y="140"/>
                      </a:lnTo>
                      <a:lnTo>
                        <a:pt x="42" y="124"/>
                      </a:lnTo>
                      <a:lnTo>
                        <a:pt x="50" y="110"/>
                      </a:lnTo>
                      <a:lnTo>
                        <a:pt x="60" y="96"/>
                      </a:lnTo>
                      <a:lnTo>
                        <a:pt x="60" y="96"/>
                      </a:lnTo>
                      <a:lnTo>
                        <a:pt x="62" y="98"/>
                      </a:lnTo>
                      <a:lnTo>
                        <a:pt x="64" y="100"/>
                      </a:lnTo>
                      <a:lnTo>
                        <a:pt x="64" y="100"/>
                      </a:lnTo>
                      <a:lnTo>
                        <a:pt x="66" y="104"/>
                      </a:lnTo>
                      <a:lnTo>
                        <a:pt x="66" y="104"/>
                      </a:lnTo>
                      <a:lnTo>
                        <a:pt x="68" y="104"/>
                      </a:lnTo>
                      <a:lnTo>
                        <a:pt x="72" y="104"/>
                      </a:lnTo>
                      <a:lnTo>
                        <a:pt x="76" y="102"/>
                      </a:lnTo>
                      <a:lnTo>
                        <a:pt x="76" y="102"/>
                      </a:lnTo>
                      <a:lnTo>
                        <a:pt x="76" y="104"/>
                      </a:lnTo>
                      <a:lnTo>
                        <a:pt x="76" y="104"/>
                      </a:lnTo>
                      <a:lnTo>
                        <a:pt x="74" y="108"/>
                      </a:lnTo>
                      <a:lnTo>
                        <a:pt x="68" y="112"/>
                      </a:lnTo>
                      <a:lnTo>
                        <a:pt x="66" y="114"/>
                      </a:lnTo>
                      <a:lnTo>
                        <a:pt x="66" y="114"/>
                      </a:lnTo>
                      <a:lnTo>
                        <a:pt x="62" y="120"/>
                      </a:lnTo>
                      <a:lnTo>
                        <a:pt x="62" y="126"/>
                      </a:lnTo>
                      <a:lnTo>
                        <a:pt x="62" y="126"/>
                      </a:lnTo>
                      <a:lnTo>
                        <a:pt x="64" y="134"/>
                      </a:lnTo>
                      <a:lnTo>
                        <a:pt x="72" y="140"/>
                      </a:lnTo>
                      <a:lnTo>
                        <a:pt x="72" y="140"/>
                      </a:lnTo>
                      <a:lnTo>
                        <a:pt x="82" y="140"/>
                      </a:lnTo>
                      <a:lnTo>
                        <a:pt x="88" y="138"/>
                      </a:lnTo>
                      <a:lnTo>
                        <a:pt x="88" y="138"/>
                      </a:lnTo>
                      <a:lnTo>
                        <a:pt x="90" y="134"/>
                      </a:lnTo>
                      <a:lnTo>
                        <a:pt x="90" y="130"/>
                      </a:lnTo>
                      <a:lnTo>
                        <a:pt x="90" y="130"/>
                      </a:lnTo>
                      <a:lnTo>
                        <a:pt x="90" y="128"/>
                      </a:lnTo>
                      <a:lnTo>
                        <a:pt x="90" y="128"/>
                      </a:lnTo>
                      <a:lnTo>
                        <a:pt x="90" y="122"/>
                      </a:lnTo>
                      <a:lnTo>
                        <a:pt x="90" y="118"/>
                      </a:lnTo>
                      <a:lnTo>
                        <a:pt x="92" y="116"/>
                      </a:lnTo>
                      <a:lnTo>
                        <a:pt x="92" y="116"/>
                      </a:lnTo>
                      <a:lnTo>
                        <a:pt x="96" y="116"/>
                      </a:lnTo>
                      <a:lnTo>
                        <a:pt x="96" y="116"/>
                      </a:lnTo>
                      <a:lnTo>
                        <a:pt x="100" y="116"/>
                      </a:lnTo>
                      <a:lnTo>
                        <a:pt x="104" y="114"/>
                      </a:lnTo>
                      <a:lnTo>
                        <a:pt x="104" y="114"/>
                      </a:lnTo>
                      <a:lnTo>
                        <a:pt x="110" y="112"/>
                      </a:lnTo>
                      <a:lnTo>
                        <a:pt x="110" y="112"/>
                      </a:lnTo>
                      <a:lnTo>
                        <a:pt x="112" y="114"/>
                      </a:lnTo>
                      <a:lnTo>
                        <a:pt x="112" y="114"/>
                      </a:lnTo>
                      <a:lnTo>
                        <a:pt x="114" y="118"/>
                      </a:lnTo>
                      <a:lnTo>
                        <a:pt x="114" y="118"/>
                      </a:lnTo>
                      <a:lnTo>
                        <a:pt x="116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2" y="132"/>
                      </a:lnTo>
                      <a:lnTo>
                        <a:pt x="120" y="138"/>
                      </a:lnTo>
                      <a:lnTo>
                        <a:pt x="120" y="138"/>
                      </a:lnTo>
                      <a:lnTo>
                        <a:pt x="118" y="138"/>
                      </a:lnTo>
                      <a:lnTo>
                        <a:pt x="118" y="138"/>
                      </a:lnTo>
                      <a:lnTo>
                        <a:pt x="114" y="138"/>
                      </a:lnTo>
                      <a:lnTo>
                        <a:pt x="112" y="140"/>
                      </a:lnTo>
                      <a:lnTo>
                        <a:pt x="110" y="142"/>
                      </a:lnTo>
                      <a:lnTo>
                        <a:pt x="110" y="142"/>
                      </a:lnTo>
                      <a:lnTo>
                        <a:pt x="108" y="160"/>
                      </a:lnTo>
                      <a:lnTo>
                        <a:pt x="108" y="160"/>
                      </a:lnTo>
                      <a:lnTo>
                        <a:pt x="108" y="162"/>
                      </a:lnTo>
                      <a:lnTo>
                        <a:pt x="104" y="162"/>
                      </a:lnTo>
                      <a:lnTo>
                        <a:pt x="104" y="162"/>
                      </a:lnTo>
                      <a:lnTo>
                        <a:pt x="98" y="164"/>
                      </a:lnTo>
                      <a:lnTo>
                        <a:pt x="96" y="168"/>
                      </a:lnTo>
                      <a:lnTo>
                        <a:pt x="92" y="172"/>
                      </a:lnTo>
                      <a:lnTo>
                        <a:pt x="92" y="172"/>
                      </a:lnTo>
                      <a:lnTo>
                        <a:pt x="90" y="174"/>
                      </a:lnTo>
                      <a:lnTo>
                        <a:pt x="90" y="174"/>
                      </a:lnTo>
                      <a:lnTo>
                        <a:pt x="86" y="174"/>
                      </a:lnTo>
                      <a:lnTo>
                        <a:pt x="84" y="174"/>
                      </a:lnTo>
                      <a:lnTo>
                        <a:pt x="84" y="178"/>
                      </a:lnTo>
                      <a:lnTo>
                        <a:pt x="84" y="178"/>
                      </a:lnTo>
                      <a:lnTo>
                        <a:pt x="82" y="192"/>
                      </a:lnTo>
                      <a:lnTo>
                        <a:pt x="82" y="192"/>
                      </a:lnTo>
                      <a:lnTo>
                        <a:pt x="80" y="194"/>
                      </a:lnTo>
                      <a:lnTo>
                        <a:pt x="80" y="194"/>
                      </a:lnTo>
                      <a:lnTo>
                        <a:pt x="78" y="194"/>
                      </a:lnTo>
                      <a:lnTo>
                        <a:pt x="76" y="198"/>
                      </a:lnTo>
                      <a:lnTo>
                        <a:pt x="76" y="198"/>
                      </a:lnTo>
                      <a:lnTo>
                        <a:pt x="74" y="202"/>
                      </a:lnTo>
                      <a:lnTo>
                        <a:pt x="72" y="204"/>
                      </a:lnTo>
                      <a:lnTo>
                        <a:pt x="72" y="204"/>
                      </a:lnTo>
                      <a:lnTo>
                        <a:pt x="70" y="206"/>
                      </a:lnTo>
                      <a:lnTo>
                        <a:pt x="68" y="210"/>
                      </a:lnTo>
                      <a:lnTo>
                        <a:pt x="68" y="210"/>
                      </a:lnTo>
                      <a:lnTo>
                        <a:pt x="66" y="220"/>
                      </a:lnTo>
                      <a:lnTo>
                        <a:pt x="66" y="220"/>
                      </a:lnTo>
                      <a:lnTo>
                        <a:pt x="66" y="226"/>
                      </a:lnTo>
                      <a:lnTo>
                        <a:pt x="66" y="226"/>
                      </a:lnTo>
                      <a:lnTo>
                        <a:pt x="66" y="230"/>
                      </a:lnTo>
                      <a:lnTo>
                        <a:pt x="66" y="230"/>
                      </a:lnTo>
                      <a:lnTo>
                        <a:pt x="68" y="232"/>
                      </a:lnTo>
                      <a:lnTo>
                        <a:pt x="68" y="236"/>
                      </a:lnTo>
                      <a:lnTo>
                        <a:pt x="68" y="236"/>
                      </a:lnTo>
                      <a:lnTo>
                        <a:pt x="68" y="240"/>
                      </a:lnTo>
                      <a:lnTo>
                        <a:pt x="68" y="240"/>
                      </a:lnTo>
                      <a:lnTo>
                        <a:pt x="66" y="240"/>
                      </a:lnTo>
                      <a:lnTo>
                        <a:pt x="66" y="240"/>
                      </a:lnTo>
                      <a:lnTo>
                        <a:pt x="66" y="238"/>
                      </a:lnTo>
                      <a:lnTo>
                        <a:pt x="66" y="238"/>
                      </a:lnTo>
                      <a:lnTo>
                        <a:pt x="66" y="236"/>
                      </a:lnTo>
                      <a:lnTo>
                        <a:pt x="66" y="236"/>
                      </a:lnTo>
                      <a:lnTo>
                        <a:pt x="66" y="234"/>
                      </a:lnTo>
                      <a:lnTo>
                        <a:pt x="64" y="230"/>
                      </a:lnTo>
                      <a:lnTo>
                        <a:pt x="62" y="228"/>
                      </a:lnTo>
                      <a:lnTo>
                        <a:pt x="56" y="226"/>
                      </a:lnTo>
                      <a:lnTo>
                        <a:pt x="56" y="226"/>
                      </a:lnTo>
                      <a:lnTo>
                        <a:pt x="52" y="228"/>
                      </a:lnTo>
                      <a:lnTo>
                        <a:pt x="50" y="228"/>
                      </a:lnTo>
                      <a:lnTo>
                        <a:pt x="50" y="228"/>
                      </a:lnTo>
                      <a:lnTo>
                        <a:pt x="46" y="232"/>
                      </a:lnTo>
                      <a:lnTo>
                        <a:pt x="40" y="232"/>
                      </a:lnTo>
                      <a:lnTo>
                        <a:pt x="40" y="232"/>
                      </a:lnTo>
                      <a:lnTo>
                        <a:pt x="38" y="232"/>
                      </a:lnTo>
                      <a:lnTo>
                        <a:pt x="38" y="236"/>
                      </a:lnTo>
                      <a:lnTo>
                        <a:pt x="38" y="236"/>
                      </a:lnTo>
                      <a:lnTo>
                        <a:pt x="36" y="238"/>
                      </a:lnTo>
                      <a:lnTo>
                        <a:pt x="34" y="240"/>
                      </a:lnTo>
                      <a:lnTo>
                        <a:pt x="34" y="240"/>
                      </a:lnTo>
                      <a:lnTo>
                        <a:pt x="32" y="242"/>
                      </a:lnTo>
                      <a:lnTo>
                        <a:pt x="32" y="246"/>
                      </a:lnTo>
                      <a:lnTo>
                        <a:pt x="32" y="246"/>
                      </a:lnTo>
                      <a:lnTo>
                        <a:pt x="32" y="248"/>
                      </a:lnTo>
                      <a:lnTo>
                        <a:pt x="34" y="250"/>
                      </a:lnTo>
                      <a:lnTo>
                        <a:pt x="34" y="250"/>
                      </a:lnTo>
                      <a:lnTo>
                        <a:pt x="34" y="252"/>
                      </a:lnTo>
                      <a:lnTo>
                        <a:pt x="34" y="254"/>
                      </a:lnTo>
                      <a:lnTo>
                        <a:pt x="34" y="254"/>
                      </a:lnTo>
                      <a:lnTo>
                        <a:pt x="32" y="256"/>
                      </a:lnTo>
                      <a:lnTo>
                        <a:pt x="32" y="256"/>
                      </a:lnTo>
                      <a:lnTo>
                        <a:pt x="30" y="260"/>
                      </a:lnTo>
                      <a:lnTo>
                        <a:pt x="30" y="264"/>
                      </a:lnTo>
                      <a:lnTo>
                        <a:pt x="32" y="270"/>
                      </a:lnTo>
                      <a:lnTo>
                        <a:pt x="32" y="270"/>
                      </a:lnTo>
                      <a:lnTo>
                        <a:pt x="34" y="272"/>
                      </a:lnTo>
                      <a:lnTo>
                        <a:pt x="38" y="272"/>
                      </a:lnTo>
                      <a:lnTo>
                        <a:pt x="38" y="272"/>
                      </a:lnTo>
                      <a:lnTo>
                        <a:pt x="42" y="272"/>
                      </a:lnTo>
                      <a:lnTo>
                        <a:pt x="46" y="274"/>
                      </a:lnTo>
                      <a:lnTo>
                        <a:pt x="46" y="274"/>
                      </a:lnTo>
                      <a:lnTo>
                        <a:pt x="46" y="278"/>
                      </a:lnTo>
                      <a:lnTo>
                        <a:pt x="46" y="278"/>
                      </a:lnTo>
                      <a:lnTo>
                        <a:pt x="48" y="282"/>
                      </a:lnTo>
                      <a:lnTo>
                        <a:pt x="50" y="284"/>
                      </a:lnTo>
                      <a:lnTo>
                        <a:pt x="50" y="284"/>
                      </a:lnTo>
                      <a:lnTo>
                        <a:pt x="54" y="286"/>
                      </a:lnTo>
                      <a:lnTo>
                        <a:pt x="54" y="286"/>
                      </a:lnTo>
                      <a:lnTo>
                        <a:pt x="56" y="286"/>
                      </a:lnTo>
                      <a:lnTo>
                        <a:pt x="58" y="288"/>
                      </a:lnTo>
                      <a:lnTo>
                        <a:pt x="58" y="288"/>
                      </a:lnTo>
                      <a:lnTo>
                        <a:pt x="62" y="296"/>
                      </a:lnTo>
                      <a:lnTo>
                        <a:pt x="62" y="296"/>
                      </a:lnTo>
                      <a:lnTo>
                        <a:pt x="64" y="304"/>
                      </a:lnTo>
                      <a:lnTo>
                        <a:pt x="66" y="306"/>
                      </a:lnTo>
                      <a:lnTo>
                        <a:pt x="70" y="308"/>
                      </a:lnTo>
                      <a:lnTo>
                        <a:pt x="70" y="308"/>
                      </a:lnTo>
                      <a:lnTo>
                        <a:pt x="78" y="308"/>
                      </a:lnTo>
                      <a:lnTo>
                        <a:pt x="82" y="306"/>
                      </a:lnTo>
                      <a:lnTo>
                        <a:pt x="86" y="306"/>
                      </a:lnTo>
                      <a:lnTo>
                        <a:pt x="86" y="306"/>
                      </a:lnTo>
                      <a:lnTo>
                        <a:pt x="92" y="308"/>
                      </a:lnTo>
                      <a:lnTo>
                        <a:pt x="94" y="310"/>
                      </a:lnTo>
                      <a:lnTo>
                        <a:pt x="94" y="310"/>
                      </a:lnTo>
                      <a:lnTo>
                        <a:pt x="98" y="312"/>
                      </a:lnTo>
                      <a:lnTo>
                        <a:pt x="100" y="312"/>
                      </a:lnTo>
                      <a:lnTo>
                        <a:pt x="100" y="312"/>
                      </a:lnTo>
                      <a:lnTo>
                        <a:pt x="106" y="310"/>
                      </a:lnTo>
                      <a:lnTo>
                        <a:pt x="106" y="310"/>
                      </a:lnTo>
                      <a:lnTo>
                        <a:pt x="108" y="308"/>
                      </a:lnTo>
                      <a:lnTo>
                        <a:pt x="114" y="306"/>
                      </a:lnTo>
                      <a:lnTo>
                        <a:pt x="116" y="306"/>
                      </a:lnTo>
                      <a:lnTo>
                        <a:pt x="116" y="306"/>
                      </a:lnTo>
                      <a:lnTo>
                        <a:pt x="116" y="306"/>
                      </a:lnTo>
                      <a:lnTo>
                        <a:pt x="120" y="306"/>
                      </a:lnTo>
                      <a:lnTo>
                        <a:pt x="124" y="306"/>
                      </a:lnTo>
                      <a:lnTo>
                        <a:pt x="124" y="306"/>
                      </a:lnTo>
                      <a:lnTo>
                        <a:pt x="128" y="308"/>
                      </a:lnTo>
                      <a:lnTo>
                        <a:pt x="128" y="308"/>
                      </a:lnTo>
                      <a:lnTo>
                        <a:pt x="134" y="308"/>
                      </a:lnTo>
                      <a:lnTo>
                        <a:pt x="134" y="308"/>
                      </a:lnTo>
                      <a:lnTo>
                        <a:pt x="144" y="306"/>
                      </a:lnTo>
                      <a:lnTo>
                        <a:pt x="144" y="306"/>
                      </a:lnTo>
                      <a:lnTo>
                        <a:pt x="144" y="306"/>
                      </a:lnTo>
                      <a:lnTo>
                        <a:pt x="144" y="306"/>
                      </a:lnTo>
                      <a:lnTo>
                        <a:pt x="146" y="308"/>
                      </a:lnTo>
                      <a:lnTo>
                        <a:pt x="150" y="310"/>
                      </a:lnTo>
                      <a:lnTo>
                        <a:pt x="150" y="310"/>
                      </a:lnTo>
                      <a:lnTo>
                        <a:pt x="156" y="308"/>
                      </a:lnTo>
                      <a:lnTo>
                        <a:pt x="156" y="308"/>
                      </a:lnTo>
                      <a:lnTo>
                        <a:pt x="160" y="306"/>
                      </a:lnTo>
                      <a:lnTo>
                        <a:pt x="166" y="306"/>
                      </a:lnTo>
                      <a:lnTo>
                        <a:pt x="166" y="306"/>
                      </a:lnTo>
                      <a:lnTo>
                        <a:pt x="172" y="306"/>
                      </a:lnTo>
                      <a:lnTo>
                        <a:pt x="186" y="308"/>
                      </a:lnTo>
                      <a:lnTo>
                        <a:pt x="186" y="308"/>
                      </a:lnTo>
                      <a:lnTo>
                        <a:pt x="190" y="310"/>
                      </a:lnTo>
                      <a:lnTo>
                        <a:pt x="192" y="312"/>
                      </a:lnTo>
                      <a:lnTo>
                        <a:pt x="192" y="312"/>
                      </a:lnTo>
                      <a:lnTo>
                        <a:pt x="194" y="314"/>
                      </a:lnTo>
                      <a:lnTo>
                        <a:pt x="196" y="316"/>
                      </a:lnTo>
                      <a:lnTo>
                        <a:pt x="196" y="316"/>
                      </a:lnTo>
                      <a:lnTo>
                        <a:pt x="202" y="316"/>
                      </a:lnTo>
                      <a:lnTo>
                        <a:pt x="208" y="316"/>
                      </a:lnTo>
                      <a:lnTo>
                        <a:pt x="208" y="316"/>
                      </a:lnTo>
                      <a:lnTo>
                        <a:pt x="218" y="314"/>
                      </a:lnTo>
                      <a:lnTo>
                        <a:pt x="234" y="314"/>
                      </a:lnTo>
                      <a:lnTo>
                        <a:pt x="234" y="314"/>
                      </a:lnTo>
                      <a:lnTo>
                        <a:pt x="238" y="316"/>
                      </a:lnTo>
                      <a:lnTo>
                        <a:pt x="240" y="316"/>
                      </a:lnTo>
                      <a:lnTo>
                        <a:pt x="248" y="320"/>
                      </a:lnTo>
                      <a:lnTo>
                        <a:pt x="248" y="320"/>
                      </a:lnTo>
                      <a:lnTo>
                        <a:pt x="252" y="318"/>
                      </a:lnTo>
                      <a:lnTo>
                        <a:pt x="252" y="318"/>
                      </a:lnTo>
                      <a:lnTo>
                        <a:pt x="254" y="318"/>
                      </a:lnTo>
                      <a:lnTo>
                        <a:pt x="256" y="318"/>
                      </a:lnTo>
                      <a:lnTo>
                        <a:pt x="256" y="318"/>
                      </a:lnTo>
                      <a:lnTo>
                        <a:pt x="256" y="322"/>
                      </a:lnTo>
                      <a:lnTo>
                        <a:pt x="256" y="322"/>
                      </a:lnTo>
                      <a:lnTo>
                        <a:pt x="256" y="326"/>
                      </a:lnTo>
                      <a:lnTo>
                        <a:pt x="256" y="326"/>
                      </a:lnTo>
                      <a:lnTo>
                        <a:pt x="256" y="330"/>
                      </a:lnTo>
                      <a:lnTo>
                        <a:pt x="256" y="330"/>
                      </a:lnTo>
                      <a:lnTo>
                        <a:pt x="258" y="330"/>
                      </a:lnTo>
                      <a:lnTo>
                        <a:pt x="260" y="330"/>
                      </a:lnTo>
                      <a:lnTo>
                        <a:pt x="262" y="328"/>
                      </a:lnTo>
                      <a:lnTo>
                        <a:pt x="266" y="324"/>
                      </a:lnTo>
                      <a:lnTo>
                        <a:pt x="266" y="324"/>
                      </a:lnTo>
                      <a:lnTo>
                        <a:pt x="266" y="326"/>
                      </a:lnTo>
                      <a:lnTo>
                        <a:pt x="266" y="326"/>
                      </a:lnTo>
                      <a:lnTo>
                        <a:pt x="266" y="326"/>
                      </a:lnTo>
                      <a:lnTo>
                        <a:pt x="266" y="326"/>
                      </a:lnTo>
                      <a:lnTo>
                        <a:pt x="270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4" y="328"/>
                      </a:lnTo>
                      <a:lnTo>
                        <a:pt x="276" y="330"/>
                      </a:lnTo>
                      <a:lnTo>
                        <a:pt x="276" y="330"/>
                      </a:lnTo>
                      <a:lnTo>
                        <a:pt x="274" y="342"/>
                      </a:lnTo>
                      <a:lnTo>
                        <a:pt x="274" y="342"/>
                      </a:lnTo>
                      <a:lnTo>
                        <a:pt x="272" y="344"/>
                      </a:lnTo>
                      <a:lnTo>
                        <a:pt x="272" y="344"/>
                      </a:lnTo>
                      <a:lnTo>
                        <a:pt x="270" y="348"/>
                      </a:lnTo>
                      <a:lnTo>
                        <a:pt x="268" y="352"/>
                      </a:lnTo>
                      <a:lnTo>
                        <a:pt x="268" y="352"/>
                      </a:lnTo>
                      <a:lnTo>
                        <a:pt x="270" y="358"/>
                      </a:lnTo>
                      <a:lnTo>
                        <a:pt x="270" y="358"/>
                      </a:lnTo>
                      <a:lnTo>
                        <a:pt x="270" y="360"/>
                      </a:lnTo>
                      <a:lnTo>
                        <a:pt x="270" y="360"/>
                      </a:lnTo>
                      <a:lnTo>
                        <a:pt x="266" y="364"/>
                      </a:lnTo>
                      <a:lnTo>
                        <a:pt x="264" y="370"/>
                      </a:lnTo>
                      <a:lnTo>
                        <a:pt x="262" y="380"/>
                      </a:lnTo>
                      <a:lnTo>
                        <a:pt x="262" y="380"/>
                      </a:lnTo>
                      <a:lnTo>
                        <a:pt x="262" y="386"/>
                      </a:lnTo>
                      <a:lnTo>
                        <a:pt x="260" y="390"/>
                      </a:lnTo>
                      <a:lnTo>
                        <a:pt x="260" y="390"/>
                      </a:lnTo>
                      <a:lnTo>
                        <a:pt x="256" y="394"/>
                      </a:lnTo>
                      <a:lnTo>
                        <a:pt x="250" y="404"/>
                      </a:lnTo>
                      <a:lnTo>
                        <a:pt x="246" y="412"/>
                      </a:lnTo>
                      <a:lnTo>
                        <a:pt x="246" y="412"/>
                      </a:lnTo>
                      <a:lnTo>
                        <a:pt x="244" y="414"/>
                      </a:lnTo>
                      <a:lnTo>
                        <a:pt x="242" y="416"/>
                      </a:lnTo>
                      <a:lnTo>
                        <a:pt x="238" y="418"/>
                      </a:lnTo>
                      <a:lnTo>
                        <a:pt x="238" y="418"/>
                      </a:lnTo>
                      <a:lnTo>
                        <a:pt x="234" y="424"/>
                      </a:lnTo>
                      <a:lnTo>
                        <a:pt x="232" y="436"/>
                      </a:lnTo>
                      <a:lnTo>
                        <a:pt x="232" y="436"/>
                      </a:lnTo>
                      <a:lnTo>
                        <a:pt x="226" y="436"/>
                      </a:lnTo>
                      <a:lnTo>
                        <a:pt x="226" y="436"/>
                      </a:lnTo>
                      <a:close/>
                      <a:moveTo>
                        <a:pt x="22" y="276"/>
                      </a:moveTo>
                      <a:lnTo>
                        <a:pt x="22" y="276"/>
                      </a:lnTo>
                      <a:lnTo>
                        <a:pt x="24" y="282"/>
                      </a:lnTo>
                      <a:lnTo>
                        <a:pt x="30" y="288"/>
                      </a:lnTo>
                      <a:lnTo>
                        <a:pt x="30" y="288"/>
                      </a:lnTo>
                      <a:lnTo>
                        <a:pt x="34" y="292"/>
                      </a:lnTo>
                      <a:lnTo>
                        <a:pt x="34" y="292"/>
                      </a:lnTo>
                      <a:lnTo>
                        <a:pt x="40" y="294"/>
                      </a:lnTo>
                      <a:lnTo>
                        <a:pt x="40" y="294"/>
                      </a:lnTo>
                      <a:lnTo>
                        <a:pt x="44" y="294"/>
                      </a:lnTo>
                      <a:lnTo>
                        <a:pt x="50" y="298"/>
                      </a:lnTo>
                      <a:lnTo>
                        <a:pt x="50" y="298"/>
                      </a:lnTo>
                      <a:lnTo>
                        <a:pt x="54" y="304"/>
                      </a:lnTo>
                      <a:lnTo>
                        <a:pt x="54" y="304"/>
                      </a:lnTo>
                      <a:lnTo>
                        <a:pt x="58" y="312"/>
                      </a:lnTo>
                      <a:lnTo>
                        <a:pt x="60" y="314"/>
                      </a:lnTo>
                      <a:lnTo>
                        <a:pt x="64" y="316"/>
                      </a:lnTo>
                      <a:lnTo>
                        <a:pt x="64" y="316"/>
                      </a:lnTo>
                      <a:lnTo>
                        <a:pt x="68" y="314"/>
                      </a:lnTo>
                      <a:lnTo>
                        <a:pt x="70" y="316"/>
                      </a:lnTo>
                      <a:lnTo>
                        <a:pt x="70" y="316"/>
                      </a:lnTo>
                      <a:lnTo>
                        <a:pt x="74" y="318"/>
                      </a:lnTo>
                      <a:lnTo>
                        <a:pt x="78" y="318"/>
                      </a:lnTo>
                      <a:lnTo>
                        <a:pt x="78" y="318"/>
                      </a:lnTo>
                      <a:lnTo>
                        <a:pt x="90" y="318"/>
                      </a:lnTo>
                      <a:lnTo>
                        <a:pt x="94" y="320"/>
                      </a:lnTo>
                      <a:lnTo>
                        <a:pt x="96" y="322"/>
                      </a:lnTo>
                      <a:lnTo>
                        <a:pt x="96" y="322"/>
                      </a:lnTo>
                      <a:lnTo>
                        <a:pt x="96" y="328"/>
                      </a:lnTo>
                      <a:lnTo>
                        <a:pt x="96" y="328"/>
                      </a:lnTo>
                      <a:lnTo>
                        <a:pt x="98" y="334"/>
                      </a:lnTo>
                      <a:lnTo>
                        <a:pt x="104" y="344"/>
                      </a:lnTo>
                      <a:lnTo>
                        <a:pt x="104" y="344"/>
                      </a:lnTo>
                      <a:lnTo>
                        <a:pt x="104" y="348"/>
                      </a:lnTo>
                      <a:lnTo>
                        <a:pt x="104" y="348"/>
                      </a:lnTo>
                      <a:lnTo>
                        <a:pt x="104" y="354"/>
                      </a:lnTo>
                      <a:lnTo>
                        <a:pt x="106" y="358"/>
                      </a:lnTo>
                      <a:lnTo>
                        <a:pt x="108" y="360"/>
                      </a:lnTo>
                      <a:lnTo>
                        <a:pt x="108" y="360"/>
                      </a:lnTo>
                      <a:lnTo>
                        <a:pt x="112" y="364"/>
                      </a:lnTo>
                      <a:lnTo>
                        <a:pt x="116" y="364"/>
                      </a:lnTo>
                      <a:lnTo>
                        <a:pt x="116" y="364"/>
                      </a:lnTo>
                      <a:lnTo>
                        <a:pt x="120" y="366"/>
                      </a:lnTo>
                      <a:lnTo>
                        <a:pt x="122" y="368"/>
                      </a:lnTo>
                      <a:lnTo>
                        <a:pt x="122" y="368"/>
                      </a:lnTo>
                      <a:lnTo>
                        <a:pt x="124" y="374"/>
                      </a:lnTo>
                      <a:lnTo>
                        <a:pt x="124" y="376"/>
                      </a:lnTo>
                      <a:lnTo>
                        <a:pt x="126" y="378"/>
                      </a:lnTo>
                      <a:lnTo>
                        <a:pt x="126" y="378"/>
                      </a:lnTo>
                      <a:lnTo>
                        <a:pt x="130" y="380"/>
                      </a:lnTo>
                      <a:lnTo>
                        <a:pt x="130" y="380"/>
                      </a:lnTo>
                      <a:lnTo>
                        <a:pt x="130" y="380"/>
                      </a:lnTo>
                      <a:lnTo>
                        <a:pt x="136" y="384"/>
                      </a:lnTo>
                      <a:lnTo>
                        <a:pt x="136" y="384"/>
                      </a:lnTo>
                      <a:lnTo>
                        <a:pt x="138" y="386"/>
                      </a:lnTo>
                      <a:lnTo>
                        <a:pt x="142" y="386"/>
                      </a:lnTo>
                      <a:lnTo>
                        <a:pt x="142" y="386"/>
                      </a:lnTo>
                      <a:lnTo>
                        <a:pt x="144" y="386"/>
                      </a:lnTo>
                      <a:lnTo>
                        <a:pt x="150" y="388"/>
                      </a:lnTo>
                      <a:lnTo>
                        <a:pt x="150" y="388"/>
                      </a:lnTo>
                      <a:lnTo>
                        <a:pt x="154" y="394"/>
                      </a:lnTo>
                      <a:lnTo>
                        <a:pt x="160" y="398"/>
                      </a:lnTo>
                      <a:lnTo>
                        <a:pt x="160" y="398"/>
                      </a:lnTo>
                      <a:lnTo>
                        <a:pt x="164" y="400"/>
                      </a:lnTo>
                      <a:lnTo>
                        <a:pt x="168" y="408"/>
                      </a:lnTo>
                      <a:lnTo>
                        <a:pt x="168" y="408"/>
                      </a:lnTo>
                      <a:lnTo>
                        <a:pt x="172" y="412"/>
                      </a:lnTo>
                      <a:lnTo>
                        <a:pt x="174" y="414"/>
                      </a:lnTo>
                      <a:lnTo>
                        <a:pt x="174" y="414"/>
                      </a:lnTo>
                      <a:lnTo>
                        <a:pt x="178" y="418"/>
                      </a:lnTo>
                      <a:lnTo>
                        <a:pt x="184" y="424"/>
                      </a:lnTo>
                      <a:lnTo>
                        <a:pt x="184" y="424"/>
                      </a:lnTo>
                      <a:lnTo>
                        <a:pt x="186" y="428"/>
                      </a:lnTo>
                      <a:lnTo>
                        <a:pt x="190" y="430"/>
                      </a:lnTo>
                      <a:lnTo>
                        <a:pt x="198" y="434"/>
                      </a:lnTo>
                      <a:lnTo>
                        <a:pt x="198" y="434"/>
                      </a:lnTo>
                      <a:lnTo>
                        <a:pt x="198" y="434"/>
                      </a:lnTo>
                      <a:lnTo>
                        <a:pt x="198" y="434"/>
                      </a:lnTo>
                      <a:lnTo>
                        <a:pt x="182" y="432"/>
                      </a:lnTo>
                      <a:lnTo>
                        <a:pt x="166" y="428"/>
                      </a:lnTo>
                      <a:lnTo>
                        <a:pt x="152" y="422"/>
                      </a:lnTo>
                      <a:lnTo>
                        <a:pt x="136" y="416"/>
                      </a:lnTo>
                      <a:lnTo>
                        <a:pt x="110" y="402"/>
                      </a:lnTo>
                      <a:lnTo>
                        <a:pt x="84" y="382"/>
                      </a:lnTo>
                      <a:lnTo>
                        <a:pt x="64" y="360"/>
                      </a:lnTo>
                      <a:lnTo>
                        <a:pt x="46" y="334"/>
                      </a:lnTo>
                      <a:lnTo>
                        <a:pt x="32" y="306"/>
                      </a:lnTo>
                      <a:lnTo>
                        <a:pt x="26" y="290"/>
                      </a:lnTo>
                      <a:lnTo>
                        <a:pt x="22" y="276"/>
                      </a:lnTo>
                      <a:lnTo>
                        <a:pt x="22" y="276"/>
                      </a:lnTo>
                      <a:close/>
                      <a:moveTo>
                        <a:pt x="212" y="16"/>
                      </a:moveTo>
                      <a:lnTo>
                        <a:pt x="212" y="16"/>
                      </a:lnTo>
                      <a:lnTo>
                        <a:pt x="226" y="16"/>
                      </a:lnTo>
                      <a:lnTo>
                        <a:pt x="226" y="16"/>
                      </a:lnTo>
                      <a:lnTo>
                        <a:pt x="246" y="16"/>
                      </a:lnTo>
                      <a:lnTo>
                        <a:pt x="264" y="18"/>
                      </a:lnTo>
                      <a:lnTo>
                        <a:pt x="282" y="22"/>
                      </a:lnTo>
                      <a:lnTo>
                        <a:pt x="300" y="28"/>
                      </a:lnTo>
                      <a:lnTo>
                        <a:pt x="316" y="36"/>
                      </a:lnTo>
                      <a:lnTo>
                        <a:pt x="332" y="44"/>
                      </a:lnTo>
                      <a:lnTo>
                        <a:pt x="348" y="54"/>
                      </a:lnTo>
                      <a:lnTo>
                        <a:pt x="362" y="64"/>
                      </a:lnTo>
                      <a:lnTo>
                        <a:pt x="374" y="76"/>
                      </a:lnTo>
                      <a:lnTo>
                        <a:pt x="386" y="90"/>
                      </a:lnTo>
                      <a:lnTo>
                        <a:pt x="398" y="104"/>
                      </a:lnTo>
                      <a:lnTo>
                        <a:pt x="408" y="118"/>
                      </a:lnTo>
                      <a:lnTo>
                        <a:pt x="416" y="134"/>
                      </a:lnTo>
                      <a:lnTo>
                        <a:pt x="424" y="150"/>
                      </a:lnTo>
                      <a:lnTo>
                        <a:pt x="428" y="168"/>
                      </a:lnTo>
                      <a:lnTo>
                        <a:pt x="434" y="186"/>
                      </a:lnTo>
                      <a:lnTo>
                        <a:pt x="434" y="186"/>
                      </a:lnTo>
                      <a:lnTo>
                        <a:pt x="432" y="196"/>
                      </a:lnTo>
                      <a:lnTo>
                        <a:pt x="430" y="208"/>
                      </a:lnTo>
                      <a:lnTo>
                        <a:pt x="430" y="208"/>
                      </a:lnTo>
                      <a:lnTo>
                        <a:pt x="430" y="222"/>
                      </a:lnTo>
                      <a:lnTo>
                        <a:pt x="428" y="232"/>
                      </a:lnTo>
                      <a:lnTo>
                        <a:pt x="428" y="232"/>
                      </a:lnTo>
                      <a:lnTo>
                        <a:pt x="424" y="244"/>
                      </a:lnTo>
                      <a:lnTo>
                        <a:pt x="422" y="254"/>
                      </a:lnTo>
                      <a:lnTo>
                        <a:pt x="420" y="266"/>
                      </a:lnTo>
                      <a:lnTo>
                        <a:pt x="420" y="266"/>
                      </a:lnTo>
                      <a:lnTo>
                        <a:pt x="420" y="272"/>
                      </a:lnTo>
                      <a:lnTo>
                        <a:pt x="420" y="272"/>
                      </a:lnTo>
                      <a:lnTo>
                        <a:pt x="416" y="278"/>
                      </a:lnTo>
                      <a:lnTo>
                        <a:pt x="416" y="282"/>
                      </a:lnTo>
                      <a:lnTo>
                        <a:pt x="416" y="282"/>
                      </a:lnTo>
                      <a:lnTo>
                        <a:pt x="414" y="284"/>
                      </a:lnTo>
                      <a:lnTo>
                        <a:pt x="412" y="288"/>
                      </a:lnTo>
                      <a:lnTo>
                        <a:pt x="412" y="288"/>
                      </a:lnTo>
                      <a:lnTo>
                        <a:pt x="410" y="286"/>
                      </a:lnTo>
                      <a:lnTo>
                        <a:pt x="410" y="286"/>
                      </a:lnTo>
                      <a:lnTo>
                        <a:pt x="410" y="282"/>
                      </a:lnTo>
                      <a:lnTo>
                        <a:pt x="410" y="282"/>
                      </a:lnTo>
                      <a:lnTo>
                        <a:pt x="410" y="274"/>
                      </a:lnTo>
                      <a:lnTo>
                        <a:pt x="408" y="268"/>
                      </a:lnTo>
                      <a:lnTo>
                        <a:pt x="404" y="264"/>
                      </a:lnTo>
                      <a:lnTo>
                        <a:pt x="404" y="264"/>
                      </a:lnTo>
                      <a:lnTo>
                        <a:pt x="404" y="260"/>
                      </a:lnTo>
                      <a:lnTo>
                        <a:pt x="404" y="260"/>
                      </a:lnTo>
                      <a:lnTo>
                        <a:pt x="404" y="260"/>
                      </a:lnTo>
                      <a:lnTo>
                        <a:pt x="404" y="260"/>
                      </a:lnTo>
                      <a:lnTo>
                        <a:pt x="402" y="256"/>
                      </a:lnTo>
                      <a:lnTo>
                        <a:pt x="402" y="252"/>
                      </a:lnTo>
                      <a:lnTo>
                        <a:pt x="398" y="250"/>
                      </a:lnTo>
                      <a:lnTo>
                        <a:pt x="398" y="250"/>
                      </a:lnTo>
                      <a:lnTo>
                        <a:pt x="396" y="248"/>
                      </a:lnTo>
                      <a:lnTo>
                        <a:pt x="396" y="248"/>
                      </a:lnTo>
                      <a:lnTo>
                        <a:pt x="392" y="242"/>
                      </a:lnTo>
                      <a:lnTo>
                        <a:pt x="388" y="238"/>
                      </a:lnTo>
                      <a:lnTo>
                        <a:pt x="386" y="238"/>
                      </a:lnTo>
                      <a:lnTo>
                        <a:pt x="386" y="238"/>
                      </a:lnTo>
                      <a:lnTo>
                        <a:pt x="384" y="234"/>
                      </a:lnTo>
                      <a:lnTo>
                        <a:pt x="384" y="234"/>
                      </a:lnTo>
                      <a:lnTo>
                        <a:pt x="388" y="226"/>
                      </a:lnTo>
                      <a:lnTo>
                        <a:pt x="388" y="226"/>
                      </a:lnTo>
                      <a:lnTo>
                        <a:pt x="388" y="222"/>
                      </a:lnTo>
                      <a:lnTo>
                        <a:pt x="388" y="222"/>
                      </a:lnTo>
                      <a:lnTo>
                        <a:pt x="388" y="220"/>
                      </a:lnTo>
                      <a:lnTo>
                        <a:pt x="386" y="218"/>
                      </a:lnTo>
                      <a:lnTo>
                        <a:pt x="386" y="218"/>
                      </a:lnTo>
                      <a:lnTo>
                        <a:pt x="384" y="216"/>
                      </a:lnTo>
                      <a:lnTo>
                        <a:pt x="384" y="216"/>
                      </a:lnTo>
                      <a:lnTo>
                        <a:pt x="384" y="214"/>
                      </a:lnTo>
                      <a:lnTo>
                        <a:pt x="386" y="212"/>
                      </a:lnTo>
                      <a:lnTo>
                        <a:pt x="378" y="208"/>
                      </a:lnTo>
                      <a:lnTo>
                        <a:pt x="378" y="208"/>
                      </a:lnTo>
                      <a:lnTo>
                        <a:pt x="376" y="208"/>
                      </a:lnTo>
                      <a:lnTo>
                        <a:pt x="374" y="208"/>
                      </a:lnTo>
                      <a:lnTo>
                        <a:pt x="368" y="212"/>
                      </a:lnTo>
                      <a:lnTo>
                        <a:pt x="368" y="212"/>
                      </a:lnTo>
                      <a:lnTo>
                        <a:pt x="364" y="216"/>
                      </a:lnTo>
                      <a:lnTo>
                        <a:pt x="362" y="218"/>
                      </a:lnTo>
                      <a:lnTo>
                        <a:pt x="362" y="218"/>
                      </a:lnTo>
                      <a:lnTo>
                        <a:pt x="358" y="216"/>
                      </a:lnTo>
                      <a:lnTo>
                        <a:pt x="354" y="216"/>
                      </a:lnTo>
                      <a:lnTo>
                        <a:pt x="354" y="216"/>
                      </a:lnTo>
                      <a:lnTo>
                        <a:pt x="348" y="220"/>
                      </a:lnTo>
                      <a:lnTo>
                        <a:pt x="344" y="228"/>
                      </a:lnTo>
                      <a:lnTo>
                        <a:pt x="344" y="228"/>
                      </a:lnTo>
                      <a:lnTo>
                        <a:pt x="342" y="230"/>
                      </a:lnTo>
                      <a:lnTo>
                        <a:pt x="340" y="230"/>
                      </a:lnTo>
                      <a:lnTo>
                        <a:pt x="340" y="230"/>
                      </a:lnTo>
                      <a:lnTo>
                        <a:pt x="336" y="232"/>
                      </a:lnTo>
                      <a:lnTo>
                        <a:pt x="334" y="234"/>
                      </a:lnTo>
                      <a:lnTo>
                        <a:pt x="332" y="236"/>
                      </a:lnTo>
                      <a:lnTo>
                        <a:pt x="332" y="236"/>
                      </a:lnTo>
                      <a:lnTo>
                        <a:pt x="328" y="238"/>
                      </a:lnTo>
                      <a:lnTo>
                        <a:pt x="328" y="238"/>
                      </a:lnTo>
                      <a:lnTo>
                        <a:pt x="314" y="234"/>
                      </a:lnTo>
                      <a:lnTo>
                        <a:pt x="304" y="232"/>
                      </a:lnTo>
                      <a:lnTo>
                        <a:pt x="300" y="230"/>
                      </a:lnTo>
                      <a:lnTo>
                        <a:pt x="300" y="230"/>
                      </a:lnTo>
                      <a:lnTo>
                        <a:pt x="294" y="228"/>
                      </a:lnTo>
                      <a:lnTo>
                        <a:pt x="292" y="226"/>
                      </a:lnTo>
                      <a:lnTo>
                        <a:pt x="292" y="226"/>
                      </a:lnTo>
                      <a:lnTo>
                        <a:pt x="292" y="224"/>
                      </a:lnTo>
                      <a:lnTo>
                        <a:pt x="292" y="224"/>
                      </a:lnTo>
                      <a:lnTo>
                        <a:pt x="292" y="222"/>
                      </a:lnTo>
                      <a:lnTo>
                        <a:pt x="292" y="222"/>
                      </a:lnTo>
                      <a:lnTo>
                        <a:pt x="290" y="218"/>
                      </a:lnTo>
                      <a:lnTo>
                        <a:pt x="288" y="214"/>
                      </a:lnTo>
                      <a:lnTo>
                        <a:pt x="288" y="214"/>
                      </a:lnTo>
                      <a:lnTo>
                        <a:pt x="286" y="212"/>
                      </a:lnTo>
                      <a:lnTo>
                        <a:pt x="286" y="206"/>
                      </a:lnTo>
                      <a:lnTo>
                        <a:pt x="286" y="206"/>
                      </a:lnTo>
                      <a:lnTo>
                        <a:pt x="286" y="206"/>
                      </a:lnTo>
                      <a:lnTo>
                        <a:pt x="278" y="200"/>
                      </a:lnTo>
                      <a:lnTo>
                        <a:pt x="278" y="200"/>
                      </a:lnTo>
                      <a:lnTo>
                        <a:pt x="280" y="188"/>
                      </a:lnTo>
                      <a:lnTo>
                        <a:pt x="280" y="188"/>
                      </a:lnTo>
                      <a:lnTo>
                        <a:pt x="278" y="176"/>
                      </a:lnTo>
                      <a:lnTo>
                        <a:pt x="278" y="176"/>
                      </a:lnTo>
                      <a:lnTo>
                        <a:pt x="276" y="170"/>
                      </a:lnTo>
                      <a:lnTo>
                        <a:pt x="276" y="170"/>
                      </a:lnTo>
                      <a:lnTo>
                        <a:pt x="278" y="166"/>
                      </a:lnTo>
                      <a:lnTo>
                        <a:pt x="278" y="166"/>
                      </a:lnTo>
                      <a:lnTo>
                        <a:pt x="278" y="156"/>
                      </a:lnTo>
                      <a:lnTo>
                        <a:pt x="278" y="156"/>
                      </a:lnTo>
                      <a:lnTo>
                        <a:pt x="278" y="148"/>
                      </a:lnTo>
                      <a:lnTo>
                        <a:pt x="278" y="148"/>
                      </a:lnTo>
                      <a:lnTo>
                        <a:pt x="278" y="142"/>
                      </a:lnTo>
                      <a:lnTo>
                        <a:pt x="278" y="142"/>
                      </a:lnTo>
                      <a:lnTo>
                        <a:pt x="280" y="138"/>
                      </a:lnTo>
                      <a:lnTo>
                        <a:pt x="280" y="138"/>
                      </a:lnTo>
                      <a:lnTo>
                        <a:pt x="290" y="126"/>
                      </a:lnTo>
                      <a:lnTo>
                        <a:pt x="290" y="126"/>
                      </a:lnTo>
                      <a:lnTo>
                        <a:pt x="294" y="120"/>
                      </a:lnTo>
                      <a:lnTo>
                        <a:pt x="296" y="116"/>
                      </a:lnTo>
                      <a:lnTo>
                        <a:pt x="296" y="116"/>
                      </a:lnTo>
                      <a:lnTo>
                        <a:pt x="298" y="112"/>
                      </a:lnTo>
                      <a:lnTo>
                        <a:pt x="302" y="106"/>
                      </a:lnTo>
                      <a:lnTo>
                        <a:pt x="302" y="106"/>
                      </a:lnTo>
                      <a:lnTo>
                        <a:pt x="304" y="102"/>
                      </a:lnTo>
                      <a:lnTo>
                        <a:pt x="308" y="100"/>
                      </a:lnTo>
                      <a:lnTo>
                        <a:pt x="316" y="98"/>
                      </a:lnTo>
                      <a:lnTo>
                        <a:pt x="320" y="96"/>
                      </a:lnTo>
                      <a:lnTo>
                        <a:pt x="320" y="96"/>
                      </a:lnTo>
                      <a:lnTo>
                        <a:pt x="324" y="94"/>
                      </a:lnTo>
                      <a:lnTo>
                        <a:pt x="326" y="90"/>
                      </a:lnTo>
                      <a:lnTo>
                        <a:pt x="326" y="90"/>
                      </a:lnTo>
                      <a:lnTo>
                        <a:pt x="324" y="88"/>
                      </a:lnTo>
                      <a:lnTo>
                        <a:pt x="324" y="88"/>
                      </a:lnTo>
                      <a:lnTo>
                        <a:pt x="324" y="88"/>
                      </a:lnTo>
                      <a:lnTo>
                        <a:pt x="328" y="84"/>
                      </a:lnTo>
                      <a:lnTo>
                        <a:pt x="332" y="82"/>
                      </a:lnTo>
                      <a:lnTo>
                        <a:pt x="336" y="80"/>
                      </a:lnTo>
                      <a:lnTo>
                        <a:pt x="336" y="80"/>
                      </a:lnTo>
                      <a:lnTo>
                        <a:pt x="340" y="78"/>
                      </a:lnTo>
                      <a:lnTo>
                        <a:pt x="342" y="76"/>
                      </a:lnTo>
                      <a:lnTo>
                        <a:pt x="342" y="76"/>
                      </a:lnTo>
                      <a:lnTo>
                        <a:pt x="342" y="74"/>
                      </a:lnTo>
                      <a:lnTo>
                        <a:pt x="342" y="74"/>
                      </a:lnTo>
                      <a:lnTo>
                        <a:pt x="340" y="70"/>
                      </a:lnTo>
                      <a:lnTo>
                        <a:pt x="336" y="64"/>
                      </a:lnTo>
                      <a:lnTo>
                        <a:pt x="336" y="64"/>
                      </a:lnTo>
                      <a:lnTo>
                        <a:pt x="336" y="64"/>
                      </a:lnTo>
                      <a:lnTo>
                        <a:pt x="330" y="62"/>
                      </a:lnTo>
                      <a:lnTo>
                        <a:pt x="326" y="62"/>
                      </a:lnTo>
                      <a:lnTo>
                        <a:pt x="326" y="62"/>
                      </a:lnTo>
                      <a:lnTo>
                        <a:pt x="322" y="64"/>
                      </a:lnTo>
                      <a:lnTo>
                        <a:pt x="316" y="62"/>
                      </a:lnTo>
                      <a:lnTo>
                        <a:pt x="316" y="62"/>
                      </a:lnTo>
                      <a:lnTo>
                        <a:pt x="312" y="62"/>
                      </a:lnTo>
                      <a:lnTo>
                        <a:pt x="308" y="64"/>
                      </a:lnTo>
                      <a:lnTo>
                        <a:pt x="304" y="70"/>
                      </a:lnTo>
                      <a:lnTo>
                        <a:pt x="304" y="70"/>
                      </a:lnTo>
                      <a:lnTo>
                        <a:pt x="304" y="72"/>
                      </a:lnTo>
                      <a:lnTo>
                        <a:pt x="302" y="74"/>
                      </a:lnTo>
                      <a:lnTo>
                        <a:pt x="302" y="74"/>
                      </a:lnTo>
                      <a:lnTo>
                        <a:pt x="296" y="74"/>
                      </a:lnTo>
                      <a:lnTo>
                        <a:pt x="292" y="74"/>
                      </a:lnTo>
                      <a:lnTo>
                        <a:pt x="292" y="74"/>
                      </a:lnTo>
                      <a:lnTo>
                        <a:pt x="290" y="78"/>
                      </a:lnTo>
                      <a:lnTo>
                        <a:pt x="290" y="78"/>
                      </a:lnTo>
                      <a:lnTo>
                        <a:pt x="292" y="82"/>
                      </a:lnTo>
                      <a:lnTo>
                        <a:pt x="294" y="84"/>
                      </a:lnTo>
                      <a:lnTo>
                        <a:pt x="294" y="84"/>
                      </a:lnTo>
                      <a:lnTo>
                        <a:pt x="296" y="88"/>
                      </a:lnTo>
                      <a:lnTo>
                        <a:pt x="296" y="88"/>
                      </a:lnTo>
                      <a:lnTo>
                        <a:pt x="296" y="88"/>
                      </a:lnTo>
                      <a:lnTo>
                        <a:pt x="296" y="88"/>
                      </a:lnTo>
                      <a:lnTo>
                        <a:pt x="290" y="86"/>
                      </a:lnTo>
                      <a:lnTo>
                        <a:pt x="290" y="86"/>
                      </a:lnTo>
                      <a:lnTo>
                        <a:pt x="290" y="86"/>
                      </a:lnTo>
                      <a:lnTo>
                        <a:pt x="288" y="86"/>
                      </a:lnTo>
                      <a:lnTo>
                        <a:pt x="286" y="88"/>
                      </a:lnTo>
                      <a:lnTo>
                        <a:pt x="284" y="92"/>
                      </a:lnTo>
                      <a:lnTo>
                        <a:pt x="284" y="92"/>
                      </a:lnTo>
                      <a:lnTo>
                        <a:pt x="284" y="94"/>
                      </a:lnTo>
                      <a:lnTo>
                        <a:pt x="282" y="96"/>
                      </a:lnTo>
                      <a:lnTo>
                        <a:pt x="282" y="96"/>
                      </a:lnTo>
                      <a:lnTo>
                        <a:pt x="278" y="98"/>
                      </a:lnTo>
                      <a:lnTo>
                        <a:pt x="278" y="102"/>
                      </a:lnTo>
                      <a:lnTo>
                        <a:pt x="278" y="102"/>
                      </a:lnTo>
                      <a:lnTo>
                        <a:pt x="278" y="104"/>
                      </a:lnTo>
                      <a:lnTo>
                        <a:pt x="280" y="106"/>
                      </a:lnTo>
                      <a:lnTo>
                        <a:pt x="282" y="110"/>
                      </a:lnTo>
                      <a:lnTo>
                        <a:pt x="282" y="110"/>
                      </a:lnTo>
                      <a:lnTo>
                        <a:pt x="282" y="112"/>
                      </a:lnTo>
                      <a:lnTo>
                        <a:pt x="282" y="112"/>
                      </a:lnTo>
                      <a:lnTo>
                        <a:pt x="280" y="116"/>
                      </a:lnTo>
                      <a:lnTo>
                        <a:pt x="276" y="120"/>
                      </a:lnTo>
                      <a:lnTo>
                        <a:pt x="276" y="120"/>
                      </a:lnTo>
                      <a:lnTo>
                        <a:pt x="274" y="122"/>
                      </a:lnTo>
                      <a:lnTo>
                        <a:pt x="274" y="122"/>
                      </a:lnTo>
                      <a:lnTo>
                        <a:pt x="270" y="124"/>
                      </a:lnTo>
                      <a:lnTo>
                        <a:pt x="270" y="124"/>
                      </a:lnTo>
                      <a:lnTo>
                        <a:pt x="266" y="120"/>
                      </a:lnTo>
                      <a:lnTo>
                        <a:pt x="266" y="122"/>
                      </a:lnTo>
                      <a:lnTo>
                        <a:pt x="260" y="124"/>
                      </a:lnTo>
                      <a:lnTo>
                        <a:pt x="260" y="124"/>
                      </a:lnTo>
                      <a:lnTo>
                        <a:pt x="260" y="124"/>
                      </a:lnTo>
                      <a:lnTo>
                        <a:pt x="260" y="124"/>
                      </a:lnTo>
                      <a:lnTo>
                        <a:pt x="258" y="120"/>
                      </a:lnTo>
                      <a:lnTo>
                        <a:pt x="258" y="120"/>
                      </a:lnTo>
                      <a:lnTo>
                        <a:pt x="256" y="116"/>
                      </a:lnTo>
                      <a:lnTo>
                        <a:pt x="256" y="116"/>
                      </a:lnTo>
                      <a:lnTo>
                        <a:pt x="254" y="112"/>
                      </a:lnTo>
                      <a:lnTo>
                        <a:pt x="254" y="112"/>
                      </a:lnTo>
                      <a:lnTo>
                        <a:pt x="256" y="108"/>
                      </a:lnTo>
                      <a:lnTo>
                        <a:pt x="256" y="108"/>
                      </a:lnTo>
                      <a:lnTo>
                        <a:pt x="258" y="104"/>
                      </a:lnTo>
                      <a:lnTo>
                        <a:pt x="260" y="100"/>
                      </a:lnTo>
                      <a:lnTo>
                        <a:pt x="260" y="100"/>
                      </a:lnTo>
                      <a:lnTo>
                        <a:pt x="260" y="98"/>
                      </a:lnTo>
                      <a:lnTo>
                        <a:pt x="258" y="96"/>
                      </a:lnTo>
                      <a:lnTo>
                        <a:pt x="258" y="96"/>
                      </a:lnTo>
                      <a:lnTo>
                        <a:pt x="254" y="96"/>
                      </a:lnTo>
                      <a:lnTo>
                        <a:pt x="252" y="96"/>
                      </a:lnTo>
                      <a:lnTo>
                        <a:pt x="252" y="96"/>
                      </a:lnTo>
                      <a:lnTo>
                        <a:pt x="252" y="96"/>
                      </a:lnTo>
                      <a:lnTo>
                        <a:pt x="252" y="96"/>
                      </a:lnTo>
                      <a:lnTo>
                        <a:pt x="250" y="88"/>
                      </a:lnTo>
                      <a:lnTo>
                        <a:pt x="250" y="88"/>
                      </a:lnTo>
                      <a:lnTo>
                        <a:pt x="246" y="90"/>
                      </a:lnTo>
                      <a:lnTo>
                        <a:pt x="246" y="90"/>
                      </a:lnTo>
                      <a:lnTo>
                        <a:pt x="244" y="88"/>
                      </a:lnTo>
                      <a:lnTo>
                        <a:pt x="244" y="88"/>
                      </a:lnTo>
                      <a:lnTo>
                        <a:pt x="244" y="82"/>
                      </a:lnTo>
                      <a:lnTo>
                        <a:pt x="244" y="82"/>
                      </a:lnTo>
                      <a:lnTo>
                        <a:pt x="246" y="78"/>
                      </a:lnTo>
                      <a:lnTo>
                        <a:pt x="246" y="78"/>
                      </a:lnTo>
                      <a:lnTo>
                        <a:pt x="244" y="74"/>
                      </a:lnTo>
                      <a:lnTo>
                        <a:pt x="242" y="72"/>
                      </a:lnTo>
                      <a:lnTo>
                        <a:pt x="242" y="72"/>
                      </a:lnTo>
                      <a:lnTo>
                        <a:pt x="242" y="70"/>
                      </a:lnTo>
                      <a:lnTo>
                        <a:pt x="242" y="70"/>
                      </a:lnTo>
                      <a:lnTo>
                        <a:pt x="242" y="68"/>
                      </a:lnTo>
                      <a:lnTo>
                        <a:pt x="242" y="68"/>
                      </a:lnTo>
                      <a:lnTo>
                        <a:pt x="244" y="64"/>
                      </a:lnTo>
                      <a:lnTo>
                        <a:pt x="244" y="64"/>
                      </a:lnTo>
                      <a:lnTo>
                        <a:pt x="242" y="60"/>
                      </a:lnTo>
                      <a:lnTo>
                        <a:pt x="242" y="60"/>
                      </a:lnTo>
                      <a:lnTo>
                        <a:pt x="244" y="54"/>
                      </a:lnTo>
                      <a:lnTo>
                        <a:pt x="244" y="54"/>
                      </a:lnTo>
                      <a:lnTo>
                        <a:pt x="246" y="52"/>
                      </a:lnTo>
                      <a:lnTo>
                        <a:pt x="246" y="52"/>
                      </a:lnTo>
                      <a:lnTo>
                        <a:pt x="248" y="50"/>
                      </a:lnTo>
                      <a:lnTo>
                        <a:pt x="250" y="48"/>
                      </a:lnTo>
                      <a:lnTo>
                        <a:pt x="250" y="48"/>
                      </a:lnTo>
                      <a:lnTo>
                        <a:pt x="250" y="46"/>
                      </a:lnTo>
                      <a:lnTo>
                        <a:pt x="250" y="46"/>
                      </a:lnTo>
                      <a:lnTo>
                        <a:pt x="248" y="44"/>
                      </a:lnTo>
                      <a:lnTo>
                        <a:pt x="246" y="42"/>
                      </a:lnTo>
                      <a:lnTo>
                        <a:pt x="246" y="42"/>
                      </a:lnTo>
                      <a:lnTo>
                        <a:pt x="244" y="38"/>
                      </a:lnTo>
                      <a:lnTo>
                        <a:pt x="244" y="38"/>
                      </a:lnTo>
                      <a:lnTo>
                        <a:pt x="242" y="34"/>
                      </a:lnTo>
                      <a:lnTo>
                        <a:pt x="240" y="32"/>
                      </a:lnTo>
                      <a:lnTo>
                        <a:pt x="236" y="32"/>
                      </a:lnTo>
                      <a:lnTo>
                        <a:pt x="236" y="32"/>
                      </a:lnTo>
                      <a:lnTo>
                        <a:pt x="234" y="30"/>
                      </a:lnTo>
                      <a:lnTo>
                        <a:pt x="234" y="30"/>
                      </a:lnTo>
                      <a:lnTo>
                        <a:pt x="232" y="26"/>
                      </a:lnTo>
                      <a:lnTo>
                        <a:pt x="232" y="24"/>
                      </a:lnTo>
                      <a:lnTo>
                        <a:pt x="224" y="22"/>
                      </a:lnTo>
                      <a:lnTo>
                        <a:pt x="222" y="28"/>
                      </a:lnTo>
                      <a:lnTo>
                        <a:pt x="222" y="28"/>
                      </a:lnTo>
                      <a:lnTo>
                        <a:pt x="218" y="32"/>
                      </a:lnTo>
                      <a:lnTo>
                        <a:pt x="218" y="40"/>
                      </a:lnTo>
                      <a:lnTo>
                        <a:pt x="218" y="40"/>
                      </a:lnTo>
                      <a:lnTo>
                        <a:pt x="218" y="44"/>
                      </a:lnTo>
                      <a:lnTo>
                        <a:pt x="220" y="48"/>
                      </a:lnTo>
                      <a:lnTo>
                        <a:pt x="220" y="48"/>
                      </a:lnTo>
                      <a:lnTo>
                        <a:pt x="222" y="50"/>
                      </a:lnTo>
                      <a:lnTo>
                        <a:pt x="222" y="52"/>
                      </a:lnTo>
                      <a:lnTo>
                        <a:pt x="222" y="52"/>
                      </a:lnTo>
                      <a:lnTo>
                        <a:pt x="218" y="52"/>
                      </a:lnTo>
                      <a:lnTo>
                        <a:pt x="214" y="48"/>
                      </a:lnTo>
                      <a:lnTo>
                        <a:pt x="214" y="48"/>
                      </a:lnTo>
                      <a:lnTo>
                        <a:pt x="208" y="46"/>
                      </a:lnTo>
                      <a:lnTo>
                        <a:pt x="208" y="46"/>
                      </a:lnTo>
                      <a:lnTo>
                        <a:pt x="206" y="44"/>
                      </a:lnTo>
                      <a:lnTo>
                        <a:pt x="206" y="44"/>
                      </a:lnTo>
                      <a:lnTo>
                        <a:pt x="206" y="40"/>
                      </a:lnTo>
                      <a:lnTo>
                        <a:pt x="204" y="38"/>
                      </a:lnTo>
                      <a:lnTo>
                        <a:pt x="204" y="38"/>
                      </a:lnTo>
                      <a:lnTo>
                        <a:pt x="204" y="32"/>
                      </a:lnTo>
                      <a:lnTo>
                        <a:pt x="202" y="34"/>
                      </a:lnTo>
                      <a:lnTo>
                        <a:pt x="204" y="28"/>
                      </a:lnTo>
                      <a:lnTo>
                        <a:pt x="204" y="28"/>
                      </a:lnTo>
                      <a:lnTo>
                        <a:pt x="204" y="24"/>
                      </a:lnTo>
                      <a:lnTo>
                        <a:pt x="204" y="24"/>
                      </a:lnTo>
                      <a:lnTo>
                        <a:pt x="208" y="20"/>
                      </a:lnTo>
                      <a:lnTo>
                        <a:pt x="208" y="20"/>
                      </a:lnTo>
                      <a:lnTo>
                        <a:pt x="212" y="16"/>
                      </a:lnTo>
                      <a:lnTo>
                        <a:pt x="212" y="16"/>
                      </a:lnTo>
                      <a:close/>
                      <a:moveTo>
                        <a:pt x="226" y="0"/>
                      </a:moveTo>
                      <a:lnTo>
                        <a:pt x="226" y="0"/>
                      </a:lnTo>
                      <a:lnTo>
                        <a:pt x="204" y="0"/>
                      </a:lnTo>
                      <a:lnTo>
                        <a:pt x="180" y="4"/>
                      </a:lnTo>
                      <a:lnTo>
                        <a:pt x="160" y="10"/>
                      </a:lnTo>
                      <a:lnTo>
                        <a:pt x="138" y="18"/>
                      </a:lnTo>
                      <a:lnTo>
                        <a:pt x="118" y="26"/>
                      </a:lnTo>
                      <a:lnTo>
                        <a:pt x="100" y="38"/>
                      </a:lnTo>
                      <a:lnTo>
                        <a:pt x="82" y="52"/>
                      </a:lnTo>
                      <a:lnTo>
                        <a:pt x="66" y="66"/>
                      </a:lnTo>
                      <a:lnTo>
                        <a:pt x="52" y="82"/>
                      </a:lnTo>
                      <a:lnTo>
                        <a:pt x="38" y="100"/>
                      </a:lnTo>
                      <a:lnTo>
                        <a:pt x="28" y="118"/>
                      </a:lnTo>
                      <a:lnTo>
                        <a:pt x="18" y="138"/>
                      </a:lnTo>
                      <a:lnTo>
                        <a:pt x="10" y="158"/>
                      </a:lnTo>
                      <a:lnTo>
                        <a:pt x="4" y="180"/>
                      </a:lnTo>
                      <a:lnTo>
                        <a:pt x="2" y="202"/>
                      </a:lnTo>
                      <a:lnTo>
                        <a:pt x="0" y="226"/>
                      </a:lnTo>
                      <a:lnTo>
                        <a:pt x="0" y="226"/>
                      </a:lnTo>
                      <a:lnTo>
                        <a:pt x="2" y="250"/>
                      </a:lnTo>
                      <a:lnTo>
                        <a:pt x="4" y="272"/>
                      </a:lnTo>
                      <a:lnTo>
                        <a:pt x="10" y="294"/>
                      </a:lnTo>
                      <a:lnTo>
                        <a:pt x="18" y="314"/>
                      </a:lnTo>
                      <a:lnTo>
                        <a:pt x="28" y="334"/>
                      </a:lnTo>
                      <a:lnTo>
                        <a:pt x="38" y="352"/>
                      </a:lnTo>
                      <a:lnTo>
                        <a:pt x="52" y="370"/>
                      </a:lnTo>
                      <a:lnTo>
                        <a:pt x="66" y="386"/>
                      </a:lnTo>
                      <a:lnTo>
                        <a:pt x="82" y="400"/>
                      </a:lnTo>
                      <a:lnTo>
                        <a:pt x="100" y="414"/>
                      </a:lnTo>
                      <a:lnTo>
                        <a:pt x="118" y="426"/>
                      </a:lnTo>
                      <a:lnTo>
                        <a:pt x="138" y="434"/>
                      </a:lnTo>
                      <a:lnTo>
                        <a:pt x="160" y="442"/>
                      </a:lnTo>
                      <a:lnTo>
                        <a:pt x="180" y="448"/>
                      </a:lnTo>
                      <a:lnTo>
                        <a:pt x="204" y="452"/>
                      </a:lnTo>
                      <a:lnTo>
                        <a:pt x="226" y="452"/>
                      </a:lnTo>
                      <a:lnTo>
                        <a:pt x="226" y="452"/>
                      </a:lnTo>
                      <a:lnTo>
                        <a:pt x="250" y="452"/>
                      </a:lnTo>
                      <a:lnTo>
                        <a:pt x="272" y="448"/>
                      </a:lnTo>
                      <a:lnTo>
                        <a:pt x="294" y="442"/>
                      </a:lnTo>
                      <a:lnTo>
                        <a:pt x="314" y="434"/>
                      </a:lnTo>
                      <a:lnTo>
                        <a:pt x="334" y="426"/>
                      </a:lnTo>
                      <a:lnTo>
                        <a:pt x="354" y="414"/>
                      </a:lnTo>
                      <a:lnTo>
                        <a:pt x="370" y="400"/>
                      </a:lnTo>
                      <a:lnTo>
                        <a:pt x="386" y="386"/>
                      </a:lnTo>
                      <a:lnTo>
                        <a:pt x="402" y="370"/>
                      </a:lnTo>
                      <a:lnTo>
                        <a:pt x="414" y="352"/>
                      </a:lnTo>
                      <a:lnTo>
                        <a:pt x="426" y="334"/>
                      </a:lnTo>
                      <a:lnTo>
                        <a:pt x="436" y="314"/>
                      </a:lnTo>
                      <a:lnTo>
                        <a:pt x="442" y="294"/>
                      </a:lnTo>
                      <a:lnTo>
                        <a:pt x="448" y="272"/>
                      </a:lnTo>
                      <a:lnTo>
                        <a:pt x="452" y="250"/>
                      </a:lnTo>
                      <a:lnTo>
                        <a:pt x="454" y="226"/>
                      </a:lnTo>
                      <a:lnTo>
                        <a:pt x="454" y="226"/>
                      </a:lnTo>
                      <a:lnTo>
                        <a:pt x="452" y="202"/>
                      </a:lnTo>
                      <a:lnTo>
                        <a:pt x="448" y="180"/>
                      </a:lnTo>
                      <a:lnTo>
                        <a:pt x="442" y="158"/>
                      </a:lnTo>
                      <a:lnTo>
                        <a:pt x="436" y="138"/>
                      </a:lnTo>
                      <a:lnTo>
                        <a:pt x="426" y="118"/>
                      </a:lnTo>
                      <a:lnTo>
                        <a:pt x="414" y="100"/>
                      </a:lnTo>
                      <a:lnTo>
                        <a:pt x="402" y="82"/>
                      </a:lnTo>
                      <a:lnTo>
                        <a:pt x="386" y="66"/>
                      </a:lnTo>
                      <a:lnTo>
                        <a:pt x="370" y="52"/>
                      </a:lnTo>
                      <a:lnTo>
                        <a:pt x="354" y="38"/>
                      </a:lnTo>
                      <a:lnTo>
                        <a:pt x="334" y="26"/>
                      </a:lnTo>
                      <a:lnTo>
                        <a:pt x="314" y="18"/>
                      </a:lnTo>
                      <a:lnTo>
                        <a:pt x="294" y="10"/>
                      </a:lnTo>
                      <a:lnTo>
                        <a:pt x="272" y="4"/>
                      </a:lnTo>
                      <a:lnTo>
                        <a:pt x="250" y="0"/>
                      </a:lnTo>
                      <a:lnTo>
                        <a:pt x="226" y="0"/>
                      </a:lnTo>
                      <a:lnTo>
                        <a:pt x="226" y="0"/>
                      </a:lnTo>
                      <a:close/>
                      <a:moveTo>
                        <a:pt x="106" y="82"/>
                      </a:moveTo>
                      <a:lnTo>
                        <a:pt x="106" y="82"/>
                      </a:lnTo>
                      <a:lnTo>
                        <a:pt x="106" y="82"/>
                      </a:lnTo>
                      <a:lnTo>
                        <a:pt x="106" y="82"/>
                      </a:lnTo>
                      <a:lnTo>
                        <a:pt x="108" y="82"/>
                      </a:lnTo>
                      <a:lnTo>
                        <a:pt x="106" y="82"/>
                      </a:lnTo>
                      <a:close/>
                      <a:moveTo>
                        <a:pt x="110" y="88"/>
                      </a:moveTo>
                      <a:lnTo>
                        <a:pt x="110" y="88"/>
                      </a:lnTo>
                      <a:lnTo>
                        <a:pt x="106" y="92"/>
                      </a:lnTo>
                      <a:lnTo>
                        <a:pt x="106" y="94"/>
                      </a:lnTo>
                      <a:lnTo>
                        <a:pt x="106" y="94"/>
                      </a:lnTo>
                      <a:lnTo>
                        <a:pt x="104" y="92"/>
                      </a:lnTo>
                      <a:lnTo>
                        <a:pt x="104" y="92"/>
                      </a:lnTo>
                      <a:lnTo>
                        <a:pt x="104" y="90"/>
                      </a:lnTo>
                      <a:lnTo>
                        <a:pt x="104" y="90"/>
                      </a:lnTo>
                      <a:lnTo>
                        <a:pt x="104" y="88"/>
                      </a:lnTo>
                      <a:lnTo>
                        <a:pt x="104" y="88"/>
                      </a:lnTo>
                      <a:lnTo>
                        <a:pt x="108" y="86"/>
                      </a:lnTo>
                      <a:lnTo>
                        <a:pt x="108" y="86"/>
                      </a:lnTo>
                      <a:lnTo>
                        <a:pt x="108" y="86"/>
                      </a:lnTo>
                      <a:lnTo>
                        <a:pt x="108" y="86"/>
                      </a:lnTo>
                      <a:lnTo>
                        <a:pt x="110" y="86"/>
                      </a:lnTo>
                      <a:lnTo>
                        <a:pt x="110" y="86"/>
                      </a:lnTo>
                      <a:lnTo>
                        <a:pt x="110" y="88"/>
                      </a:lnTo>
                      <a:lnTo>
                        <a:pt x="110" y="88"/>
                      </a:lnTo>
                      <a:close/>
                      <a:moveTo>
                        <a:pt x="106" y="82"/>
                      </a:moveTo>
                      <a:lnTo>
                        <a:pt x="106" y="82"/>
                      </a:lnTo>
                      <a:lnTo>
                        <a:pt x="102" y="84"/>
                      </a:lnTo>
                      <a:lnTo>
                        <a:pt x="100" y="86"/>
                      </a:lnTo>
                      <a:lnTo>
                        <a:pt x="100" y="86"/>
                      </a:lnTo>
                      <a:lnTo>
                        <a:pt x="100" y="90"/>
                      </a:lnTo>
                      <a:lnTo>
                        <a:pt x="100" y="90"/>
                      </a:lnTo>
                      <a:lnTo>
                        <a:pt x="100" y="96"/>
                      </a:lnTo>
                      <a:lnTo>
                        <a:pt x="100" y="96"/>
                      </a:lnTo>
                      <a:lnTo>
                        <a:pt x="100" y="96"/>
                      </a:lnTo>
                      <a:lnTo>
                        <a:pt x="100" y="96"/>
                      </a:lnTo>
                      <a:lnTo>
                        <a:pt x="106" y="98"/>
                      </a:lnTo>
                      <a:lnTo>
                        <a:pt x="108" y="98"/>
                      </a:lnTo>
                      <a:lnTo>
                        <a:pt x="108" y="98"/>
                      </a:lnTo>
                      <a:lnTo>
                        <a:pt x="110" y="96"/>
                      </a:lnTo>
                      <a:lnTo>
                        <a:pt x="110" y="94"/>
                      </a:lnTo>
                      <a:lnTo>
                        <a:pt x="112" y="90"/>
                      </a:lnTo>
                      <a:lnTo>
                        <a:pt x="112" y="90"/>
                      </a:lnTo>
                      <a:lnTo>
                        <a:pt x="114" y="88"/>
                      </a:lnTo>
                      <a:lnTo>
                        <a:pt x="112" y="84"/>
                      </a:lnTo>
                      <a:lnTo>
                        <a:pt x="112" y="84"/>
                      </a:lnTo>
                      <a:lnTo>
                        <a:pt x="110" y="82"/>
                      </a:lnTo>
                      <a:lnTo>
                        <a:pt x="106" y="82"/>
                      </a:lnTo>
                      <a:lnTo>
                        <a:pt x="106" y="82"/>
                      </a:lnTo>
                      <a:close/>
                      <a:moveTo>
                        <a:pt x="150" y="90"/>
                      </a:moveTo>
                      <a:lnTo>
                        <a:pt x="150" y="90"/>
                      </a:lnTo>
                      <a:lnTo>
                        <a:pt x="150" y="92"/>
                      </a:lnTo>
                      <a:lnTo>
                        <a:pt x="150" y="92"/>
                      </a:lnTo>
                      <a:lnTo>
                        <a:pt x="146" y="96"/>
                      </a:lnTo>
                      <a:lnTo>
                        <a:pt x="144" y="100"/>
                      </a:lnTo>
                      <a:lnTo>
                        <a:pt x="144" y="102"/>
                      </a:lnTo>
                      <a:lnTo>
                        <a:pt x="144" y="102"/>
                      </a:lnTo>
                      <a:lnTo>
                        <a:pt x="142" y="100"/>
                      </a:lnTo>
                      <a:lnTo>
                        <a:pt x="142" y="98"/>
                      </a:lnTo>
                      <a:lnTo>
                        <a:pt x="140" y="90"/>
                      </a:lnTo>
                      <a:lnTo>
                        <a:pt x="140" y="90"/>
                      </a:lnTo>
                      <a:lnTo>
                        <a:pt x="136" y="86"/>
                      </a:lnTo>
                      <a:lnTo>
                        <a:pt x="134" y="84"/>
                      </a:lnTo>
                      <a:lnTo>
                        <a:pt x="126" y="84"/>
                      </a:lnTo>
                      <a:lnTo>
                        <a:pt x="126" y="84"/>
                      </a:lnTo>
                      <a:lnTo>
                        <a:pt x="122" y="84"/>
                      </a:lnTo>
                      <a:lnTo>
                        <a:pt x="122" y="82"/>
                      </a:lnTo>
                      <a:lnTo>
                        <a:pt x="122" y="82"/>
                      </a:lnTo>
                      <a:lnTo>
                        <a:pt x="122" y="82"/>
                      </a:lnTo>
                      <a:lnTo>
                        <a:pt x="122" y="78"/>
                      </a:lnTo>
                      <a:lnTo>
                        <a:pt x="122" y="76"/>
                      </a:lnTo>
                      <a:lnTo>
                        <a:pt x="122" y="76"/>
                      </a:lnTo>
                      <a:lnTo>
                        <a:pt x="126" y="74"/>
                      </a:lnTo>
                      <a:lnTo>
                        <a:pt x="126" y="74"/>
                      </a:lnTo>
                      <a:lnTo>
                        <a:pt x="132" y="72"/>
                      </a:lnTo>
                      <a:lnTo>
                        <a:pt x="136" y="70"/>
                      </a:lnTo>
                      <a:lnTo>
                        <a:pt x="136" y="70"/>
                      </a:lnTo>
                      <a:lnTo>
                        <a:pt x="138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4" y="68"/>
                      </a:lnTo>
                      <a:lnTo>
                        <a:pt x="150" y="64"/>
                      </a:lnTo>
                      <a:lnTo>
                        <a:pt x="150" y="64"/>
                      </a:lnTo>
                      <a:lnTo>
                        <a:pt x="150" y="64"/>
                      </a:lnTo>
                      <a:lnTo>
                        <a:pt x="152" y="64"/>
                      </a:lnTo>
                      <a:lnTo>
                        <a:pt x="152" y="64"/>
                      </a:lnTo>
                      <a:lnTo>
                        <a:pt x="154" y="68"/>
                      </a:lnTo>
                      <a:lnTo>
                        <a:pt x="154" y="68"/>
                      </a:lnTo>
                      <a:lnTo>
                        <a:pt x="154" y="70"/>
                      </a:lnTo>
                      <a:lnTo>
                        <a:pt x="154" y="70"/>
                      </a:lnTo>
                      <a:lnTo>
                        <a:pt x="152" y="72"/>
                      </a:lnTo>
                      <a:lnTo>
                        <a:pt x="150" y="74"/>
                      </a:lnTo>
                      <a:lnTo>
                        <a:pt x="150" y="74"/>
                      </a:lnTo>
                      <a:lnTo>
                        <a:pt x="148" y="76"/>
                      </a:lnTo>
                      <a:lnTo>
                        <a:pt x="146" y="78"/>
                      </a:lnTo>
                      <a:lnTo>
                        <a:pt x="146" y="78"/>
                      </a:lnTo>
                      <a:lnTo>
                        <a:pt x="146" y="78"/>
                      </a:lnTo>
                      <a:lnTo>
                        <a:pt x="146" y="78"/>
                      </a:lnTo>
                      <a:lnTo>
                        <a:pt x="146" y="82"/>
                      </a:lnTo>
                      <a:lnTo>
                        <a:pt x="146" y="82"/>
                      </a:lnTo>
                      <a:lnTo>
                        <a:pt x="150" y="84"/>
                      </a:lnTo>
                      <a:lnTo>
                        <a:pt x="154" y="84"/>
                      </a:lnTo>
                      <a:lnTo>
                        <a:pt x="154" y="84"/>
                      </a:lnTo>
                      <a:lnTo>
                        <a:pt x="154" y="86"/>
                      </a:lnTo>
                      <a:lnTo>
                        <a:pt x="154" y="86"/>
                      </a:lnTo>
                      <a:lnTo>
                        <a:pt x="150" y="90"/>
                      </a:lnTo>
                      <a:lnTo>
                        <a:pt x="150" y="90"/>
                      </a:lnTo>
                      <a:close/>
                      <a:moveTo>
                        <a:pt x="154" y="80"/>
                      </a:moveTo>
                      <a:lnTo>
                        <a:pt x="154" y="80"/>
                      </a:lnTo>
                      <a:lnTo>
                        <a:pt x="150" y="80"/>
                      </a:lnTo>
                      <a:lnTo>
                        <a:pt x="150" y="80"/>
                      </a:lnTo>
                      <a:lnTo>
                        <a:pt x="150" y="78"/>
                      </a:lnTo>
                      <a:lnTo>
                        <a:pt x="152" y="78"/>
                      </a:lnTo>
                      <a:lnTo>
                        <a:pt x="152" y="78"/>
                      </a:lnTo>
                      <a:lnTo>
                        <a:pt x="156" y="74"/>
                      </a:lnTo>
                      <a:lnTo>
                        <a:pt x="158" y="72"/>
                      </a:lnTo>
                      <a:lnTo>
                        <a:pt x="158" y="68"/>
                      </a:lnTo>
                      <a:lnTo>
                        <a:pt x="158" y="68"/>
                      </a:lnTo>
                      <a:lnTo>
                        <a:pt x="156" y="62"/>
                      </a:lnTo>
                      <a:lnTo>
                        <a:pt x="156" y="62"/>
                      </a:lnTo>
                      <a:lnTo>
                        <a:pt x="152" y="60"/>
                      </a:lnTo>
                      <a:lnTo>
                        <a:pt x="150" y="60"/>
                      </a:lnTo>
                      <a:lnTo>
                        <a:pt x="146" y="60"/>
                      </a:lnTo>
                      <a:lnTo>
                        <a:pt x="146" y="60"/>
                      </a:lnTo>
                      <a:lnTo>
                        <a:pt x="144" y="64"/>
                      </a:lnTo>
                      <a:lnTo>
                        <a:pt x="140" y="64"/>
                      </a:lnTo>
                      <a:lnTo>
                        <a:pt x="140" y="64"/>
                      </a:lnTo>
                      <a:lnTo>
                        <a:pt x="138" y="64"/>
                      </a:lnTo>
                      <a:lnTo>
                        <a:pt x="134" y="68"/>
                      </a:lnTo>
                      <a:lnTo>
                        <a:pt x="134" y="68"/>
                      </a:lnTo>
                      <a:lnTo>
                        <a:pt x="130" y="70"/>
                      </a:lnTo>
                      <a:lnTo>
                        <a:pt x="126" y="70"/>
                      </a:lnTo>
                      <a:lnTo>
                        <a:pt x="120" y="72"/>
                      </a:lnTo>
                      <a:lnTo>
                        <a:pt x="120" y="72"/>
                      </a:lnTo>
                      <a:lnTo>
                        <a:pt x="118" y="74"/>
                      </a:lnTo>
                      <a:lnTo>
                        <a:pt x="116" y="78"/>
                      </a:lnTo>
                      <a:lnTo>
                        <a:pt x="116" y="78"/>
                      </a:lnTo>
                      <a:lnTo>
                        <a:pt x="118" y="82"/>
                      </a:lnTo>
                      <a:lnTo>
                        <a:pt x="118" y="82"/>
                      </a:lnTo>
                      <a:lnTo>
                        <a:pt x="118" y="86"/>
                      </a:lnTo>
                      <a:lnTo>
                        <a:pt x="120" y="86"/>
                      </a:lnTo>
                      <a:lnTo>
                        <a:pt x="126" y="88"/>
                      </a:lnTo>
                      <a:lnTo>
                        <a:pt x="126" y="88"/>
                      </a:lnTo>
                      <a:lnTo>
                        <a:pt x="132" y="88"/>
                      </a:lnTo>
                      <a:lnTo>
                        <a:pt x="134" y="90"/>
                      </a:lnTo>
                      <a:lnTo>
                        <a:pt x="136" y="92"/>
                      </a:lnTo>
                      <a:lnTo>
                        <a:pt x="136" y="92"/>
                      </a:lnTo>
                      <a:lnTo>
                        <a:pt x="138" y="98"/>
                      </a:lnTo>
                      <a:lnTo>
                        <a:pt x="138" y="98"/>
                      </a:lnTo>
                      <a:lnTo>
                        <a:pt x="138" y="102"/>
                      </a:lnTo>
                      <a:lnTo>
                        <a:pt x="140" y="104"/>
                      </a:lnTo>
                      <a:lnTo>
                        <a:pt x="142" y="106"/>
                      </a:lnTo>
                      <a:lnTo>
                        <a:pt x="142" y="106"/>
                      </a:lnTo>
                      <a:lnTo>
                        <a:pt x="144" y="106"/>
                      </a:lnTo>
                      <a:lnTo>
                        <a:pt x="146" y="104"/>
                      </a:lnTo>
                      <a:lnTo>
                        <a:pt x="148" y="102"/>
                      </a:lnTo>
                      <a:lnTo>
                        <a:pt x="148" y="102"/>
                      </a:lnTo>
                      <a:lnTo>
                        <a:pt x="148" y="98"/>
                      </a:lnTo>
                      <a:lnTo>
                        <a:pt x="150" y="96"/>
                      </a:lnTo>
                      <a:lnTo>
                        <a:pt x="150" y="96"/>
                      </a:lnTo>
                      <a:lnTo>
                        <a:pt x="154" y="94"/>
                      </a:lnTo>
                      <a:lnTo>
                        <a:pt x="154" y="92"/>
                      </a:lnTo>
                      <a:lnTo>
                        <a:pt x="154" y="92"/>
                      </a:lnTo>
                      <a:lnTo>
                        <a:pt x="154" y="90"/>
                      </a:lnTo>
                      <a:lnTo>
                        <a:pt x="156" y="88"/>
                      </a:lnTo>
                      <a:lnTo>
                        <a:pt x="158" y="88"/>
                      </a:lnTo>
                      <a:lnTo>
                        <a:pt x="156" y="80"/>
                      </a:lnTo>
                      <a:lnTo>
                        <a:pt x="154" y="80"/>
                      </a:lnTo>
                      <a:close/>
                      <a:moveTo>
                        <a:pt x="194" y="68"/>
                      </a:moveTo>
                      <a:lnTo>
                        <a:pt x="194" y="68"/>
                      </a:lnTo>
                      <a:lnTo>
                        <a:pt x="188" y="70"/>
                      </a:lnTo>
                      <a:lnTo>
                        <a:pt x="188" y="70"/>
                      </a:lnTo>
                      <a:lnTo>
                        <a:pt x="186" y="72"/>
                      </a:lnTo>
                      <a:lnTo>
                        <a:pt x="186" y="72"/>
                      </a:lnTo>
                      <a:lnTo>
                        <a:pt x="182" y="66"/>
                      </a:lnTo>
                      <a:lnTo>
                        <a:pt x="182" y="66"/>
                      </a:lnTo>
                      <a:lnTo>
                        <a:pt x="182" y="66"/>
                      </a:lnTo>
                      <a:lnTo>
                        <a:pt x="186" y="66"/>
                      </a:lnTo>
                      <a:lnTo>
                        <a:pt x="192" y="64"/>
                      </a:lnTo>
                      <a:lnTo>
                        <a:pt x="192" y="64"/>
                      </a:lnTo>
                      <a:lnTo>
                        <a:pt x="198" y="66"/>
                      </a:lnTo>
                      <a:lnTo>
                        <a:pt x="198" y="66"/>
                      </a:lnTo>
                      <a:lnTo>
                        <a:pt x="194" y="68"/>
                      </a:lnTo>
                      <a:lnTo>
                        <a:pt x="194" y="68"/>
                      </a:lnTo>
                      <a:close/>
                      <a:moveTo>
                        <a:pt x="192" y="60"/>
                      </a:moveTo>
                      <a:lnTo>
                        <a:pt x="192" y="60"/>
                      </a:lnTo>
                      <a:lnTo>
                        <a:pt x="186" y="60"/>
                      </a:lnTo>
                      <a:lnTo>
                        <a:pt x="182" y="62"/>
                      </a:lnTo>
                      <a:lnTo>
                        <a:pt x="178" y="64"/>
                      </a:lnTo>
                      <a:lnTo>
                        <a:pt x="178" y="64"/>
                      </a:lnTo>
                      <a:lnTo>
                        <a:pt x="178" y="66"/>
                      </a:lnTo>
                      <a:lnTo>
                        <a:pt x="178" y="66"/>
                      </a:lnTo>
                      <a:lnTo>
                        <a:pt x="178" y="68"/>
                      </a:lnTo>
                      <a:lnTo>
                        <a:pt x="178" y="68"/>
                      </a:lnTo>
                      <a:lnTo>
                        <a:pt x="180" y="72"/>
                      </a:lnTo>
                      <a:lnTo>
                        <a:pt x="184" y="74"/>
                      </a:lnTo>
                      <a:lnTo>
                        <a:pt x="184" y="74"/>
                      </a:lnTo>
                      <a:lnTo>
                        <a:pt x="188" y="76"/>
                      </a:lnTo>
                      <a:lnTo>
                        <a:pt x="190" y="74"/>
                      </a:lnTo>
                      <a:lnTo>
                        <a:pt x="194" y="72"/>
                      </a:lnTo>
                      <a:lnTo>
                        <a:pt x="194" y="72"/>
                      </a:lnTo>
                      <a:lnTo>
                        <a:pt x="198" y="72"/>
                      </a:lnTo>
                      <a:lnTo>
                        <a:pt x="202" y="68"/>
                      </a:lnTo>
                      <a:lnTo>
                        <a:pt x="202" y="68"/>
                      </a:lnTo>
                      <a:lnTo>
                        <a:pt x="202" y="64"/>
                      </a:lnTo>
                      <a:lnTo>
                        <a:pt x="202" y="64"/>
                      </a:lnTo>
                      <a:lnTo>
                        <a:pt x="200" y="62"/>
                      </a:lnTo>
                      <a:lnTo>
                        <a:pt x="192" y="60"/>
                      </a:lnTo>
                      <a:lnTo>
                        <a:pt x="192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" name="Freeform 56"/>
                <p:cNvSpPr>
                  <a:spLocks/>
                </p:cNvSpPr>
                <p:nvPr/>
              </p:nvSpPr>
              <p:spPr bwMode="auto">
                <a:xfrm>
                  <a:off x="8042837" y="2776692"/>
                  <a:ext cx="209325" cy="226071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2" y="8"/>
                    </a:cxn>
                    <a:cxn ang="0">
                      <a:pos x="0" y="18"/>
                    </a:cxn>
                    <a:cxn ang="0">
                      <a:pos x="2" y="22"/>
                    </a:cxn>
                    <a:cxn ang="0">
                      <a:pos x="4" y="28"/>
                    </a:cxn>
                    <a:cxn ang="0">
                      <a:pos x="6" y="30"/>
                    </a:cxn>
                    <a:cxn ang="0">
                      <a:pos x="16" y="36"/>
                    </a:cxn>
                    <a:cxn ang="0">
                      <a:pos x="20" y="34"/>
                    </a:cxn>
                    <a:cxn ang="0">
                      <a:pos x="16" y="28"/>
                    </a:cxn>
                    <a:cxn ang="0">
                      <a:pos x="16" y="16"/>
                    </a:cxn>
                    <a:cxn ang="0">
                      <a:pos x="30" y="8"/>
                    </a:cxn>
                    <a:cxn ang="0">
                      <a:pos x="32" y="14"/>
                    </a:cxn>
                    <a:cxn ang="0">
                      <a:pos x="34" y="16"/>
                    </a:cxn>
                    <a:cxn ang="0">
                      <a:pos x="42" y="22"/>
                    </a:cxn>
                    <a:cxn ang="0">
                      <a:pos x="44" y="26"/>
                    </a:cxn>
                    <a:cxn ang="0">
                      <a:pos x="48" y="30"/>
                    </a:cxn>
                    <a:cxn ang="0">
                      <a:pos x="46" y="34"/>
                    </a:cxn>
                    <a:cxn ang="0">
                      <a:pos x="42" y="38"/>
                    </a:cxn>
                    <a:cxn ang="0">
                      <a:pos x="40" y="44"/>
                    </a:cxn>
                    <a:cxn ang="0">
                      <a:pos x="40" y="52"/>
                    </a:cxn>
                    <a:cxn ang="0">
                      <a:pos x="40" y="54"/>
                    </a:cxn>
                    <a:cxn ang="0">
                      <a:pos x="42" y="58"/>
                    </a:cxn>
                    <a:cxn ang="0">
                      <a:pos x="42" y="66"/>
                    </a:cxn>
                    <a:cxn ang="0">
                      <a:pos x="42" y="72"/>
                    </a:cxn>
                    <a:cxn ang="0">
                      <a:pos x="48" y="72"/>
                    </a:cxn>
                    <a:cxn ang="0">
                      <a:pos x="50" y="80"/>
                    </a:cxn>
                    <a:cxn ang="0">
                      <a:pos x="52" y="80"/>
                    </a:cxn>
                    <a:cxn ang="0">
                      <a:pos x="58" y="82"/>
                    </a:cxn>
                    <a:cxn ang="0">
                      <a:pos x="56" y="88"/>
                    </a:cxn>
                    <a:cxn ang="0">
                      <a:pos x="52" y="96"/>
                    </a:cxn>
                    <a:cxn ang="0">
                      <a:pos x="54" y="100"/>
                    </a:cxn>
                    <a:cxn ang="0">
                      <a:pos x="58" y="108"/>
                    </a:cxn>
                    <a:cxn ang="0">
                      <a:pos x="64" y="106"/>
                    </a:cxn>
                    <a:cxn ang="0">
                      <a:pos x="68" y="108"/>
                    </a:cxn>
                    <a:cxn ang="0">
                      <a:pos x="72" y="106"/>
                    </a:cxn>
                    <a:cxn ang="0">
                      <a:pos x="78" y="100"/>
                    </a:cxn>
                    <a:cxn ang="0">
                      <a:pos x="80" y="94"/>
                    </a:cxn>
                    <a:cxn ang="0">
                      <a:pos x="76" y="88"/>
                    </a:cxn>
                    <a:cxn ang="0">
                      <a:pos x="76" y="82"/>
                    </a:cxn>
                    <a:cxn ang="0">
                      <a:pos x="82" y="78"/>
                    </a:cxn>
                    <a:cxn ang="0">
                      <a:pos x="84" y="72"/>
                    </a:cxn>
                    <a:cxn ang="0">
                      <a:pos x="88" y="70"/>
                    </a:cxn>
                    <a:cxn ang="0">
                      <a:pos x="94" y="72"/>
                    </a:cxn>
                    <a:cxn ang="0">
                      <a:pos x="92" y="68"/>
                    </a:cxn>
                    <a:cxn ang="0">
                      <a:pos x="88" y="62"/>
                    </a:cxn>
                    <a:cxn ang="0">
                      <a:pos x="90" y="58"/>
                    </a:cxn>
                    <a:cxn ang="0">
                      <a:pos x="100" y="58"/>
                    </a:cxn>
                    <a:cxn ang="0">
                      <a:pos x="88" y="4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100" h="108">
                      <a:moveTo>
                        <a:pt x="40" y="0"/>
                      </a:moveTo>
                      <a:lnTo>
                        <a:pt x="40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2"/>
                      </a:lnTo>
                      <a:lnTo>
                        <a:pt x="0" y="18"/>
                      </a:lnTo>
                      <a:lnTo>
                        <a:pt x="2" y="16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4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12" y="32"/>
                      </a:lnTo>
                      <a:lnTo>
                        <a:pt x="12" y="32"/>
                      </a:lnTo>
                      <a:lnTo>
                        <a:pt x="16" y="36"/>
                      </a:lnTo>
                      <a:lnTo>
                        <a:pt x="20" y="36"/>
                      </a:lnTo>
                      <a:lnTo>
                        <a:pt x="20" y="36"/>
                      </a:lnTo>
                      <a:lnTo>
                        <a:pt x="20" y="34"/>
                      </a:lnTo>
                      <a:lnTo>
                        <a:pt x="18" y="32"/>
                      </a:lnTo>
                      <a:lnTo>
                        <a:pt x="18" y="32"/>
                      </a:lnTo>
                      <a:lnTo>
                        <a:pt x="16" y="28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6" y="16"/>
                      </a:lnTo>
                      <a:lnTo>
                        <a:pt x="20" y="12"/>
                      </a:lnTo>
                      <a:lnTo>
                        <a:pt x="22" y="6"/>
                      </a:lnTo>
                      <a:lnTo>
                        <a:pt x="30" y="8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14"/>
                      </a:lnTo>
                      <a:lnTo>
                        <a:pt x="32" y="14"/>
                      </a:lnTo>
                      <a:lnTo>
                        <a:pt x="34" y="16"/>
                      </a:lnTo>
                      <a:lnTo>
                        <a:pt x="34" y="16"/>
                      </a:lnTo>
                      <a:lnTo>
                        <a:pt x="38" y="16"/>
                      </a:lnTo>
                      <a:lnTo>
                        <a:pt x="40" y="18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4" y="26"/>
                      </a:lnTo>
                      <a:lnTo>
                        <a:pt x="44" y="26"/>
                      </a:lnTo>
                      <a:lnTo>
                        <a:pt x="46" y="28"/>
                      </a:lnTo>
                      <a:lnTo>
                        <a:pt x="48" y="30"/>
                      </a:lnTo>
                      <a:lnTo>
                        <a:pt x="48" y="30"/>
                      </a:lnTo>
                      <a:lnTo>
                        <a:pt x="48" y="32"/>
                      </a:lnTo>
                      <a:lnTo>
                        <a:pt x="48" y="32"/>
                      </a:lnTo>
                      <a:lnTo>
                        <a:pt x="46" y="34"/>
                      </a:lnTo>
                      <a:lnTo>
                        <a:pt x="44" y="36"/>
                      </a:lnTo>
                      <a:lnTo>
                        <a:pt x="44" y="36"/>
                      </a:lnTo>
                      <a:lnTo>
                        <a:pt x="42" y="38"/>
                      </a:lnTo>
                      <a:lnTo>
                        <a:pt x="42" y="38"/>
                      </a:lnTo>
                      <a:lnTo>
                        <a:pt x="40" y="44"/>
                      </a:lnTo>
                      <a:lnTo>
                        <a:pt x="40" y="44"/>
                      </a:lnTo>
                      <a:lnTo>
                        <a:pt x="42" y="48"/>
                      </a:lnTo>
                      <a:lnTo>
                        <a:pt x="42" y="48"/>
                      </a:lnTo>
                      <a:lnTo>
                        <a:pt x="40" y="52"/>
                      </a:lnTo>
                      <a:lnTo>
                        <a:pt x="40" y="52"/>
                      </a:lnTo>
                      <a:lnTo>
                        <a:pt x="40" y="54"/>
                      </a:lnTo>
                      <a:lnTo>
                        <a:pt x="40" y="54"/>
                      </a:lnTo>
                      <a:lnTo>
                        <a:pt x="40" y="56"/>
                      </a:lnTo>
                      <a:lnTo>
                        <a:pt x="42" y="58"/>
                      </a:lnTo>
                      <a:lnTo>
                        <a:pt x="42" y="58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2" y="66"/>
                      </a:lnTo>
                      <a:lnTo>
                        <a:pt x="42" y="66"/>
                      </a:lnTo>
                      <a:lnTo>
                        <a:pt x="42" y="72"/>
                      </a:lnTo>
                      <a:lnTo>
                        <a:pt x="42" y="72"/>
                      </a:lnTo>
                      <a:lnTo>
                        <a:pt x="44" y="74"/>
                      </a:lnTo>
                      <a:lnTo>
                        <a:pt x="44" y="74"/>
                      </a:lnTo>
                      <a:lnTo>
                        <a:pt x="48" y="72"/>
                      </a:lnTo>
                      <a:lnTo>
                        <a:pt x="48" y="72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0" y="80"/>
                      </a:lnTo>
                      <a:lnTo>
                        <a:pt x="52" y="80"/>
                      </a:lnTo>
                      <a:lnTo>
                        <a:pt x="56" y="80"/>
                      </a:lnTo>
                      <a:lnTo>
                        <a:pt x="56" y="80"/>
                      </a:lnTo>
                      <a:lnTo>
                        <a:pt x="58" y="82"/>
                      </a:lnTo>
                      <a:lnTo>
                        <a:pt x="58" y="84"/>
                      </a:lnTo>
                      <a:lnTo>
                        <a:pt x="58" y="84"/>
                      </a:lnTo>
                      <a:lnTo>
                        <a:pt x="56" y="88"/>
                      </a:lnTo>
                      <a:lnTo>
                        <a:pt x="54" y="92"/>
                      </a:lnTo>
                      <a:lnTo>
                        <a:pt x="54" y="92"/>
                      </a:lnTo>
                      <a:lnTo>
                        <a:pt x="52" y="96"/>
                      </a:lnTo>
                      <a:lnTo>
                        <a:pt x="52" y="96"/>
                      </a:lnTo>
                      <a:lnTo>
                        <a:pt x="54" y="100"/>
                      </a:lnTo>
                      <a:lnTo>
                        <a:pt x="54" y="100"/>
                      </a:lnTo>
                      <a:lnTo>
                        <a:pt x="56" y="104"/>
                      </a:lnTo>
                      <a:lnTo>
                        <a:pt x="56" y="104"/>
                      </a:lnTo>
                      <a:lnTo>
                        <a:pt x="58" y="108"/>
                      </a:lnTo>
                      <a:lnTo>
                        <a:pt x="58" y="108"/>
                      </a:lnTo>
                      <a:lnTo>
                        <a:pt x="58" y="108"/>
                      </a:lnTo>
                      <a:lnTo>
                        <a:pt x="64" y="106"/>
                      </a:lnTo>
                      <a:lnTo>
                        <a:pt x="64" y="104"/>
                      </a:lnTo>
                      <a:lnTo>
                        <a:pt x="64" y="104"/>
                      </a:lnTo>
                      <a:lnTo>
                        <a:pt x="68" y="108"/>
                      </a:lnTo>
                      <a:lnTo>
                        <a:pt x="68" y="108"/>
                      </a:lnTo>
                      <a:lnTo>
                        <a:pt x="72" y="106"/>
                      </a:lnTo>
                      <a:lnTo>
                        <a:pt x="72" y="106"/>
                      </a:lnTo>
                      <a:lnTo>
                        <a:pt x="74" y="104"/>
                      </a:lnTo>
                      <a:lnTo>
                        <a:pt x="74" y="104"/>
                      </a:lnTo>
                      <a:lnTo>
                        <a:pt x="78" y="100"/>
                      </a:lnTo>
                      <a:lnTo>
                        <a:pt x="80" y="96"/>
                      </a:lnTo>
                      <a:lnTo>
                        <a:pt x="80" y="96"/>
                      </a:lnTo>
                      <a:lnTo>
                        <a:pt x="80" y="94"/>
                      </a:lnTo>
                      <a:lnTo>
                        <a:pt x="78" y="90"/>
                      </a:lnTo>
                      <a:lnTo>
                        <a:pt x="78" y="90"/>
                      </a:lnTo>
                      <a:lnTo>
                        <a:pt x="76" y="88"/>
                      </a:lnTo>
                      <a:lnTo>
                        <a:pt x="76" y="86"/>
                      </a:lnTo>
                      <a:lnTo>
                        <a:pt x="76" y="86"/>
                      </a:lnTo>
                      <a:lnTo>
                        <a:pt x="76" y="82"/>
                      </a:lnTo>
                      <a:lnTo>
                        <a:pt x="80" y="80"/>
                      </a:lnTo>
                      <a:lnTo>
                        <a:pt x="80" y="80"/>
                      </a:lnTo>
                      <a:lnTo>
                        <a:pt x="82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4" y="72"/>
                      </a:lnTo>
                      <a:lnTo>
                        <a:pt x="86" y="70"/>
                      </a:lnTo>
                      <a:lnTo>
                        <a:pt x="88" y="70"/>
                      </a:lnTo>
                      <a:lnTo>
                        <a:pt x="88" y="70"/>
                      </a:lnTo>
                      <a:lnTo>
                        <a:pt x="88" y="70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4" y="72"/>
                      </a:lnTo>
                      <a:lnTo>
                        <a:pt x="92" y="68"/>
                      </a:lnTo>
                      <a:lnTo>
                        <a:pt x="92" y="68"/>
                      </a:lnTo>
                      <a:lnTo>
                        <a:pt x="90" y="66"/>
                      </a:lnTo>
                      <a:lnTo>
                        <a:pt x="88" y="62"/>
                      </a:lnTo>
                      <a:lnTo>
                        <a:pt x="88" y="62"/>
                      </a:lnTo>
                      <a:lnTo>
                        <a:pt x="90" y="58"/>
                      </a:lnTo>
                      <a:lnTo>
                        <a:pt x="90" y="58"/>
                      </a:lnTo>
                      <a:lnTo>
                        <a:pt x="94" y="58"/>
                      </a:lnTo>
                      <a:lnTo>
                        <a:pt x="100" y="58"/>
                      </a:lnTo>
                      <a:lnTo>
                        <a:pt x="100" y="58"/>
                      </a:lnTo>
                      <a:lnTo>
                        <a:pt x="100" y="58"/>
                      </a:lnTo>
                      <a:lnTo>
                        <a:pt x="100" y="58"/>
                      </a:lnTo>
                      <a:lnTo>
                        <a:pt x="88" y="40"/>
                      </a:lnTo>
                      <a:lnTo>
                        <a:pt x="74" y="24"/>
                      </a:lnTo>
                      <a:lnTo>
                        <a:pt x="58" y="1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Freeform 57"/>
                <p:cNvSpPr>
                  <a:spLocks/>
                </p:cNvSpPr>
                <p:nvPr/>
              </p:nvSpPr>
              <p:spPr bwMode="auto">
                <a:xfrm>
                  <a:off x="8197738" y="2948339"/>
                  <a:ext cx="92103" cy="259563"/>
                </a:xfrm>
                <a:custGeom>
                  <a:avLst/>
                  <a:gdLst/>
                  <a:ahLst/>
                  <a:cxnLst>
                    <a:cxn ang="0">
                      <a:pos x="26" y="8"/>
                    </a:cxn>
                    <a:cxn ang="0">
                      <a:pos x="26" y="8"/>
                    </a:cxn>
                    <a:cxn ang="0">
                      <a:pos x="22" y="14"/>
                    </a:cxn>
                    <a:cxn ang="0">
                      <a:pos x="20" y="18"/>
                    </a:cxn>
                    <a:cxn ang="0">
                      <a:pos x="20" y="18"/>
                    </a:cxn>
                    <a:cxn ang="0">
                      <a:pos x="18" y="22"/>
                    </a:cxn>
                    <a:cxn ang="0">
                      <a:pos x="14" y="28"/>
                    </a:cxn>
                    <a:cxn ang="0">
                      <a:pos x="14" y="28"/>
                    </a:cxn>
                    <a:cxn ang="0">
                      <a:pos x="4" y="40"/>
                    </a:cxn>
                    <a:cxn ang="0">
                      <a:pos x="4" y="40"/>
                    </a:cxn>
                    <a:cxn ang="0">
                      <a:pos x="2" y="44"/>
                    </a:cxn>
                    <a:cxn ang="0">
                      <a:pos x="2" y="44"/>
                    </a:cxn>
                    <a:cxn ang="0">
                      <a:pos x="2" y="50"/>
                    </a:cxn>
                    <a:cxn ang="0">
                      <a:pos x="2" y="50"/>
                    </a:cxn>
                    <a:cxn ang="0">
                      <a:pos x="2" y="58"/>
                    </a:cxn>
                    <a:cxn ang="0">
                      <a:pos x="2" y="58"/>
                    </a:cxn>
                    <a:cxn ang="0">
                      <a:pos x="2" y="68"/>
                    </a:cxn>
                    <a:cxn ang="0">
                      <a:pos x="2" y="68"/>
                    </a:cxn>
                    <a:cxn ang="0">
                      <a:pos x="0" y="72"/>
                    </a:cxn>
                    <a:cxn ang="0">
                      <a:pos x="0" y="72"/>
                    </a:cxn>
                    <a:cxn ang="0">
                      <a:pos x="2" y="78"/>
                    </a:cxn>
                    <a:cxn ang="0">
                      <a:pos x="2" y="78"/>
                    </a:cxn>
                    <a:cxn ang="0">
                      <a:pos x="4" y="90"/>
                    </a:cxn>
                    <a:cxn ang="0">
                      <a:pos x="4" y="90"/>
                    </a:cxn>
                    <a:cxn ang="0">
                      <a:pos x="2" y="102"/>
                    </a:cxn>
                    <a:cxn ang="0">
                      <a:pos x="2" y="102"/>
                    </a:cxn>
                    <a:cxn ang="0">
                      <a:pos x="10" y="108"/>
                    </a:cxn>
                    <a:cxn ang="0">
                      <a:pos x="10" y="108"/>
                    </a:cxn>
                    <a:cxn ang="0">
                      <a:pos x="10" y="108"/>
                    </a:cxn>
                    <a:cxn ang="0">
                      <a:pos x="10" y="114"/>
                    </a:cxn>
                    <a:cxn ang="0">
                      <a:pos x="12" y="116"/>
                    </a:cxn>
                    <a:cxn ang="0">
                      <a:pos x="12" y="116"/>
                    </a:cxn>
                    <a:cxn ang="0">
                      <a:pos x="16" y="124"/>
                    </a:cxn>
                    <a:cxn ang="0">
                      <a:pos x="16" y="124"/>
                    </a:cxn>
                    <a:cxn ang="0">
                      <a:pos x="28" y="106"/>
                    </a:cxn>
                    <a:cxn ang="0">
                      <a:pos x="36" y="86"/>
                    </a:cxn>
                    <a:cxn ang="0">
                      <a:pos x="42" y="64"/>
                    </a:cxn>
                    <a:cxn ang="0">
                      <a:pos x="44" y="40"/>
                    </a:cxn>
                    <a:cxn ang="0">
                      <a:pos x="44" y="40"/>
                    </a:cxn>
                    <a:cxn ang="0">
                      <a:pos x="42" y="20"/>
                    </a:cxn>
                    <a:cxn ang="0">
                      <a:pos x="38" y="0"/>
                    </a:cxn>
                    <a:cxn ang="0">
                      <a:pos x="38" y="0"/>
                    </a:cxn>
                    <a:cxn ang="0">
                      <a:pos x="30" y="2"/>
                    </a:cxn>
                    <a:cxn ang="0">
                      <a:pos x="26" y="8"/>
                    </a:cxn>
                    <a:cxn ang="0">
                      <a:pos x="26" y="8"/>
                    </a:cxn>
                  </a:cxnLst>
                  <a:rect l="0" t="0" r="r" b="b"/>
                  <a:pathLst>
                    <a:path w="44" h="124">
                      <a:moveTo>
                        <a:pt x="26" y="8"/>
                      </a:moveTo>
                      <a:lnTo>
                        <a:pt x="26" y="8"/>
                      </a:lnTo>
                      <a:lnTo>
                        <a:pt x="22" y="14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18" y="22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4" y="40"/>
                      </a:lnTo>
                      <a:lnTo>
                        <a:pt x="4" y="40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2" y="50"/>
                      </a:lnTo>
                      <a:lnTo>
                        <a:pt x="2" y="50"/>
                      </a:lnTo>
                      <a:lnTo>
                        <a:pt x="2" y="58"/>
                      </a:lnTo>
                      <a:lnTo>
                        <a:pt x="2" y="58"/>
                      </a:lnTo>
                      <a:lnTo>
                        <a:pt x="2" y="68"/>
                      </a:lnTo>
                      <a:lnTo>
                        <a:pt x="2" y="68"/>
                      </a:lnTo>
                      <a:lnTo>
                        <a:pt x="0" y="72"/>
                      </a:lnTo>
                      <a:lnTo>
                        <a:pt x="0" y="72"/>
                      </a:lnTo>
                      <a:lnTo>
                        <a:pt x="2" y="78"/>
                      </a:lnTo>
                      <a:lnTo>
                        <a:pt x="2" y="78"/>
                      </a:lnTo>
                      <a:lnTo>
                        <a:pt x="4" y="90"/>
                      </a:lnTo>
                      <a:lnTo>
                        <a:pt x="4" y="90"/>
                      </a:lnTo>
                      <a:lnTo>
                        <a:pt x="2" y="102"/>
                      </a:lnTo>
                      <a:lnTo>
                        <a:pt x="2" y="102"/>
                      </a:lnTo>
                      <a:lnTo>
                        <a:pt x="10" y="108"/>
                      </a:lnTo>
                      <a:lnTo>
                        <a:pt x="10" y="108"/>
                      </a:lnTo>
                      <a:lnTo>
                        <a:pt x="10" y="108"/>
                      </a:lnTo>
                      <a:lnTo>
                        <a:pt x="10" y="114"/>
                      </a:lnTo>
                      <a:lnTo>
                        <a:pt x="12" y="116"/>
                      </a:lnTo>
                      <a:lnTo>
                        <a:pt x="12" y="116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28" y="106"/>
                      </a:lnTo>
                      <a:lnTo>
                        <a:pt x="36" y="86"/>
                      </a:lnTo>
                      <a:lnTo>
                        <a:pt x="42" y="64"/>
                      </a:lnTo>
                      <a:lnTo>
                        <a:pt x="44" y="40"/>
                      </a:lnTo>
                      <a:lnTo>
                        <a:pt x="44" y="40"/>
                      </a:lnTo>
                      <a:lnTo>
                        <a:pt x="42" y="2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6" y="8"/>
                      </a:lnTo>
                      <a:lnTo>
                        <a:pt x="26" y="8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" name="Freeform 58"/>
                <p:cNvSpPr>
                  <a:spLocks/>
                </p:cNvSpPr>
                <p:nvPr/>
              </p:nvSpPr>
              <p:spPr bwMode="auto">
                <a:xfrm>
                  <a:off x="7720476" y="2944152"/>
                  <a:ext cx="154901" cy="234444"/>
                </a:xfrm>
                <a:custGeom>
                  <a:avLst/>
                  <a:gdLst/>
                  <a:ahLst/>
                  <a:cxnLst>
                    <a:cxn ang="0">
                      <a:pos x="72" y="36"/>
                    </a:cxn>
                    <a:cxn ang="0">
                      <a:pos x="66" y="22"/>
                    </a:cxn>
                    <a:cxn ang="0">
                      <a:pos x="64" y="18"/>
                    </a:cxn>
                    <a:cxn ang="0">
                      <a:pos x="62" y="16"/>
                    </a:cxn>
                    <a:cxn ang="0">
                      <a:pos x="56" y="18"/>
                    </a:cxn>
                    <a:cxn ang="0">
                      <a:pos x="52" y="20"/>
                    </a:cxn>
                    <a:cxn ang="0">
                      <a:pos x="48" y="20"/>
                    </a:cxn>
                    <a:cxn ang="0">
                      <a:pos x="44" y="20"/>
                    </a:cxn>
                    <a:cxn ang="0">
                      <a:pos x="42" y="26"/>
                    </a:cxn>
                    <a:cxn ang="0">
                      <a:pos x="42" y="32"/>
                    </a:cxn>
                    <a:cxn ang="0">
                      <a:pos x="42" y="34"/>
                    </a:cxn>
                    <a:cxn ang="0">
                      <a:pos x="40" y="42"/>
                    </a:cxn>
                    <a:cxn ang="0">
                      <a:pos x="34" y="44"/>
                    </a:cxn>
                    <a:cxn ang="0">
                      <a:pos x="24" y="44"/>
                    </a:cxn>
                    <a:cxn ang="0">
                      <a:pos x="14" y="30"/>
                    </a:cxn>
                    <a:cxn ang="0">
                      <a:pos x="14" y="24"/>
                    </a:cxn>
                    <a:cxn ang="0">
                      <a:pos x="20" y="16"/>
                    </a:cxn>
                    <a:cxn ang="0">
                      <a:pos x="26" y="12"/>
                    </a:cxn>
                    <a:cxn ang="0">
                      <a:pos x="28" y="8"/>
                    </a:cxn>
                    <a:cxn ang="0">
                      <a:pos x="24" y="8"/>
                    </a:cxn>
                    <a:cxn ang="0">
                      <a:pos x="20" y="8"/>
                    </a:cxn>
                    <a:cxn ang="0">
                      <a:pos x="18" y="8"/>
                    </a:cxn>
                    <a:cxn ang="0">
                      <a:pos x="16" y="4"/>
                    </a:cxn>
                    <a:cxn ang="0">
                      <a:pos x="12" y="0"/>
                    </a:cxn>
                    <a:cxn ang="0">
                      <a:pos x="4" y="12"/>
                    </a:cxn>
                    <a:cxn ang="0">
                      <a:pos x="2" y="28"/>
                    </a:cxn>
                    <a:cxn ang="0">
                      <a:pos x="0" y="42"/>
                    </a:cxn>
                    <a:cxn ang="0">
                      <a:pos x="6" y="80"/>
                    </a:cxn>
                    <a:cxn ang="0">
                      <a:pos x="20" y="112"/>
                    </a:cxn>
                    <a:cxn ang="0">
                      <a:pos x="22" y="110"/>
                    </a:cxn>
                    <a:cxn ang="0">
                      <a:pos x="24" y="108"/>
                    </a:cxn>
                    <a:cxn ang="0">
                      <a:pos x="28" y="102"/>
                    </a:cxn>
                    <a:cxn ang="0">
                      <a:pos x="30" y="98"/>
                    </a:cxn>
                    <a:cxn ang="0">
                      <a:pos x="32" y="98"/>
                    </a:cxn>
                    <a:cxn ang="0">
                      <a:pos x="34" y="96"/>
                    </a:cxn>
                    <a:cxn ang="0">
                      <a:pos x="36" y="82"/>
                    </a:cxn>
                    <a:cxn ang="0">
                      <a:pos x="38" y="78"/>
                    </a:cxn>
                    <a:cxn ang="0">
                      <a:pos x="42" y="78"/>
                    </a:cxn>
                    <a:cxn ang="0">
                      <a:pos x="44" y="76"/>
                    </a:cxn>
                    <a:cxn ang="0">
                      <a:pos x="50" y="68"/>
                    </a:cxn>
                    <a:cxn ang="0">
                      <a:pos x="56" y="66"/>
                    </a:cxn>
                    <a:cxn ang="0">
                      <a:pos x="60" y="64"/>
                    </a:cxn>
                    <a:cxn ang="0">
                      <a:pos x="62" y="46"/>
                    </a:cxn>
                    <a:cxn ang="0">
                      <a:pos x="64" y="44"/>
                    </a:cxn>
                    <a:cxn ang="0">
                      <a:pos x="70" y="42"/>
                    </a:cxn>
                    <a:cxn ang="0">
                      <a:pos x="72" y="42"/>
                    </a:cxn>
                    <a:cxn ang="0">
                      <a:pos x="74" y="36"/>
                    </a:cxn>
                    <a:cxn ang="0">
                      <a:pos x="72" y="36"/>
                    </a:cxn>
                  </a:cxnLst>
                  <a:rect l="0" t="0" r="r" b="b"/>
                  <a:pathLst>
                    <a:path w="74" h="112">
                      <a:moveTo>
                        <a:pt x="72" y="36"/>
                      </a:moveTo>
                      <a:lnTo>
                        <a:pt x="72" y="36"/>
                      </a:lnTo>
                      <a:lnTo>
                        <a:pt x="68" y="28"/>
                      </a:lnTo>
                      <a:lnTo>
                        <a:pt x="66" y="22"/>
                      </a:lnTo>
                      <a:lnTo>
                        <a:pt x="66" y="22"/>
                      </a:lnTo>
                      <a:lnTo>
                        <a:pt x="64" y="18"/>
                      </a:lnTo>
                      <a:lnTo>
                        <a:pt x="64" y="18"/>
                      </a:lnTo>
                      <a:lnTo>
                        <a:pt x="62" y="16"/>
                      </a:lnTo>
                      <a:lnTo>
                        <a:pt x="62" y="16"/>
                      </a:lnTo>
                      <a:lnTo>
                        <a:pt x="56" y="18"/>
                      </a:lnTo>
                      <a:lnTo>
                        <a:pt x="56" y="18"/>
                      </a:lnTo>
                      <a:lnTo>
                        <a:pt x="52" y="20"/>
                      </a:lnTo>
                      <a:lnTo>
                        <a:pt x="48" y="20"/>
                      </a:lnTo>
                      <a:lnTo>
                        <a:pt x="48" y="20"/>
                      </a:lnTo>
                      <a:lnTo>
                        <a:pt x="44" y="20"/>
                      </a:lnTo>
                      <a:lnTo>
                        <a:pt x="44" y="20"/>
                      </a:lnTo>
                      <a:lnTo>
                        <a:pt x="42" y="22"/>
                      </a:lnTo>
                      <a:lnTo>
                        <a:pt x="42" y="26"/>
                      </a:lnTo>
                      <a:lnTo>
                        <a:pt x="42" y="32"/>
                      </a:lnTo>
                      <a:lnTo>
                        <a:pt x="42" y="32"/>
                      </a:lnTo>
                      <a:lnTo>
                        <a:pt x="42" y="34"/>
                      </a:lnTo>
                      <a:lnTo>
                        <a:pt x="42" y="34"/>
                      </a:lnTo>
                      <a:lnTo>
                        <a:pt x="42" y="38"/>
                      </a:lnTo>
                      <a:lnTo>
                        <a:pt x="40" y="42"/>
                      </a:lnTo>
                      <a:lnTo>
                        <a:pt x="40" y="42"/>
                      </a:lnTo>
                      <a:lnTo>
                        <a:pt x="34" y="4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16" y="3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4"/>
                      </a:lnTo>
                      <a:lnTo>
                        <a:pt x="18" y="18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26" y="12"/>
                      </a:lnTo>
                      <a:lnTo>
                        <a:pt x="28" y="8"/>
                      </a:lnTo>
                      <a:lnTo>
                        <a:pt x="28" y="8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0" y="8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2" y="28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2" y="62"/>
                      </a:lnTo>
                      <a:lnTo>
                        <a:pt x="6" y="80"/>
                      </a:lnTo>
                      <a:lnTo>
                        <a:pt x="12" y="96"/>
                      </a:lnTo>
                      <a:lnTo>
                        <a:pt x="20" y="112"/>
                      </a:lnTo>
                      <a:lnTo>
                        <a:pt x="20" y="112"/>
                      </a:lnTo>
                      <a:lnTo>
                        <a:pt x="22" y="110"/>
                      </a:lnTo>
                      <a:lnTo>
                        <a:pt x="24" y="108"/>
                      </a:lnTo>
                      <a:lnTo>
                        <a:pt x="24" y="108"/>
                      </a:lnTo>
                      <a:lnTo>
                        <a:pt x="26" y="106"/>
                      </a:lnTo>
                      <a:lnTo>
                        <a:pt x="28" y="102"/>
                      </a:lnTo>
                      <a:lnTo>
                        <a:pt x="28" y="102"/>
                      </a:lnTo>
                      <a:lnTo>
                        <a:pt x="30" y="98"/>
                      </a:lnTo>
                      <a:lnTo>
                        <a:pt x="32" y="98"/>
                      </a:lnTo>
                      <a:lnTo>
                        <a:pt x="32" y="98"/>
                      </a:lnTo>
                      <a:lnTo>
                        <a:pt x="34" y="96"/>
                      </a:lnTo>
                      <a:lnTo>
                        <a:pt x="34" y="96"/>
                      </a:lnTo>
                      <a:lnTo>
                        <a:pt x="36" y="82"/>
                      </a:lnTo>
                      <a:lnTo>
                        <a:pt x="36" y="82"/>
                      </a:lnTo>
                      <a:lnTo>
                        <a:pt x="36" y="78"/>
                      </a:lnTo>
                      <a:lnTo>
                        <a:pt x="38" y="78"/>
                      </a:lnTo>
                      <a:lnTo>
                        <a:pt x="42" y="78"/>
                      </a:lnTo>
                      <a:lnTo>
                        <a:pt x="42" y="78"/>
                      </a:lnTo>
                      <a:lnTo>
                        <a:pt x="44" y="76"/>
                      </a:lnTo>
                      <a:lnTo>
                        <a:pt x="44" y="76"/>
                      </a:lnTo>
                      <a:lnTo>
                        <a:pt x="48" y="72"/>
                      </a:lnTo>
                      <a:lnTo>
                        <a:pt x="50" y="68"/>
                      </a:lnTo>
                      <a:lnTo>
                        <a:pt x="56" y="66"/>
                      </a:lnTo>
                      <a:lnTo>
                        <a:pt x="56" y="66"/>
                      </a:lnTo>
                      <a:lnTo>
                        <a:pt x="60" y="66"/>
                      </a:lnTo>
                      <a:lnTo>
                        <a:pt x="60" y="64"/>
                      </a:lnTo>
                      <a:lnTo>
                        <a:pt x="60" y="64"/>
                      </a:lnTo>
                      <a:lnTo>
                        <a:pt x="62" y="46"/>
                      </a:lnTo>
                      <a:lnTo>
                        <a:pt x="62" y="46"/>
                      </a:lnTo>
                      <a:lnTo>
                        <a:pt x="64" y="44"/>
                      </a:lnTo>
                      <a:lnTo>
                        <a:pt x="66" y="42"/>
                      </a:lnTo>
                      <a:lnTo>
                        <a:pt x="70" y="42"/>
                      </a:lnTo>
                      <a:lnTo>
                        <a:pt x="70" y="42"/>
                      </a:lnTo>
                      <a:lnTo>
                        <a:pt x="72" y="42"/>
                      </a:lnTo>
                      <a:lnTo>
                        <a:pt x="72" y="42"/>
                      </a:lnTo>
                      <a:lnTo>
                        <a:pt x="74" y="36"/>
                      </a:lnTo>
                      <a:lnTo>
                        <a:pt x="72" y="36"/>
                      </a:lnTo>
                      <a:lnTo>
                        <a:pt x="72" y="36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" name="Freeform 59"/>
                <p:cNvSpPr>
                  <a:spLocks/>
                </p:cNvSpPr>
                <p:nvPr/>
              </p:nvSpPr>
              <p:spPr bwMode="auto">
                <a:xfrm>
                  <a:off x="8323333" y="2839490"/>
                  <a:ext cx="205139" cy="50656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6" y="16"/>
                    </a:cxn>
                    <a:cxn ang="0">
                      <a:pos x="32" y="34"/>
                    </a:cxn>
                    <a:cxn ang="0">
                      <a:pos x="44" y="54"/>
                    </a:cxn>
                    <a:cxn ang="0">
                      <a:pos x="56" y="76"/>
                    </a:cxn>
                    <a:cxn ang="0">
                      <a:pos x="66" y="100"/>
                    </a:cxn>
                    <a:cxn ang="0">
                      <a:pos x="72" y="126"/>
                    </a:cxn>
                    <a:cxn ang="0">
                      <a:pos x="76" y="152"/>
                    </a:cxn>
                    <a:cxn ang="0">
                      <a:pos x="78" y="180"/>
                    </a:cxn>
                    <a:cxn ang="0">
                      <a:pos x="78" y="180"/>
                    </a:cxn>
                    <a:cxn ang="0">
                      <a:pos x="76" y="204"/>
                    </a:cxn>
                    <a:cxn ang="0">
                      <a:pos x="74" y="226"/>
                    </a:cxn>
                    <a:cxn ang="0">
                      <a:pos x="74" y="226"/>
                    </a:cxn>
                    <a:cxn ang="0">
                      <a:pos x="74" y="236"/>
                    </a:cxn>
                    <a:cxn ang="0">
                      <a:pos x="74" y="236"/>
                    </a:cxn>
                    <a:cxn ang="0">
                      <a:pos x="74" y="240"/>
                    </a:cxn>
                    <a:cxn ang="0">
                      <a:pos x="74" y="240"/>
                    </a:cxn>
                    <a:cxn ang="0">
                      <a:pos x="76" y="242"/>
                    </a:cxn>
                    <a:cxn ang="0">
                      <a:pos x="76" y="242"/>
                    </a:cxn>
                    <a:cxn ang="0">
                      <a:pos x="78" y="238"/>
                    </a:cxn>
                    <a:cxn ang="0">
                      <a:pos x="80" y="236"/>
                    </a:cxn>
                    <a:cxn ang="0">
                      <a:pos x="80" y="236"/>
                    </a:cxn>
                    <a:cxn ang="0">
                      <a:pos x="80" y="232"/>
                    </a:cxn>
                    <a:cxn ang="0">
                      <a:pos x="84" y="226"/>
                    </a:cxn>
                    <a:cxn ang="0">
                      <a:pos x="84" y="226"/>
                    </a:cxn>
                    <a:cxn ang="0">
                      <a:pos x="84" y="220"/>
                    </a:cxn>
                    <a:cxn ang="0">
                      <a:pos x="84" y="220"/>
                    </a:cxn>
                    <a:cxn ang="0">
                      <a:pos x="86" y="208"/>
                    </a:cxn>
                    <a:cxn ang="0">
                      <a:pos x="88" y="198"/>
                    </a:cxn>
                    <a:cxn ang="0">
                      <a:pos x="92" y="186"/>
                    </a:cxn>
                    <a:cxn ang="0">
                      <a:pos x="92" y="186"/>
                    </a:cxn>
                    <a:cxn ang="0">
                      <a:pos x="94" y="176"/>
                    </a:cxn>
                    <a:cxn ang="0">
                      <a:pos x="94" y="162"/>
                    </a:cxn>
                    <a:cxn ang="0">
                      <a:pos x="94" y="162"/>
                    </a:cxn>
                    <a:cxn ang="0">
                      <a:pos x="96" y="150"/>
                    </a:cxn>
                    <a:cxn ang="0">
                      <a:pos x="98" y="140"/>
                    </a:cxn>
                    <a:cxn ang="0">
                      <a:pos x="98" y="140"/>
                    </a:cxn>
                    <a:cxn ang="0">
                      <a:pos x="92" y="118"/>
                    </a:cxn>
                    <a:cxn ang="0">
                      <a:pos x="84" y="98"/>
                    </a:cxn>
                    <a:cxn ang="0">
                      <a:pos x="74" y="78"/>
                    </a:cxn>
                    <a:cxn ang="0">
                      <a:pos x="62" y="58"/>
                    </a:cxn>
                    <a:cxn ang="0">
                      <a:pos x="50" y="42"/>
                    </a:cxn>
                    <a:cxn ang="0">
                      <a:pos x="34" y="26"/>
                    </a:cxn>
                    <a:cxn ang="0">
                      <a:pos x="18" y="12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8" h="24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6" y="16"/>
                      </a:lnTo>
                      <a:lnTo>
                        <a:pt x="32" y="34"/>
                      </a:lnTo>
                      <a:lnTo>
                        <a:pt x="44" y="54"/>
                      </a:lnTo>
                      <a:lnTo>
                        <a:pt x="56" y="76"/>
                      </a:lnTo>
                      <a:lnTo>
                        <a:pt x="66" y="100"/>
                      </a:lnTo>
                      <a:lnTo>
                        <a:pt x="72" y="126"/>
                      </a:lnTo>
                      <a:lnTo>
                        <a:pt x="76" y="152"/>
                      </a:lnTo>
                      <a:lnTo>
                        <a:pt x="78" y="180"/>
                      </a:lnTo>
                      <a:lnTo>
                        <a:pt x="78" y="180"/>
                      </a:lnTo>
                      <a:lnTo>
                        <a:pt x="76" y="204"/>
                      </a:lnTo>
                      <a:lnTo>
                        <a:pt x="74" y="226"/>
                      </a:lnTo>
                      <a:lnTo>
                        <a:pt x="74" y="226"/>
                      </a:lnTo>
                      <a:lnTo>
                        <a:pt x="74" y="236"/>
                      </a:lnTo>
                      <a:lnTo>
                        <a:pt x="74" y="236"/>
                      </a:lnTo>
                      <a:lnTo>
                        <a:pt x="74" y="240"/>
                      </a:lnTo>
                      <a:lnTo>
                        <a:pt x="74" y="240"/>
                      </a:lnTo>
                      <a:lnTo>
                        <a:pt x="76" y="242"/>
                      </a:lnTo>
                      <a:lnTo>
                        <a:pt x="76" y="242"/>
                      </a:lnTo>
                      <a:lnTo>
                        <a:pt x="78" y="238"/>
                      </a:lnTo>
                      <a:lnTo>
                        <a:pt x="80" y="236"/>
                      </a:lnTo>
                      <a:lnTo>
                        <a:pt x="80" y="236"/>
                      </a:lnTo>
                      <a:lnTo>
                        <a:pt x="80" y="232"/>
                      </a:lnTo>
                      <a:lnTo>
                        <a:pt x="84" y="226"/>
                      </a:lnTo>
                      <a:lnTo>
                        <a:pt x="84" y="226"/>
                      </a:lnTo>
                      <a:lnTo>
                        <a:pt x="84" y="220"/>
                      </a:lnTo>
                      <a:lnTo>
                        <a:pt x="84" y="220"/>
                      </a:lnTo>
                      <a:lnTo>
                        <a:pt x="86" y="208"/>
                      </a:lnTo>
                      <a:lnTo>
                        <a:pt x="88" y="198"/>
                      </a:lnTo>
                      <a:lnTo>
                        <a:pt x="92" y="186"/>
                      </a:lnTo>
                      <a:lnTo>
                        <a:pt x="92" y="186"/>
                      </a:lnTo>
                      <a:lnTo>
                        <a:pt x="94" y="176"/>
                      </a:lnTo>
                      <a:lnTo>
                        <a:pt x="94" y="162"/>
                      </a:lnTo>
                      <a:lnTo>
                        <a:pt x="94" y="162"/>
                      </a:lnTo>
                      <a:lnTo>
                        <a:pt x="96" y="150"/>
                      </a:lnTo>
                      <a:lnTo>
                        <a:pt x="98" y="140"/>
                      </a:lnTo>
                      <a:lnTo>
                        <a:pt x="98" y="140"/>
                      </a:lnTo>
                      <a:lnTo>
                        <a:pt x="92" y="118"/>
                      </a:lnTo>
                      <a:lnTo>
                        <a:pt x="84" y="98"/>
                      </a:lnTo>
                      <a:lnTo>
                        <a:pt x="74" y="78"/>
                      </a:lnTo>
                      <a:lnTo>
                        <a:pt x="62" y="58"/>
                      </a:lnTo>
                      <a:lnTo>
                        <a:pt x="50" y="42"/>
                      </a:lnTo>
                      <a:lnTo>
                        <a:pt x="34" y="26"/>
                      </a:lnTo>
                      <a:lnTo>
                        <a:pt x="18" y="1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896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" name="Freeform 60"/>
                <p:cNvSpPr>
                  <a:spLocks/>
                </p:cNvSpPr>
                <p:nvPr/>
              </p:nvSpPr>
              <p:spPr bwMode="auto">
                <a:xfrm>
                  <a:off x="7653492" y="2944152"/>
                  <a:ext cx="125595" cy="431210"/>
                </a:xfrm>
                <a:custGeom>
                  <a:avLst/>
                  <a:gdLst/>
                  <a:ahLst/>
                  <a:cxnLst>
                    <a:cxn ang="0">
                      <a:pos x="56" y="8"/>
                    </a:cxn>
                    <a:cxn ang="0">
                      <a:pos x="52" y="8"/>
                    </a:cxn>
                    <a:cxn ang="0">
                      <a:pos x="50" y="8"/>
                    </a:cxn>
                    <a:cxn ang="0">
                      <a:pos x="48" y="4"/>
                    </a:cxn>
                    <a:cxn ang="0">
                      <a:pos x="44" y="0"/>
                    </a:cxn>
                    <a:cxn ang="0">
                      <a:pos x="34" y="14"/>
                    </a:cxn>
                    <a:cxn ang="0">
                      <a:pos x="18" y="44"/>
                    </a:cxn>
                    <a:cxn ang="0">
                      <a:pos x="6" y="78"/>
                    </a:cxn>
                    <a:cxn ang="0">
                      <a:pos x="0" y="112"/>
                    </a:cxn>
                    <a:cxn ang="0">
                      <a:pos x="0" y="130"/>
                    </a:cxn>
                    <a:cxn ang="0">
                      <a:pos x="2" y="158"/>
                    </a:cxn>
                    <a:cxn ang="0">
                      <a:pos x="8" y="172"/>
                    </a:cxn>
                    <a:cxn ang="0">
                      <a:pos x="12" y="182"/>
                    </a:cxn>
                    <a:cxn ang="0">
                      <a:pos x="16" y="188"/>
                    </a:cxn>
                    <a:cxn ang="0">
                      <a:pos x="24" y="194"/>
                    </a:cxn>
                    <a:cxn ang="0">
                      <a:pos x="30" y="196"/>
                    </a:cxn>
                    <a:cxn ang="0">
                      <a:pos x="40" y="206"/>
                    </a:cxn>
                    <a:cxn ang="0">
                      <a:pos x="36" y="188"/>
                    </a:cxn>
                    <a:cxn ang="0">
                      <a:pos x="34" y="188"/>
                    </a:cxn>
                    <a:cxn ang="0">
                      <a:pos x="32" y="186"/>
                    </a:cxn>
                    <a:cxn ang="0">
                      <a:pos x="30" y="182"/>
                    </a:cxn>
                    <a:cxn ang="0">
                      <a:pos x="30" y="178"/>
                    </a:cxn>
                    <a:cxn ang="0">
                      <a:pos x="22" y="176"/>
                    </a:cxn>
                    <a:cxn ang="0">
                      <a:pos x="18" y="176"/>
                    </a:cxn>
                    <a:cxn ang="0">
                      <a:pos x="16" y="174"/>
                    </a:cxn>
                    <a:cxn ang="0">
                      <a:pos x="14" y="164"/>
                    </a:cxn>
                    <a:cxn ang="0">
                      <a:pos x="16" y="160"/>
                    </a:cxn>
                    <a:cxn ang="0">
                      <a:pos x="18" y="158"/>
                    </a:cxn>
                    <a:cxn ang="0">
                      <a:pos x="18" y="154"/>
                    </a:cxn>
                    <a:cxn ang="0">
                      <a:pos x="16" y="152"/>
                    </a:cxn>
                    <a:cxn ang="0">
                      <a:pos x="16" y="150"/>
                    </a:cxn>
                    <a:cxn ang="0">
                      <a:pos x="18" y="144"/>
                    </a:cxn>
                    <a:cxn ang="0">
                      <a:pos x="20" y="142"/>
                    </a:cxn>
                    <a:cxn ang="0">
                      <a:pos x="22" y="140"/>
                    </a:cxn>
                    <a:cxn ang="0">
                      <a:pos x="24" y="136"/>
                    </a:cxn>
                    <a:cxn ang="0">
                      <a:pos x="30" y="136"/>
                    </a:cxn>
                    <a:cxn ang="0">
                      <a:pos x="30" y="130"/>
                    </a:cxn>
                    <a:cxn ang="0">
                      <a:pos x="30" y="104"/>
                    </a:cxn>
                    <a:cxn ang="0">
                      <a:pos x="40" y="58"/>
                    </a:cxn>
                    <a:cxn ang="0">
                      <a:pos x="46" y="36"/>
                    </a:cxn>
                    <a:cxn ang="0">
                      <a:pos x="46" y="30"/>
                    </a:cxn>
                    <a:cxn ang="0">
                      <a:pos x="50" y="18"/>
                    </a:cxn>
                    <a:cxn ang="0">
                      <a:pos x="52" y="16"/>
                    </a:cxn>
                    <a:cxn ang="0">
                      <a:pos x="58" y="12"/>
                    </a:cxn>
                    <a:cxn ang="0">
                      <a:pos x="60" y="8"/>
                    </a:cxn>
                    <a:cxn ang="0">
                      <a:pos x="60" y="6"/>
                    </a:cxn>
                  </a:cxnLst>
                  <a:rect l="0" t="0" r="r" b="b"/>
                  <a:pathLst>
                    <a:path w="60" h="206">
                      <a:moveTo>
                        <a:pt x="60" y="6"/>
                      </a:moveTo>
                      <a:lnTo>
                        <a:pt x="56" y="8"/>
                      </a:lnTo>
                      <a:lnTo>
                        <a:pt x="56" y="8"/>
                      </a:lnTo>
                      <a:lnTo>
                        <a:pt x="52" y="8"/>
                      </a:lnTo>
                      <a:lnTo>
                        <a:pt x="50" y="8"/>
                      </a:lnTo>
                      <a:lnTo>
                        <a:pt x="50" y="8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34" y="14"/>
                      </a:lnTo>
                      <a:lnTo>
                        <a:pt x="26" y="28"/>
                      </a:lnTo>
                      <a:lnTo>
                        <a:pt x="18" y="44"/>
                      </a:lnTo>
                      <a:lnTo>
                        <a:pt x="12" y="60"/>
                      </a:lnTo>
                      <a:lnTo>
                        <a:pt x="6" y="78"/>
                      </a:lnTo>
                      <a:lnTo>
                        <a:pt x="2" y="94"/>
                      </a:lnTo>
                      <a:lnTo>
                        <a:pt x="0" y="112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2" y="158"/>
                      </a:lnTo>
                      <a:lnTo>
                        <a:pt x="2" y="158"/>
                      </a:lnTo>
                      <a:lnTo>
                        <a:pt x="6" y="164"/>
                      </a:lnTo>
                      <a:lnTo>
                        <a:pt x="8" y="172"/>
                      </a:lnTo>
                      <a:lnTo>
                        <a:pt x="8" y="172"/>
                      </a:lnTo>
                      <a:lnTo>
                        <a:pt x="12" y="182"/>
                      </a:lnTo>
                      <a:lnTo>
                        <a:pt x="16" y="188"/>
                      </a:lnTo>
                      <a:lnTo>
                        <a:pt x="16" y="188"/>
                      </a:lnTo>
                      <a:lnTo>
                        <a:pt x="20" y="192"/>
                      </a:lnTo>
                      <a:lnTo>
                        <a:pt x="24" y="194"/>
                      </a:lnTo>
                      <a:lnTo>
                        <a:pt x="24" y="194"/>
                      </a:lnTo>
                      <a:lnTo>
                        <a:pt x="30" y="196"/>
                      </a:lnTo>
                      <a:lnTo>
                        <a:pt x="36" y="200"/>
                      </a:lnTo>
                      <a:lnTo>
                        <a:pt x="40" y="206"/>
                      </a:lnTo>
                      <a:lnTo>
                        <a:pt x="40" y="206"/>
                      </a:lnTo>
                      <a:lnTo>
                        <a:pt x="36" y="188"/>
                      </a:lnTo>
                      <a:lnTo>
                        <a:pt x="36" y="188"/>
                      </a:lnTo>
                      <a:lnTo>
                        <a:pt x="34" y="188"/>
                      </a:lnTo>
                      <a:lnTo>
                        <a:pt x="34" y="188"/>
                      </a:lnTo>
                      <a:lnTo>
                        <a:pt x="32" y="186"/>
                      </a:lnTo>
                      <a:lnTo>
                        <a:pt x="30" y="182"/>
                      </a:lnTo>
                      <a:lnTo>
                        <a:pt x="30" y="182"/>
                      </a:lnTo>
                      <a:lnTo>
                        <a:pt x="30" y="178"/>
                      </a:lnTo>
                      <a:lnTo>
                        <a:pt x="30" y="178"/>
                      </a:lnTo>
                      <a:lnTo>
                        <a:pt x="26" y="176"/>
                      </a:lnTo>
                      <a:lnTo>
                        <a:pt x="22" y="176"/>
                      </a:lnTo>
                      <a:lnTo>
                        <a:pt x="22" y="176"/>
                      </a:lnTo>
                      <a:lnTo>
                        <a:pt x="18" y="176"/>
                      </a:lnTo>
                      <a:lnTo>
                        <a:pt x="16" y="174"/>
                      </a:lnTo>
                      <a:lnTo>
                        <a:pt x="16" y="174"/>
                      </a:lnTo>
                      <a:lnTo>
                        <a:pt x="14" y="168"/>
                      </a:lnTo>
                      <a:lnTo>
                        <a:pt x="14" y="164"/>
                      </a:lnTo>
                      <a:lnTo>
                        <a:pt x="16" y="160"/>
                      </a:lnTo>
                      <a:lnTo>
                        <a:pt x="16" y="160"/>
                      </a:lnTo>
                      <a:lnTo>
                        <a:pt x="18" y="158"/>
                      </a:lnTo>
                      <a:lnTo>
                        <a:pt x="18" y="158"/>
                      </a:lnTo>
                      <a:lnTo>
                        <a:pt x="18" y="156"/>
                      </a:lnTo>
                      <a:lnTo>
                        <a:pt x="18" y="154"/>
                      </a:lnTo>
                      <a:lnTo>
                        <a:pt x="18" y="154"/>
                      </a:lnTo>
                      <a:lnTo>
                        <a:pt x="16" y="152"/>
                      </a:lnTo>
                      <a:lnTo>
                        <a:pt x="16" y="150"/>
                      </a:lnTo>
                      <a:lnTo>
                        <a:pt x="16" y="150"/>
                      </a:lnTo>
                      <a:lnTo>
                        <a:pt x="16" y="146"/>
                      </a:lnTo>
                      <a:lnTo>
                        <a:pt x="18" y="144"/>
                      </a:lnTo>
                      <a:lnTo>
                        <a:pt x="18" y="144"/>
                      </a:lnTo>
                      <a:lnTo>
                        <a:pt x="20" y="142"/>
                      </a:lnTo>
                      <a:lnTo>
                        <a:pt x="22" y="140"/>
                      </a:lnTo>
                      <a:lnTo>
                        <a:pt x="22" y="140"/>
                      </a:lnTo>
                      <a:lnTo>
                        <a:pt x="22" y="136"/>
                      </a:lnTo>
                      <a:lnTo>
                        <a:pt x="24" y="136"/>
                      </a:lnTo>
                      <a:lnTo>
                        <a:pt x="24" y="136"/>
                      </a:lnTo>
                      <a:lnTo>
                        <a:pt x="30" y="136"/>
                      </a:lnTo>
                      <a:lnTo>
                        <a:pt x="30" y="136"/>
                      </a:lnTo>
                      <a:lnTo>
                        <a:pt x="30" y="130"/>
                      </a:lnTo>
                      <a:lnTo>
                        <a:pt x="30" y="130"/>
                      </a:lnTo>
                      <a:lnTo>
                        <a:pt x="30" y="104"/>
                      </a:lnTo>
                      <a:lnTo>
                        <a:pt x="34" y="80"/>
                      </a:lnTo>
                      <a:lnTo>
                        <a:pt x="40" y="58"/>
                      </a:lnTo>
                      <a:lnTo>
                        <a:pt x="46" y="36"/>
                      </a:lnTo>
                      <a:lnTo>
                        <a:pt x="46" y="36"/>
                      </a:lnTo>
                      <a:lnTo>
                        <a:pt x="46" y="30"/>
                      </a:lnTo>
                      <a:lnTo>
                        <a:pt x="46" y="30"/>
                      </a:lnTo>
                      <a:lnTo>
                        <a:pt x="46" y="24"/>
                      </a:lnTo>
                      <a:lnTo>
                        <a:pt x="50" y="18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8" y="12"/>
                      </a:lnTo>
                      <a:lnTo>
                        <a:pt x="58" y="12"/>
                      </a:lnTo>
                      <a:lnTo>
                        <a:pt x="60" y="8"/>
                      </a:lnTo>
                      <a:lnTo>
                        <a:pt x="60" y="8"/>
                      </a:lnTo>
                      <a:lnTo>
                        <a:pt x="60" y="6"/>
                      </a:lnTo>
                      <a:lnTo>
                        <a:pt x="60" y="6"/>
                      </a:lnTo>
                      <a:close/>
                    </a:path>
                  </a:pathLst>
                </a:custGeom>
                <a:solidFill>
                  <a:srgbClr val="5896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" name="Freeform 61"/>
                <p:cNvSpPr>
                  <a:spLocks/>
                </p:cNvSpPr>
                <p:nvPr/>
              </p:nvSpPr>
              <p:spPr bwMode="auto">
                <a:xfrm>
                  <a:off x="7774901" y="2960898"/>
                  <a:ext cx="4187" cy="8373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2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63A9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" name="Freeform 62"/>
                <p:cNvSpPr>
                  <a:spLocks/>
                </p:cNvSpPr>
                <p:nvPr/>
              </p:nvSpPr>
              <p:spPr bwMode="auto">
                <a:xfrm>
                  <a:off x="7762341" y="2956712"/>
                  <a:ext cx="16746" cy="20933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6" y="6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6" y="6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8" h="10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6" y="6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" name="Freeform 63"/>
                <p:cNvSpPr>
                  <a:spLocks/>
                </p:cNvSpPr>
                <p:nvPr/>
              </p:nvSpPr>
              <p:spPr bwMode="auto">
                <a:xfrm>
                  <a:off x="7749782" y="3006950"/>
                  <a:ext cx="2094" cy="83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EB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" name="Freeform 64"/>
                <p:cNvSpPr>
                  <a:spLocks/>
                </p:cNvSpPr>
                <p:nvPr/>
              </p:nvSpPr>
              <p:spPr bwMode="auto">
                <a:xfrm>
                  <a:off x="7749782" y="3015323"/>
                  <a:ext cx="2094" cy="41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896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" name="Freeform 65"/>
                <p:cNvSpPr>
                  <a:spLocks/>
                </p:cNvSpPr>
                <p:nvPr/>
              </p:nvSpPr>
              <p:spPr bwMode="auto">
                <a:xfrm>
                  <a:off x="7720476" y="2944152"/>
                  <a:ext cx="58611" cy="150714"/>
                </a:xfrm>
                <a:custGeom>
                  <a:avLst/>
                  <a:gdLst/>
                  <a:ahLst/>
                  <a:cxnLst>
                    <a:cxn ang="0">
                      <a:pos x="14" y="36"/>
                    </a:cxn>
                    <a:cxn ang="0">
                      <a:pos x="14" y="36"/>
                    </a:cxn>
                    <a:cxn ang="0">
                      <a:pos x="14" y="34"/>
                    </a:cxn>
                    <a:cxn ang="0">
                      <a:pos x="14" y="34"/>
                    </a:cxn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4" y="24"/>
                    </a:cxn>
                    <a:cxn ang="0">
                      <a:pos x="18" y="18"/>
                    </a:cxn>
                    <a:cxn ang="0">
                      <a:pos x="20" y="16"/>
                    </a:cxn>
                    <a:cxn ang="0">
                      <a:pos x="20" y="16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8" y="8"/>
                    </a:cxn>
                    <a:cxn ang="0">
                      <a:pos x="28" y="8"/>
                    </a:cxn>
                    <a:cxn ang="0">
                      <a:pos x="28" y="6"/>
                    </a:cxn>
                    <a:cxn ang="0">
                      <a:pos x="24" y="8"/>
                    </a:cxn>
                    <a:cxn ang="0">
                      <a:pos x="24" y="8"/>
                    </a:cxn>
                    <a:cxn ang="0">
                      <a:pos x="20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4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4" y="12"/>
                    </a:cxn>
                    <a:cxn ang="0">
                      <a:pos x="4" y="12"/>
                    </a:cxn>
                    <a:cxn ang="0">
                      <a:pos x="2" y="28"/>
                    </a:cxn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2" y="58"/>
                    </a:cxn>
                    <a:cxn ang="0">
                      <a:pos x="4" y="72"/>
                    </a:cxn>
                    <a:cxn ang="0">
                      <a:pos x="4" y="72"/>
                    </a:cxn>
                    <a:cxn ang="0">
                      <a:pos x="8" y="54"/>
                    </a:cxn>
                    <a:cxn ang="0">
                      <a:pos x="14" y="36"/>
                    </a:cxn>
                    <a:cxn ang="0">
                      <a:pos x="14" y="36"/>
                    </a:cxn>
                    <a:cxn ang="0">
                      <a:pos x="14" y="36"/>
                    </a:cxn>
                    <a:cxn ang="0">
                      <a:pos x="14" y="36"/>
                    </a:cxn>
                  </a:cxnLst>
                  <a:rect l="0" t="0" r="r" b="b"/>
                  <a:pathLst>
                    <a:path w="28" h="72">
                      <a:moveTo>
                        <a:pt x="14" y="36"/>
                      </a:moveTo>
                      <a:lnTo>
                        <a:pt x="14" y="36"/>
                      </a:lnTo>
                      <a:lnTo>
                        <a:pt x="14" y="34"/>
                      </a:lnTo>
                      <a:lnTo>
                        <a:pt x="14" y="34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4"/>
                      </a:lnTo>
                      <a:lnTo>
                        <a:pt x="18" y="18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8" y="8"/>
                      </a:lnTo>
                      <a:lnTo>
                        <a:pt x="28" y="8"/>
                      </a:lnTo>
                      <a:lnTo>
                        <a:pt x="28" y="6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0" y="8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2" y="28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2" y="58"/>
                      </a:lnTo>
                      <a:lnTo>
                        <a:pt x="4" y="72"/>
                      </a:lnTo>
                      <a:lnTo>
                        <a:pt x="4" y="72"/>
                      </a:lnTo>
                      <a:lnTo>
                        <a:pt x="8" y="54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6"/>
                      </a:lnTo>
                      <a:close/>
                    </a:path>
                  </a:pathLst>
                </a:custGeom>
                <a:solidFill>
                  <a:srgbClr val="63A8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" name="Freeform 66"/>
                <p:cNvSpPr>
                  <a:spLocks/>
                </p:cNvSpPr>
                <p:nvPr/>
              </p:nvSpPr>
              <p:spPr bwMode="auto">
                <a:xfrm>
                  <a:off x="7883750" y="3509330"/>
                  <a:ext cx="259563" cy="146528"/>
                </a:xfrm>
                <a:custGeom>
                  <a:avLst/>
                  <a:gdLst/>
                  <a:ahLst/>
                  <a:cxnLst>
                    <a:cxn ang="0">
                      <a:pos x="124" y="38"/>
                    </a:cxn>
                    <a:cxn ang="0">
                      <a:pos x="120" y="46"/>
                    </a:cxn>
                    <a:cxn ang="0">
                      <a:pos x="120" y="46"/>
                    </a:cxn>
                    <a:cxn ang="0">
                      <a:pos x="118" y="48"/>
                    </a:cxn>
                    <a:cxn ang="0">
                      <a:pos x="116" y="50"/>
                    </a:cxn>
                    <a:cxn ang="0">
                      <a:pos x="112" y="52"/>
                    </a:cxn>
                    <a:cxn ang="0">
                      <a:pos x="112" y="52"/>
                    </a:cxn>
                    <a:cxn ang="0">
                      <a:pos x="108" y="58"/>
                    </a:cxn>
                    <a:cxn ang="0">
                      <a:pos x="106" y="70"/>
                    </a:cxn>
                    <a:cxn ang="0">
                      <a:pos x="106" y="70"/>
                    </a:cxn>
                    <a:cxn ang="0">
                      <a:pos x="100" y="70"/>
                    </a:cxn>
                    <a:cxn ang="0">
                      <a:pos x="100" y="70"/>
                    </a:cxn>
                    <a:cxn ang="0">
                      <a:pos x="78" y="70"/>
                    </a:cxn>
                    <a:cxn ang="0">
                      <a:pos x="78" y="70"/>
                    </a:cxn>
                    <a:cxn ang="0">
                      <a:pos x="74" y="66"/>
                    </a:cxn>
                    <a:cxn ang="0">
                      <a:pos x="74" y="66"/>
                    </a:cxn>
                    <a:cxn ang="0">
                      <a:pos x="66" y="60"/>
                    </a:cxn>
                    <a:cxn ang="0">
                      <a:pos x="66" y="60"/>
                    </a:cxn>
                    <a:cxn ang="0">
                      <a:pos x="62" y="58"/>
                    </a:cxn>
                    <a:cxn ang="0">
                      <a:pos x="62" y="58"/>
                    </a:cxn>
                    <a:cxn ang="0">
                      <a:pos x="56" y="48"/>
                    </a:cxn>
                    <a:cxn ang="0">
                      <a:pos x="50" y="44"/>
                    </a:cxn>
                    <a:cxn ang="0">
                      <a:pos x="50" y="44"/>
                    </a:cxn>
                    <a:cxn ang="0">
                      <a:pos x="48" y="42"/>
                    </a:cxn>
                    <a:cxn ang="0">
                      <a:pos x="46" y="40"/>
                    </a:cxn>
                    <a:cxn ang="0">
                      <a:pos x="46" y="40"/>
                    </a:cxn>
                    <a:cxn ang="0">
                      <a:pos x="40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32" y="24"/>
                    </a:cxn>
                    <a:cxn ang="0">
                      <a:pos x="26" y="20"/>
                    </a:cxn>
                    <a:cxn ang="0">
                      <a:pos x="26" y="20"/>
                    </a:cxn>
                    <a:cxn ang="0">
                      <a:pos x="20" y="16"/>
                    </a:cxn>
                    <a:cxn ang="0">
                      <a:pos x="14" y="16"/>
                    </a:cxn>
                    <a:cxn ang="0">
                      <a:pos x="14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6" y="12"/>
                    </a:cxn>
                    <a:cxn ang="0">
                      <a:pos x="4" y="10"/>
                    </a:cxn>
                    <a:cxn ang="0">
                      <a:pos x="2" y="10"/>
                    </a:cxn>
                    <a:cxn ang="0">
                      <a:pos x="2" y="10"/>
                    </a:cxn>
                    <a:cxn ang="0">
                      <a:pos x="2" y="6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2" y="2"/>
                    </a:cxn>
                    <a:cxn ang="0">
                      <a:pos x="20" y="6"/>
                    </a:cxn>
                    <a:cxn ang="0">
                      <a:pos x="38" y="14"/>
                    </a:cxn>
                    <a:cxn ang="0">
                      <a:pos x="52" y="22"/>
                    </a:cxn>
                    <a:cxn ang="0">
                      <a:pos x="64" y="32"/>
                    </a:cxn>
                    <a:cxn ang="0">
                      <a:pos x="76" y="40"/>
                    </a:cxn>
                    <a:cxn ang="0">
                      <a:pos x="88" y="44"/>
                    </a:cxn>
                    <a:cxn ang="0">
                      <a:pos x="96" y="44"/>
                    </a:cxn>
                    <a:cxn ang="0">
                      <a:pos x="104" y="44"/>
                    </a:cxn>
                    <a:cxn ang="0">
                      <a:pos x="114" y="42"/>
                    </a:cxn>
                    <a:cxn ang="0">
                      <a:pos x="124" y="38"/>
                    </a:cxn>
                    <a:cxn ang="0">
                      <a:pos x="124" y="38"/>
                    </a:cxn>
                  </a:cxnLst>
                  <a:rect l="0" t="0" r="r" b="b"/>
                  <a:pathLst>
                    <a:path w="124" h="70">
                      <a:moveTo>
                        <a:pt x="124" y="38"/>
                      </a:moveTo>
                      <a:lnTo>
                        <a:pt x="120" y="46"/>
                      </a:lnTo>
                      <a:lnTo>
                        <a:pt x="120" y="46"/>
                      </a:lnTo>
                      <a:lnTo>
                        <a:pt x="118" y="48"/>
                      </a:lnTo>
                      <a:lnTo>
                        <a:pt x="116" y="50"/>
                      </a:lnTo>
                      <a:lnTo>
                        <a:pt x="112" y="52"/>
                      </a:lnTo>
                      <a:lnTo>
                        <a:pt x="112" y="52"/>
                      </a:lnTo>
                      <a:lnTo>
                        <a:pt x="108" y="58"/>
                      </a:lnTo>
                      <a:lnTo>
                        <a:pt x="106" y="70"/>
                      </a:lnTo>
                      <a:lnTo>
                        <a:pt x="106" y="70"/>
                      </a:lnTo>
                      <a:lnTo>
                        <a:pt x="100" y="70"/>
                      </a:lnTo>
                      <a:lnTo>
                        <a:pt x="100" y="70"/>
                      </a:lnTo>
                      <a:lnTo>
                        <a:pt x="78" y="70"/>
                      </a:lnTo>
                      <a:lnTo>
                        <a:pt x="78" y="70"/>
                      </a:lnTo>
                      <a:lnTo>
                        <a:pt x="74" y="66"/>
                      </a:lnTo>
                      <a:lnTo>
                        <a:pt x="74" y="66"/>
                      </a:lnTo>
                      <a:lnTo>
                        <a:pt x="66" y="60"/>
                      </a:lnTo>
                      <a:lnTo>
                        <a:pt x="66" y="60"/>
                      </a:lnTo>
                      <a:lnTo>
                        <a:pt x="62" y="58"/>
                      </a:lnTo>
                      <a:lnTo>
                        <a:pt x="62" y="58"/>
                      </a:lnTo>
                      <a:lnTo>
                        <a:pt x="56" y="48"/>
                      </a:lnTo>
                      <a:lnTo>
                        <a:pt x="50" y="44"/>
                      </a:lnTo>
                      <a:lnTo>
                        <a:pt x="50" y="44"/>
                      </a:lnTo>
                      <a:lnTo>
                        <a:pt x="48" y="42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0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32" y="24"/>
                      </a:lnTo>
                      <a:lnTo>
                        <a:pt x="26" y="20"/>
                      </a:lnTo>
                      <a:lnTo>
                        <a:pt x="26" y="20"/>
                      </a:lnTo>
                      <a:lnTo>
                        <a:pt x="20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6" y="12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2" y="2"/>
                      </a:lnTo>
                      <a:lnTo>
                        <a:pt x="20" y="6"/>
                      </a:lnTo>
                      <a:lnTo>
                        <a:pt x="38" y="14"/>
                      </a:lnTo>
                      <a:lnTo>
                        <a:pt x="52" y="22"/>
                      </a:lnTo>
                      <a:lnTo>
                        <a:pt x="64" y="32"/>
                      </a:lnTo>
                      <a:lnTo>
                        <a:pt x="76" y="40"/>
                      </a:lnTo>
                      <a:lnTo>
                        <a:pt x="88" y="44"/>
                      </a:lnTo>
                      <a:lnTo>
                        <a:pt x="96" y="44"/>
                      </a:lnTo>
                      <a:lnTo>
                        <a:pt x="104" y="44"/>
                      </a:lnTo>
                      <a:lnTo>
                        <a:pt x="114" y="42"/>
                      </a:lnTo>
                      <a:lnTo>
                        <a:pt x="124" y="38"/>
                      </a:lnTo>
                      <a:lnTo>
                        <a:pt x="124" y="38"/>
                      </a:lnTo>
                      <a:close/>
                    </a:path>
                  </a:pathLst>
                </a:custGeom>
                <a:solidFill>
                  <a:srgbClr val="5896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5" name="Rectangle 4"/>
            <p:cNvSpPr/>
            <p:nvPr/>
          </p:nvSpPr>
          <p:spPr>
            <a:xfrm>
              <a:off x="11213152" y="5244127"/>
              <a:ext cx="3221986" cy="1168687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Content Placeholder 4"/>
          <p:cNvSpPr txBox="1">
            <a:spLocks/>
          </p:cNvSpPr>
          <p:nvPr/>
        </p:nvSpPr>
        <p:spPr>
          <a:xfrm>
            <a:off x="816437" y="1197425"/>
            <a:ext cx="11185071" cy="639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90513" marR="0" lvl="0" indent="-29051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64A2">
                  <a:lumMod val="75000"/>
                </a:srgbClr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lang="en-US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Cloud-based Content Storage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14350" lvl="1" indent="-223838" defTabSz="914400" fontAlgn="auto"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secure content storage in distributed data centers </a:t>
            </a:r>
            <a:r>
              <a:rPr lang="en-US" sz="1600" dirty="0" smtClea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rPr>
              <a:t>(potentially, many petabytes)</a:t>
            </a:r>
            <a:endParaRPr lang="en-US" sz="2000" dirty="0" smtClean="0">
              <a:solidFill>
                <a:sysClr val="windowText" lastClr="000000"/>
              </a:solidFill>
              <a:latin typeface="Arial Narrow" pitchFamily="34" charset="0"/>
              <a:cs typeface="Arial" pitchFamily="34" charset="0"/>
            </a:endParaRPr>
          </a:p>
          <a:p>
            <a:pPr marL="514350" lvl="1" indent="-223838" defTabSz="914400" fontAlgn="auto"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storing ingested Linear TV content for up to 180 days</a:t>
            </a:r>
          </a:p>
          <a:p>
            <a:pPr marL="1166812" lvl="2" indent="-223838" defTabSz="914400" fontAlgn="auto"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600" dirty="0" smtClean="0">
                <a:latin typeface="Arial Narrow" pitchFamily="34" charset="0"/>
              </a:rPr>
              <a:t>subject to any restrictions imposed by specific content providers or owners. </a:t>
            </a:r>
          </a:p>
          <a:p>
            <a:pPr marL="514350" lvl="1" indent="-223838" defTabSz="914400" fontAlgn="auto"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time zone time-shifted international Linear TV</a:t>
            </a:r>
          </a:p>
          <a:p>
            <a:pPr marL="514350" lvl="1" indent="-223838" defTabSz="914400" fontAlgn="auto"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“digital locker” facilities for subscribers</a:t>
            </a:r>
          </a:p>
          <a:p>
            <a:pPr marL="290513" lvl="0" indent="-290513" defTabSz="914400" fontAlgn="auto">
              <a:spcBef>
                <a:spcPts val="600"/>
              </a:spcBef>
              <a:spcAft>
                <a:spcPts val="0"/>
              </a:spcAft>
              <a:buClr>
                <a:srgbClr val="8064A2">
                  <a:lumMod val="75000"/>
                </a:srgbClr>
              </a:buClr>
              <a:buSzPct val="75000"/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Cloud-based DVR</a:t>
            </a:r>
            <a:endParaRPr lang="en-US" sz="2400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Arial" pitchFamily="34" charset="0"/>
              <a:cs typeface="Arial" pitchFamily="34" charset="0"/>
            </a:endParaRPr>
          </a:p>
          <a:p>
            <a:pPr marL="514350" lvl="1" indent="-223838" defTabSz="914400" fontAlgn="auto"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access to stored content can be linked to consumer’s active subscriptions</a:t>
            </a:r>
            <a:endParaRPr lang="en-US" sz="1600" dirty="0" smtClean="0">
              <a:latin typeface="Arial Narrow" pitchFamily="34" charset="0"/>
            </a:endParaRPr>
          </a:p>
          <a:p>
            <a:pPr marL="514350" lvl="1" indent="-223838" defTabSz="914400" fontAlgn="auto"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consumer-directed content storage/recording</a:t>
            </a:r>
          </a:p>
          <a:p>
            <a:pPr marL="1166812" lvl="2" indent="-223838" defTabSz="914400" fontAlgn="auto"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providing consumers with full online DVR capability </a:t>
            </a:r>
            <a:r>
              <a:rPr lang="en-US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itchFamily="34" charset="0"/>
                <a:ea typeface="Verdana" pitchFamily="34" charset="0"/>
                <a:cs typeface="Arial" pitchFamily="34" charset="0"/>
              </a:rPr>
              <a:t>(record, pause, time-shift, playback, …)</a:t>
            </a:r>
          </a:p>
          <a:p>
            <a:pPr marL="1166812" lvl="2" indent="-223838" defTabSz="914400" fontAlgn="auto"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almost unlimited &amp; scalable capacity </a:t>
            </a:r>
            <a:r>
              <a:rPr lang="en-US" sz="1800" dirty="0" smtClean="0">
                <a:solidFill>
                  <a:prstClr val="black"/>
                </a:solidFill>
                <a:latin typeface="Arial Narrow" pitchFamily="34" charset="0"/>
              </a:rPr>
              <a:t>(multi-million hour DVR)</a:t>
            </a:r>
          </a:p>
          <a:p>
            <a:pPr marL="1166812" lvl="2" indent="-223838" defTabSz="914400" fontAlgn="auto"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improved content security – no content stored in home</a:t>
            </a:r>
          </a:p>
          <a:p>
            <a:pPr marL="290513" lvl="0" indent="-290513" defTabSz="914400" fontAlgn="auto">
              <a:spcBef>
                <a:spcPts val="600"/>
              </a:spcBef>
              <a:spcAft>
                <a:spcPts val="0"/>
              </a:spcAft>
              <a:buClr>
                <a:srgbClr val="8064A2">
                  <a:lumMod val="75000"/>
                </a:srgbClr>
              </a:buClr>
              <a:buSzPct val="75000"/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Content-on-Demand</a:t>
            </a:r>
            <a:endParaRPr lang="en-US" sz="2400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Arial" pitchFamily="34" charset="0"/>
              <a:cs typeface="Arial" pitchFamily="34" charset="0"/>
            </a:endParaRPr>
          </a:p>
          <a:p>
            <a:pPr marL="514350" lvl="1" indent="-223838" defTabSz="914400" fontAlgn="auto"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Movies </a:t>
            </a:r>
            <a:r>
              <a:rPr lang="en-US" sz="1800" dirty="0" smtClea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rPr>
              <a:t>– Mainstream Box Office , Foreign and Independent content</a:t>
            </a:r>
            <a:endParaRPr lang="en-US" sz="2000" dirty="0" smtClean="0">
              <a:solidFill>
                <a:sysClr val="windowText" lastClr="000000"/>
              </a:solidFill>
              <a:latin typeface="Arial Narrow" pitchFamily="34" charset="0"/>
              <a:cs typeface="Arial" pitchFamily="34" charset="0"/>
            </a:endParaRPr>
          </a:p>
          <a:p>
            <a:pPr marL="514350" lvl="1" indent="-223838" defTabSz="914400" fontAlgn="auto"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Worldwide, multi-lingual content</a:t>
            </a:r>
          </a:p>
          <a:p>
            <a:pPr marL="514350" lvl="1" indent="-223838" defTabSz="914400" fontAlgn="auto"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Electronic Sell-Through (EST) opportunities for content creators</a:t>
            </a:r>
          </a:p>
          <a:p>
            <a:pPr marL="514350" lvl="1" indent="-223838" defTabSz="914400" fontAlgn="auto"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TV series, documentaries, value-add content, …</a:t>
            </a:r>
          </a:p>
          <a:p>
            <a:pPr marL="1166812" lvl="2" indent="-223838" defTabSz="914400" fontAlgn="auto"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… like additional features found on DVD/BDs, but now also for linear TV content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  <a:p>
            <a:pPr marL="514350" marR="0" lvl="1" indent="-223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>
                  <a:lumMod val="75000"/>
                </a:srgbClr>
              </a:buClr>
              <a:buSzPct val="90000"/>
              <a:buFont typeface="Wingdings" pitchFamily="2" charset="2"/>
              <a:buChar char="§"/>
              <a:tabLst/>
              <a:defRPr/>
            </a:pPr>
            <a:endParaRPr lang="en-US" sz="20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1100417" y="2387608"/>
            <a:ext cx="3110359" cy="3588649"/>
            <a:chOff x="11032177" y="2387608"/>
            <a:chExt cx="3110359" cy="3588649"/>
          </a:xfrm>
        </p:grpSpPr>
        <p:sp>
          <p:nvSpPr>
            <p:cNvPr id="56" name="Rectangle 55"/>
            <p:cNvSpPr/>
            <p:nvPr/>
          </p:nvSpPr>
          <p:spPr>
            <a:xfrm>
              <a:off x="11032177" y="2387608"/>
              <a:ext cx="3110359" cy="3588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69"/>
            <p:cNvGrpSpPr/>
            <p:nvPr/>
          </p:nvGrpSpPr>
          <p:grpSpPr>
            <a:xfrm>
              <a:off x="11546548" y="2522656"/>
              <a:ext cx="2081617" cy="3318553"/>
              <a:chOff x="11166419" y="1915486"/>
              <a:chExt cx="1730610" cy="2758970"/>
            </a:xfrm>
          </p:grpSpPr>
          <p:cxnSp>
            <p:nvCxnSpPr>
              <p:cNvPr id="58" name="Straight Connector 57"/>
              <p:cNvCxnSpPr>
                <a:stCxn id="183" idx="16"/>
                <a:endCxn id="70" idx="0"/>
              </p:cNvCxnSpPr>
              <p:nvPr/>
            </p:nvCxnSpPr>
            <p:spPr>
              <a:xfrm>
                <a:off x="12039610" y="3244780"/>
                <a:ext cx="10555" cy="116471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ounded Rectangle 58"/>
              <p:cNvSpPr/>
              <p:nvPr/>
            </p:nvSpPr>
            <p:spPr>
              <a:xfrm>
                <a:off x="11191490" y="3767094"/>
                <a:ext cx="471042" cy="264962"/>
              </a:xfrm>
              <a:prstGeom prst="roundRect">
                <a:avLst>
                  <a:gd name="adj" fmla="val 2969"/>
                </a:avLst>
              </a:prstGeom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63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11505228" y="4080130"/>
                <a:ext cx="471042" cy="264962"/>
              </a:xfrm>
              <a:prstGeom prst="roundRect">
                <a:avLst>
                  <a:gd name="adj" fmla="val 2969"/>
                </a:avLst>
              </a:prstGeom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63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12112250" y="4083641"/>
                <a:ext cx="471042" cy="264962"/>
              </a:xfrm>
              <a:prstGeom prst="roundRect">
                <a:avLst>
                  <a:gd name="adj" fmla="val 2969"/>
                </a:avLst>
              </a:prstGeom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63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12425987" y="3754213"/>
                <a:ext cx="471042" cy="264962"/>
              </a:xfrm>
              <a:prstGeom prst="roundRect">
                <a:avLst>
                  <a:gd name="adj" fmla="val 2969"/>
                </a:avLst>
              </a:prstGeom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63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3" name="Straight Connector 62"/>
              <p:cNvCxnSpPr>
                <a:endCxn id="59" idx="0"/>
              </p:cNvCxnSpPr>
              <p:nvPr/>
            </p:nvCxnSpPr>
            <p:spPr>
              <a:xfrm rot="5400000">
                <a:off x="11289463" y="3373951"/>
                <a:ext cx="530691" cy="25559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endCxn id="60" idx="0"/>
              </p:cNvCxnSpPr>
              <p:nvPr/>
            </p:nvCxnSpPr>
            <p:spPr>
              <a:xfrm rot="5400000">
                <a:off x="11442214" y="3687338"/>
                <a:ext cx="691327" cy="94256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endCxn id="62" idx="0"/>
              </p:cNvCxnSpPr>
              <p:nvPr/>
            </p:nvCxnSpPr>
            <p:spPr>
              <a:xfrm rot="16200000" flipH="1">
                <a:off x="12265786" y="3358490"/>
                <a:ext cx="530691" cy="26075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endCxn id="61" idx="0"/>
              </p:cNvCxnSpPr>
              <p:nvPr/>
            </p:nvCxnSpPr>
            <p:spPr>
              <a:xfrm rot="16200000" flipH="1">
                <a:off x="11943173" y="3679043"/>
                <a:ext cx="696538" cy="11265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7" name="Group 1843"/>
              <p:cNvGrpSpPr/>
              <p:nvPr/>
            </p:nvGrpSpPr>
            <p:grpSpPr>
              <a:xfrm>
                <a:off x="11166419" y="2677780"/>
                <a:ext cx="1637843" cy="842825"/>
                <a:chOff x="11180086" y="2677780"/>
                <a:chExt cx="1637843" cy="842825"/>
              </a:xfrm>
            </p:grpSpPr>
            <p:sp>
              <p:nvSpPr>
                <p:cNvPr id="71" name="Flowchart: Magnetic Disk 70"/>
                <p:cNvSpPr/>
                <p:nvPr/>
              </p:nvSpPr>
              <p:spPr>
                <a:xfrm>
                  <a:off x="11180086" y="2677780"/>
                  <a:ext cx="1637843" cy="842825"/>
                </a:xfrm>
                <a:prstGeom prst="flowChartMagneticDisk">
                  <a:avLst/>
                </a:prstGeom>
                <a:solidFill>
                  <a:srgbClr val="EEECE1">
                    <a:lumMod val="90000"/>
                    <a:alpha val="50000"/>
                  </a:srgbClr>
                </a:solidFill>
                <a:ln w="1270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72" name="Group 1842"/>
                <p:cNvGrpSpPr/>
                <p:nvPr/>
              </p:nvGrpSpPr>
              <p:grpSpPr>
                <a:xfrm>
                  <a:off x="11384157" y="2770933"/>
                  <a:ext cx="1312832" cy="700657"/>
                  <a:chOff x="10778279" y="2560220"/>
                  <a:chExt cx="1820732" cy="911373"/>
                </a:xfrm>
              </p:grpSpPr>
              <p:grpSp>
                <p:nvGrpSpPr>
                  <p:cNvPr id="73" name="Group 529"/>
                  <p:cNvGrpSpPr/>
                  <p:nvPr/>
                </p:nvGrpSpPr>
                <p:grpSpPr>
                  <a:xfrm>
                    <a:off x="10778279" y="2561220"/>
                    <a:ext cx="363486" cy="546224"/>
                    <a:chOff x="1600200" y="2360613"/>
                    <a:chExt cx="958850" cy="1249362"/>
                  </a:xfrm>
                </p:grpSpPr>
                <p:sp>
                  <p:nvSpPr>
                    <p:cNvPr id="492" name="Freeform 491"/>
                    <p:cNvSpPr>
                      <a:spLocks/>
                    </p:cNvSpPr>
                    <p:nvPr/>
                  </p:nvSpPr>
                  <p:spPr bwMode="auto">
                    <a:xfrm>
                      <a:off x="1617663" y="2374900"/>
                      <a:ext cx="446088" cy="122078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7"/>
                        </a:cxn>
                        <a:cxn ang="0">
                          <a:pos x="0" y="17"/>
                        </a:cxn>
                        <a:cxn ang="0">
                          <a:pos x="0" y="730"/>
                        </a:cxn>
                        <a:cxn ang="0">
                          <a:pos x="0" y="730"/>
                        </a:cxn>
                        <a:cxn ang="0">
                          <a:pos x="0" y="731"/>
                        </a:cxn>
                        <a:cxn ang="0">
                          <a:pos x="1" y="734"/>
                        </a:cxn>
                        <a:cxn ang="0">
                          <a:pos x="3" y="734"/>
                        </a:cxn>
                        <a:cxn ang="0">
                          <a:pos x="3" y="734"/>
                        </a:cxn>
                        <a:cxn ang="0">
                          <a:pos x="29" y="742"/>
                        </a:cxn>
                        <a:cxn ang="0">
                          <a:pos x="50" y="746"/>
                        </a:cxn>
                        <a:cxn ang="0">
                          <a:pos x="77" y="751"/>
                        </a:cxn>
                        <a:cxn ang="0">
                          <a:pos x="113" y="757"/>
                        </a:cxn>
                        <a:cxn ang="0">
                          <a:pos x="157" y="761"/>
                        </a:cxn>
                        <a:cxn ang="0">
                          <a:pos x="212" y="766"/>
                        </a:cxn>
                        <a:cxn ang="0">
                          <a:pos x="275" y="769"/>
                        </a:cxn>
                        <a:cxn ang="0">
                          <a:pos x="275" y="769"/>
                        </a:cxn>
                        <a:cxn ang="0">
                          <a:pos x="281" y="769"/>
                        </a:cxn>
                        <a:cxn ang="0">
                          <a:pos x="281" y="0"/>
                        </a:cxn>
                        <a:cxn ang="0">
                          <a:pos x="281" y="0"/>
                        </a:cxn>
                        <a:cxn ang="0">
                          <a:pos x="275" y="0"/>
                        </a:cxn>
                        <a:cxn ang="0">
                          <a:pos x="275" y="0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</a:cxnLst>
                      <a:rect l="0" t="0" r="r" b="b"/>
                      <a:pathLst>
                        <a:path w="281" h="769">
                          <a:moveTo>
                            <a:pt x="0" y="17"/>
                          </a:moveTo>
                          <a:lnTo>
                            <a:pt x="0" y="17"/>
                          </a:lnTo>
                          <a:lnTo>
                            <a:pt x="0" y="730"/>
                          </a:lnTo>
                          <a:lnTo>
                            <a:pt x="0" y="730"/>
                          </a:lnTo>
                          <a:lnTo>
                            <a:pt x="0" y="731"/>
                          </a:lnTo>
                          <a:lnTo>
                            <a:pt x="1" y="734"/>
                          </a:lnTo>
                          <a:lnTo>
                            <a:pt x="3" y="734"/>
                          </a:lnTo>
                          <a:lnTo>
                            <a:pt x="3" y="734"/>
                          </a:lnTo>
                          <a:lnTo>
                            <a:pt x="29" y="742"/>
                          </a:lnTo>
                          <a:lnTo>
                            <a:pt x="50" y="746"/>
                          </a:lnTo>
                          <a:lnTo>
                            <a:pt x="77" y="751"/>
                          </a:lnTo>
                          <a:lnTo>
                            <a:pt x="113" y="757"/>
                          </a:lnTo>
                          <a:lnTo>
                            <a:pt x="157" y="761"/>
                          </a:lnTo>
                          <a:lnTo>
                            <a:pt x="212" y="766"/>
                          </a:lnTo>
                          <a:lnTo>
                            <a:pt x="275" y="769"/>
                          </a:lnTo>
                          <a:lnTo>
                            <a:pt x="275" y="769"/>
                          </a:lnTo>
                          <a:lnTo>
                            <a:pt x="281" y="769"/>
                          </a:lnTo>
                          <a:lnTo>
                            <a:pt x="281" y="0"/>
                          </a:lnTo>
                          <a:lnTo>
                            <a:pt x="281" y="0"/>
                          </a:lnTo>
                          <a:lnTo>
                            <a:pt x="275" y="0"/>
                          </a:lnTo>
                          <a:lnTo>
                            <a:pt x="275" y="0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8C8C8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93" name="Freeform 492"/>
                    <p:cNvSpPr>
                      <a:spLocks/>
                    </p:cNvSpPr>
                    <p:nvPr/>
                  </p:nvSpPr>
                  <p:spPr bwMode="auto">
                    <a:xfrm>
                      <a:off x="1627188" y="2378075"/>
                      <a:ext cx="434975" cy="120015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7"/>
                        </a:cxn>
                        <a:cxn ang="0">
                          <a:pos x="0" y="17"/>
                        </a:cxn>
                        <a:cxn ang="0">
                          <a:pos x="0" y="717"/>
                        </a:cxn>
                        <a:cxn ang="0">
                          <a:pos x="0" y="717"/>
                        </a:cxn>
                        <a:cxn ang="0">
                          <a:pos x="0" y="718"/>
                        </a:cxn>
                        <a:cxn ang="0">
                          <a:pos x="1" y="722"/>
                        </a:cxn>
                        <a:cxn ang="0">
                          <a:pos x="3" y="722"/>
                        </a:cxn>
                        <a:cxn ang="0">
                          <a:pos x="3" y="722"/>
                        </a:cxn>
                        <a:cxn ang="0">
                          <a:pos x="27" y="729"/>
                        </a:cxn>
                        <a:cxn ang="0">
                          <a:pos x="48" y="734"/>
                        </a:cxn>
                        <a:cxn ang="0">
                          <a:pos x="76" y="738"/>
                        </a:cxn>
                        <a:cxn ang="0">
                          <a:pos x="110" y="744"/>
                        </a:cxn>
                        <a:cxn ang="0">
                          <a:pos x="153" y="749"/>
                        </a:cxn>
                        <a:cxn ang="0">
                          <a:pos x="206" y="753"/>
                        </a:cxn>
                        <a:cxn ang="0">
                          <a:pos x="269" y="756"/>
                        </a:cxn>
                        <a:cxn ang="0">
                          <a:pos x="269" y="756"/>
                        </a:cxn>
                        <a:cxn ang="0">
                          <a:pos x="274" y="756"/>
                        </a:cxn>
                        <a:cxn ang="0">
                          <a:pos x="274" y="0"/>
                        </a:cxn>
                        <a:cxn ang="0">
                          <a:pos x="274" y="0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</a:cxnLst>
                      <a:rect l="0" t="0" r="r" b="b"/>
                      <a:pathLst>
                        <a:path w="274" h="756">
                          <a:moveTo>
                            <a:pt x="0" y="17"/>
                          </a:moveTo>
                          <a:lnTo>
                            <a:pt x="0" y="17"/>
                          </a:lnTo>
                          <a:lnTo>
                            <a:pt x="0" y="717"/>
                          </a:lnTo>
                          <a:lnTo>
                            <a:pt x="0" y="717"/>
                          </a:lnTo>
                          <a:lnTo>
                            <a:pt x="0" y="718"/>
                          </a:lnTo>
                          <a:lnTo>
                            <a:pt x="1" y="722"/>
                          </a:lnTo>
                          <a:lnTo>
                            <a:pt x="3" y="722"/>
                          </a:lnTo>
                          <a:lnTo>
                            <a:pt x="3" y="722"/>
                          </a:lnTo>
                          <a:lnTo>
                            <a:pt x="27" y="729"/>
                          </a:lnTo>
                          <a:lnTo>
                            <a:pt x="48" y="734"/>
                          </a:lnTo>
                          <a:lnTo>
                            <a:pt x="76" y="738"/>
                          </a:lnTo>
                          <a:lnTo>
                            <a:pt x="110" y="744"/>
                          </a:lnTo>
                          <a:lnTo>
                            <a:pt x="153" y="749"/>
                          </a:lnTo>
                          <a:lnTo>
                            <a:pt x="206" y="753"/>
                          </a:lnTo>
                          <a:lnTo>
                            <a:pt x="269" y="756"/>
                          </a:lnTo>
                          <a:lnTo>
                            <a:pt x="269" y="756"/>
                          </a:lnTo>
                          <a:lnTo>
                            <a:pt x="274" y="756"/>
                          </a:lnTo>
                          <a:lnTo>
                            <a:pt x="274" y="0"/>
                          </a:lnTo>
                          <a:lnTo>
                            <a:pt x="274" y="0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94" name="Freeform 493"/>
                    <p:cNvSpPr>
                      <a:spLocks/>
                    </p:cNvSpPr>
                    <p:nvPr/>
                  </p:nvSpPr>
                  <p:spPr bwMode="auto">
                    <a:xfrm>
                      <a:off x="2127250" y="2382838"/>
                      <a:ext cx="412750" cy="118586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747"/>
                        </a:cxn>
                        <a:cxn ang="0">
                          <a:pos x="0" y="747"/>
                        </a:cxn>
                        <a:cxn ang="0">
                          <a:pos x="260" y="634"/>
                        </a:cxn>
                        <a:cxn ang="0">
                          <a:pos x="260" y="634"/>
                        </a:cxn>
                        <a:cxn ang="0">
                          <a:pos x="260" y="41"/>
                        </a:cxn>
                        <a:cxn ang="0">
                          <a:pos x="260" y="4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60" h="747">
                          <a:moveTo>
                            <a:pt x="0" y="0"/>
                          </a:moveTo>
                          <a:lnTo>
                            <a:pt x="0" y="747"/>
                          </a:lnTo>
                          <a:lnTo>
                            <a:pt x="0" y="747"/>
                          </a:lnTo>
                          <a:lnTo>
                            <a:pt x="260" y="634"/>
                          </a:lnTo>
                          <a:lnTo>
                            <a:pt x="260" y="634"/>
                          </a:lnTo>
                          <a:lnTo>
                            <a:pt x="260" y="41"/>
                          </a:lnTo>
                          <a:lnTo>
                            <a:pt x="260" y="4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6666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95" name="Freeform 494"/>
                    <p:cNvSpPr>
                      <a:spLocks/>
                    </p:cNvSpPr>
                    <p:nvPr/>
                  </p:nvSpPr>
                  <p:spPr bwMode="auto">
                    <a:xfrm>
                      <a:off x="2127250" y="2435225"/>
                      <a:ext cx="412750" cy="1133475"/>
                    </a:xfrm>
                    <a:custGeom>
                      <a:avLst/>
                      <a:gdLst/>
                      <a:ahLst/>
                      <a:cxnLst>
                        <a:cxn ang="0">
                          <a:pos x="213" y="0"/>
                        </a:cxn>
                        <a:cxn ang="0">
                          <a:pos x="213" y="0"/>
                        </a:cxn>
                        <a:cxn ang="0">
                          <a:pos x="260" y="8"/>
                        </a:cxn>
                        <a:cxn ang="0">
                          <a:pos x="260" y="8"/>
                        </a:cxn>
                        <a:cxn ang="0">
                          <a:pos x="260" y="601"/>
                        </a:cxn>
                        <a:cxn ang="0">
                          <a:pos x="260" y="601"/>
                        </a:cxn>
                        <a:cxn ang="0">
                          <a:pos x="0" y="714"/>
                        </a:cxn>
                        <a:cxn ang="0">
                          <a:pos x="0" y="454"/>
                        </a:cxn>
                        <a:cxn ang="0">
                          <a:pos x="0" y="454"/>
                        </a:cxn>
                        <a:cxn ang="0">
                          <a:pos x="6" y="434"/>
                        </a:cxn>
                        <a:cxn ang="0">
                          <a:pos x="13" y="415"/>
                        </a:cxn>
                        <a:cxn ang="0">
                          <a:pos x="21" y="398"/>
                        </a:cxn>
                        <a:cxn ang="0">
                          <a:pos x="28" y="381"/>
                        </a:cxn>
                        <a:cxn ang="0">
                          <a:pos x="36" y="366"/>
                        </a:cxn>
                        <a:cxn ang="0">
                          <a:pos x="45" y="353"/>
                        </a:cxn>
                        <a:cxn ang="0">
                          <a:pos x="63" y="327"/>
                        </a:cxn>
                        <a:cxn ang="0">
                          <a:pos x="83" y="304"/>
                        </a:cxn>
                        <a:cxn ang="0">
                          <a:pos x="103" y="285"/>
                        </a:cxn>
                        <a:cxn ang="0">
                          <a:pos x="142" y="247"/>
                        </a:cxn>
                        <a:cxn ang="0">
                          <a:pos x="160" y="227"/>
                        </a:cxn>
                        <a:cxn ang="0">
                          <a:pos x="177" y="207"/>
                        </a:cxn>
                        <a:cxn ang="0">
                          <a:pos x="184" y="195"/>
                        </a:cxn>
                        <a:cxn ang="0">
                          <a:pos x="192" y="183"/>
                        </a:cxn>
                        <a:cxn ang="0">
                          <a:pos x="198" y="171"/>
                        </a:cxn>
                        <a:cxn ang="0">
                          <a:pos x="202" y="158"/>
                        </a:cxn>
                        <a:cxn ang="0">
                          <a:pos x="208" y="142"/>
                        </a:cxn>
                        <a:cxn ang="0">
                          <a:pos x="211" y="126"/>
                        </a:cxn>
                        <a:cxn ang="0">
                          <a:pos x="215" y="109"/>
                        </a:cxn>
                        <a:cxn ang="0">
                          <a:pos x="216" y="91"/>
                        </a:cxn>
                        <a:cxn ang="0">
                          <a:pos x="218" y="70"/>
                        </a:cxn>
                        <a:cxn ang="0">
                          <a:pos x="218" y="49"/>
                        </a:cxn>
                        <a:cxn ang="0">
                          <a:pos x="216" y="26"/>
                        </a:cxn>
                        <a:cxn ang="0">
                          <a:pos x="213" y="0"/>
                        </a:cxn>
                        <a:cxn ang="0">
                          <a:pos x="213" y="0"/>
                        </a:cxn>
                      </a:cxnLst>
                      <a:rect l="0" t="0" r="r" b="b"/>
                      <a:pathLst>
                        <a:path w="260" h="714">
                          <a:moveTo>
                            <a:pt x="213" y="0"/>
                          </a:moveTo>
                          <a:lnTo>
                            <a:pt x="213" y="0"/>
                          </a:lnTo>
                          <a:lnTo>
                            <a:pt x="260" y="8"/>
                          </a:lnTo>
                          <a:lnTo>
                            <a:pt x="260" y="8"/>
                          </a:lnTo>
                          <a:lnTo>
                            <a:pt x="260" y="601"/>
                          </a:lnTo>
                          <a:lnTo>
                            <a:pt x="260" y="601"/>
                          </a:lnTo>
                          <a:lnTo>
                            <a:pt x="0" y="714"/>
                          </a:lnTo>
                          <a:lnTo>
                            <a:pt x="0" y="454"/>
                          </a:lnTo>
                          <a:lnTo>
                            <a:pt x="0" y="454"/>
                          </a:lnTo>
                          <a:lnTo>
                            <a:pt x="6" y="434"/>
                          </a:lnTo>
                          <a:lnTo>
                            <a:pt x="13" y="415"/>
                          </a:lnTo>
                          <a:lnTo>
                            <a:pt x="21" y="398"/>
                          </a:lnTo>
                          <a:lnTo>
                            <a:pt x="28" y="381"/>
                          </a:lnTo>
                          <a:lnTo>
                            <a:pt x="36" y="366"/>
                          </a:lnTo>
                          <a:lnTo>
                            <a:pt x="45" y="353"/>
                          </a:lnTo>
                          <a:lnTo>
                            <a:pt x="63" y="327"/>
                          </a:lnTo>
                          <a:lnTo>
                            <a:pt x="83" y="304"/>
                          </a:lnTo>
                          <a:lnTo>
                            <a:pt x="103" y="285"/>
                          </a:lnTo>
                          <a:lnTo>
                            <a:pt x="142" y="247"/>
                          </a:lnTo>
                          <a:lnTo>
                            <a:pt x="160" y="227"/>
                          </a:lnTo>
                          <a:lnTo>
                            <a:pt x="177" y="207"/>
                          </a:lnTo>
                          <a:lnTo>
                            <a:pt x="184" y="195"/>
                          </a:lnTo>
                          <a:lnTo>
                            <a:pt x="192" y="183"/>
                          </a:lnTo>
                          <a:lnTo>
                            <a:pt x="198" y="171"/>
                          </a:lnTo>
                          <a:lnTo>
                            <a:pt x="202" y="158"/>
                          </a:lnTo>
                          <a:lnTo>
                            <a:pt x="208" y="142"/>
                          </a:lnTo>
                          <a:lnTo>
                            <a:pt x="211" y="126"/>
                          </a:lnTo>
                          <a:lnTo>
                            <a:pt x="215" y="109"/>
                          </a:lnTo>
                          <a:lnTo>
                            <a:pt x="216" y="91"/>
                          </a:lnTo>
                          <a:lnTo>
                            <a:pt x="218" y="70"/>
                          </a:lnTo>
                          <a:lnTo>
                            <a:pt x="218" y="49"/>
                          </a:lnTo>
                          <a:lnTo>
                            <a:pt x="216" y="26"/>
                          </a:lnTo>
                          <a:lnTo>
                            <a:pt x="213" y="0"/>
                          </a:lnTo>
                          <a:lnTo>
                            <a:pt x="213" y="0"/>
                          </a:lnTo>
                          <a:close/>
                        </a:path>
                      </a:pathLst>
                    </a:custGeom>
                    <a:solidFill>
                      <a:srgbClr val="59595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96" name="Freeform 495"/>
                    <p:cNvSpPr>
                      <a:spLocks/>
                    </p:cNvSpPr>
                    <p:nvPr/>
                  </p:nvSpPr>
                  <p:spPr bwMode="auto">
                    <a:xfrm>
                      <a:off x="2054225" y="2374900"/>
                      <a:ext cx="55563" cy="122078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769"/>
                        </a:cxn>
                        <a:cxn ang="0">
                          <a:pos x="0" y="769"/>
                        </a:cxn>
                        <a:cxn ang="0">
                          <a:pos x="9" y="767"/>
                        </a:cxn>
                        <a:cxn ang="0">
                          <a:pos x="9" y="767"/>
                        </a:cxn>
                        <a:cxn ang="0">
                          <a:pos x="18" y="764"/>
                        </a:cxn>
                        <a:cxn ang="0">
                          <a:pos x="26" y="761"/>
                        </a:cxn>
                        <a:cxn ang="0">
                          <a:pos x="35" y="754"/>
                        </a:cxn>
                        <a:cxn ang="0">
                          <a:pos x="35" y="6"/>
                        </a:cxn>
                        <a:cxn ang="0">
                          <a:pos x="35" y="6"/>
                        </a:cxn>
                        <a:cxn ang="0">
                          <a:pos x="26" y="3"/>
                        </a:cxn>
                        <a:cxn ang="0">
                          <a:pos x="18" y="2"/>
                        </a:cxn>
                        <a:cxn ang="0">
                          <a:pos x="11" y="0"/>
                        </a:cxn>
                        <a:cxn ang="0">
                          <a:pos x="11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35" h="769">
                          <a:moveTo>
                            <a:pt x="0" y="0"/>
                          </a:moveTo>
                          <a:lnTo>
                            <a:pt x="0" y="769"/>
                          </a:lnTo>
                          <a:lnTo>
                            <a:pt x="0" y="769"/>
                          </a:lnTo>
                          <a:lnTo>
                            <a:pt x="9" y="767"/>
                          </a:lnTo>
                          <a:lnTo>
                            <a:pt x="9" y="767"/>
                          </a:lnTo>
                          <a:lnTo>
                            <a:pt x="18" y="764"/>
                          </a:lnTo>
                          <a:lnTo>
                            <a:pt x="26" y="761"/>
                          </a:lnTo>
                          <a:lnTo>
                            <a:pt x="35" y="754"/>
                          </a:lnTo>
                          <a:lnTo>
                            <a:pt x="35" y="6"/>
                          </a:lnTo>
                          <a:lnTo>
                            <a:pt x="35" y="6"/>
                          </a:lnTo>
                          <a:lnTo>
                            <a:pt x="26" y="3"/>
                          </a:lnTo>
                          <a:lnTo>
                            <a:pt x="18" y="2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C8C8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97" name="Freeform 496"/>
                    <p:cNvSpPr>
                      <a:spLocks/>
                    </p:cNvSpPr>
                    <p:nvPr/>
                  </p:nvSpPr>
                  <p:spPr bwMode="auto">
                    <a:xfrm>
                      <a:off x="1720850" y="2716213"/>
                      <a:ext cx="42863" cy="158750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0"/>
                        </a:cxn>
                        <a:cxn ang="0">
                          <a:pos x="27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100"/>
                        </a:cxn>
                        <a:cxn ang="0">
                          <a:pos x="27" y="52"/>
                        </a:cxn>
                        <a:cxn ang="0">
                          <a:pos x="27" y="0"/>
                        </a:cxn>
                      </a:cxnLst>
                      <a:rect l="0" t="0" r="r" b="b"/>
                      <a:pathLst>
                        <a:path w="27" h="100">
                          <a:moveTo>
                            <a:pt x="27" y="0"/>
                          </a:moveTo>
                          <a:lnTo>
                            <a:pt x="27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100"/>
                          </a:lnTo>
                          <a:lnTo>
                            <a:pt x="27" y="52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59595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98" name="Freeform 497"/>
                    <p:cNvSpPr>
                      <a:spLocks/>
                    </p:cNvSpPr>
                    <p:nvPr/>
                  </p:nvSpPr>
                  <p:spPr bwMode="auto">
                    <a:xfrm>
                      <a:off x="1727200" y="2725738"/>
                      <a:ext cx="39688" cy="147637"/>
                    </a:xfrm>
                    <a:custGeom>
                      <a:avLst/>
                      <a:gdLst/>
                      <a:ahLst/>
                      <a:cxnLst>
                        <a:cxn ang="0">
                          <a:pos x="25" y="0"/>
                        </a:cxn>
                        <a:cxn ang="0">
                          <a:pos x="25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93"/>
                        </a:cxn>
                        <a:cxn ang="0">
                          <a:pos x="25" y="49"/>
                        </a:cxn>
                        <a:cxn ang="0">
                          <a:pos x="25" y="0"/>
                        </a:cxn>
                      </a:cxnLst>
                      <a:rect l="0" t="0" r="r" b="b"/>
                      <a:pathLst>
                        <a:path w="25" h="93">
                          <a:moveTo>
                            <a:pt x="25" y="0"/>
                          </a:moveTo>
                          <a:lnTo>
                            <a:pt x="25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93"/>
                          </a:lnTo>
                          <a:lnTo>
                            <a:pt x="25" y="49"/>
                          </a:lnTo>
                          <a:lnTo>
                            <a:pt x="25" y="0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99" name="Freeform 498"/>
                    <p:cNvSpPr>
                      <a:spLocks/>
                    </p:cNvSpPr>
                    <p:nvPr/>
                  </p:nvSpPr>
                  <p:spPr bwMode="auto">
                    <a:xfrm>
                      <a:off x="1771650" y="2716213"/>
                      <a:ext cx="249238" cy="8413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50"/>
                        </a:cxn>
                        <a:cxn ang="0">
                          <a:pos x="0" y="50"/>
                        </a:cxn>
                        <a:cxn ang="0">
                          <a:pos x="157" y="53"/>
                        </a:cxn>
                        <a:cxn ang="0">
                          <a:pos x="157" y="53"/>
                        </a:cxn>
                        <a:cxn ang="0">
                          <a:pos x="157" y="0"/>
                        </a:cxn>
                        <a:cxn ang="0">
                          <a:pos x="157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57" h="53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50"/>
                          </a:lnTo>
                          <a:lnTo>
                            <a:pt x="0" y="50"/>
                          </a:lnTo>
                          <a:lnTo>
                            <a:pt x="157" y="53"/>
                          </a:lnTo>
                          <a:lnTo>
                            <a:pt x="157" y="53"/>
                          </a:lnTo>
                          <a:lnTo>
                            <a:pt x="157" y="0"/>
                          </a:lnTo>
                          <a:lnTo>
                            <a:pt x="157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D4D4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00" name="Freeform 499"/>
                    <p:cNvSpPr>
                      <a:spLocks/>
                    </p:cNvSpPr>
                    <p:nvPr/>
                  </p:nvSpPr>
                  <p:spPr bwMode="auto">
                    <a:xfrm>
                      <a:off x="1781175" y="2725738"/>
                      <a:ext cx="239713" cy="746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  <a:cxn ang="0">
                          <a:pos x="0" y="46"/>
                        </a:cxn>
                        <a:cxn ang="0">
                          <a:pos x="151" y="47"/>
                        </a:cxn>
                        <a:cxn ang="0">
                          <a:pos x="151" y="47"/>
                        </a:cxn>
                        <a:cxn ang="0">
                          <a:pos x="151" y="0"/>
                        </a:cxn>
                        <a:cxn ang="0">
                          <a:pos x="151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51" h="47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46"/>
                          </a:lnTo>
                          <a:lnTo>
                            <a:pt x="0" y="46"/>
                          </a:lnTo>
                          <a:lnTo>
                            <a:pt x="151" y="47"/>
                          </a:lnTo>
                          <a:lnTo>
                            <a:pt x="151" y="47"/>
                          </a:lnTo>
                          <a:lnTo>
                            <a:pt x="151" y="0"/>
                          </a:lnTo>
                          <a:lnTo>
                            <a:pt x="151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6666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01" name="Freeform 500"/>
                    <p:cNvSpPr>
                      <a:spLocks/>
                    </p:cNvSpPr>
                    <p:nvPr/>
                  </p:nvSpPr>
                  <p:spPr bwMode="auto">
                    <a:xfrm>
                      <a:off x="1720850" y="2803525"/>
                      <a:ext cx="300038" cy="9366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3"/>
                        </a:cxn>
                        <a:cxn ang="0">
                          <a:pos x="0" y="53"/>
                        </a:cxn>
                        <a:cxn ang="0">
                          <a:pos x="189" y="59"/>
                        </a:cxn>
                        <a:cxn ang="0">
                          <a:pos x="189" y="59"/>
                        </a:cxn>
                        <a:cxn ang="0">
                          <a:pos x="189" y="3"/>
                        </a:cxn>
                        <a:cxn ang="0">
                          <a:pos x="30" y="0"/>
                        </a:cxn>
                        <a:cxn ang="0">
                          <a:pos x="0" y="53"/>
                        </a:cxn>
                      </a:cxnLst>
                      <a:rect l="0" t="0" r="r" b="b"/>
                      <a:pathLst>
                        <a:path w="189" h="59">
                          <a:moveTo>
                            <a:pt x="0" y="53"/>
                          </a:moveTo>
                          <a:lnTo>
                            <a:pt x="0" y="53"/>
                          </a:lnTo>
                          <a:lnTo>
                            <a:pt x="189" y="59"/>
                          </a:lnTo>
                          <a:lnTo>
                            <a:pt x="189" y="59"/>
                          </a:lnTo>
                          <a:lnTo>
                            <a:pt x="189" y="3"/>
                          </a:lnTo>
                          <a:lnTo>
                            <a:pt x="30" y="0"/>
                          </a:lnTo>
                          <a:lnTo>
                            <a:pt x="0" y="53"/>
                          </a:lnTo>
                          <a:close/>
                        </a:path>
                      </a:pathLst>
                    </a:custGeom>
                    <a:solidFill>
                      <a:srgbClr val="99999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02" name="Freeform 501"/>
                    <p:cNvSpPr>
                      <a:spLocks/>
                    </p:cNvSpPr>
                    <p:nvPr/>
                  </p:nvSpPr>
                  <p:spPr bwMode="auto">
                    <a:xfrm>
                      <a:off x="1649413" y="2414588"/>
                      <a:ext cx="374650" cy="268287"/>
                    </a:xfrm>
                    <a:custGeom>
                      <a:avLst/>
                      <a:gdLst/>
                      <a:ahLst/>
                      <a:cxnLst>
                        <a:cxn ang="0">
                          <a:pos x="236" y="169"/>
                        </a:cxn>
                        <a:cxn ang="0">
                          <a:pos x="0" y="169"/>
                        </a:cxn>
                        <a:cxn ang="0">
                          <a:pos x="0" y="12"/>
                        </a:cxn>
                        <a:cxn ang="0">
                          <a:pos x="236" y="0"/>
                        </a:cxn>
                        <a:cxn ang="0">
                          <a:pos x="236" y="169"/>
                        </a:cxn>
                      </a:cxnLst>
                      <a:rect l="0" t="0" r="r" b="b"/>
                      <a:pathLst>
                        <a:path w="236" h="169">
                          <a:moveTo>
                            <a:pt x="236" y="169"/>
                          </a:moveTo>
                          <a:lnTo>
                            <a:pt x="0" y="169"/>
                          </a:lnTo>
                          <a:lnTo>
                            <a:pt x="0" y="12"/>
                          </a:lnTo>
                          <a:lnTo>
                            <a:pt x="236" y="0"/>
                          </a:lnTo>
                          <a:lnTo>
                            <a:pt x="236" y="169"/>
                          </a:lnTo>
                          <a:close/>
                        </a:path>
                      </a:pathLst>
                    </a:custGeom>
                    <a:solidFill>
                      <a:srgbClr val="59595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03" name="Freeform 502"/>
                    <p:cNvSpPr>
                      <a:spLocks/>
                    </p:cNvSpPr>
                    <p:nvPr/>
                  </p:nvSpPr>
                  <p:spPr bwMode="auto">
                    <a:xfrm>
                      <a:off x="1660525" y="2425700"/>
                      <a:ext cx="363538" cy="242887"/>
                    </a:xfrm>
                    <a:custGeom>
                      <a:avLst/>
                      <a:gdLst/>
                      <a:ahLst/>
                      <a:cxnLst>
                        <a:cxn ang="0">
                          <a:pos x="229" y="153"/>
                        </a:cxn>
                        <a:cxn ang="0">
                          <a:pos x="0" y="153"/>
                        </a:cxn>
                        <a:cxn ang="0">
                          <a:pos x="0" y="12"/>
                        </a:cxn>
                        <a:cxn ang="0">
                          <a:pos x="229" y="0"/>
                        </a:cxn>
                        <a:cxn ang="0">
                          <a:pos x="229" y="153"/>
                        </a:cxn>
                      </a:cxnLst>
                      <a:rect l="0" t="0" r="r" b="b"/>
                      <a:pathLst>
                        <a:path w="229" h="153">
                          <a:moveTo>
                            <a:pt x="229" y="153"/>
                          </a:moveTo>
                          <a:lnTo>
                            <a:pt x="0" y="153"/>
                          </a:lnTo>
                          <a:lnTo>
                            <a:pt x="0" y="12"/>
                          </a:lnTo>
                          <a:lnTo>
                            <a:pt x="229" y="0"/>
                          </a:lnTo>
                          <a:lnTo>
                            <a:pt x="229" y="153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04" name="Freeform 50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644650" y="2409825"/>
                      <a:ext cx="384175" cy="277812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69"/>
                        </a:cxn>
                        <a:cxn ang="0">
                          <a:pos x="6" y="169"/>
                        </a:cxn>
                        <a:cxn ang="0">
                          <a:pos x="6" y="102"/>
                        </a:cxn>
                        <a:cxn ang="0">
                          <a:pos x="236" y="95"/>
                        </a:cxn>
                        <a:cxn ang="0">
                          <a:pos x="236" y="95"/>
                        </a:cxn>
                        <a:cxn ang="0">
                          <a:pos x="236" y="169"/>
                        </a:cxn>
                        <a:cxn ang="0">
                          <a:pos x="236" y="169"/>
                        </a:cxn>
                        <a:cxn ang="0">
                          <a:pos x="6" y="169"/>
                        </a:cxn>
                        <a:cxn ang="0">
                          <a:pos x="6" y="169"/>
                        </a:cxn>
                        <a:cxn ang="0">
                          <a:pos x="236" y="7"/>
                        </a:cxn>
                        <a:cxn ang="0">
                          <a:pos x="236" y="7"/>
                        </a:cxn>
                        <a:cxn ang="0">
                          <a:pos x="236" y="89"/>
                        </a:cxn>
                        <a:cxn ang="0">
                          <a:pos x="6" y="96"/>
                        </a:cxn>
                        <a:cxn ang="0">
                          <a:pos x="6" y="96"/>
                        </a:cxn>
                        <a:cxn ang="0">
                          <a:pos x="6" y="18"/>
                        </a:cxn>
                        <a:cxn ang="0">
                          <a:pos x="6" y="18"/>
                        </a:cxn>
                        <a:cxn ang="0">
                          <a:pos x="236" y="7"/>
                        </a:cxn>
                        <a:cxn ang="0">
                          <a:pos x="236" y="7"/>
                        </a:cxn>
                        <a:cxn ang="0">
                          <a:pos x="240" y="1"/>
                        </a:cxn>
                        <a:cxn ang="0">
                          <a:pos x="240" y="1"/>
                        </a:cxn>
                        <a:cxn ang="0">
                          <a:pos x="239" y="0"/>
                        </a:cxn>
                        <a:cxn ang="0">
                          <a:pos x="3" y="12"/>
                        </a:cxn>
                        <a:cxn ang="0">
                          <a:pos x="3" y="12"/>
                        </a:cxn>
                        <a:cxn ang="0">
                          <a:pos x="0" y="13"/>
                        </a:cxn>
                        <a:cxn ang="0">
                          <a:pos x="0" y="15"/>
                        </a:cxn>
                        <a:cxn ang="0">
                          <a:pos x="0" y="172"/>
                        </a:cxn>
                        <a:cxn ang="0">
                          <a:pos x="0" y="172"/>
                        </a:cxn>
                        <a:cxn ang="0">
                          <a:pos x="0" y="174"/>
                        </a:cxn>
                        <a:cxn ang="0">
                          <a:pos x="3" y="175"/>
                        </a:cxn>
                        <a:cxn ang="0">
                          <a:pos x="239" y="175"/>
                        </a:cxn>
                        <a:cxn ang="0">
                          <a:pos x="239" y="175"/>
                        </a:cxn>
                        <a:cxn ang="0">
                          <a:pos x="240" y="174"/>
                        </a:cxn>
                        <a:cxn ang="0">
                          <a:pos x="242" y="172"/>
                        </a:cxn>
                        <a:cxn ang="0">
                          <a:pos x="242" y="3"/>
                        </a:cxn>
                        <a:cxn ang="0">
                          <a:pos x="242" y="3"/>
                        </a:cxn>
                        <a:cxn ang="0">
                          <a:pos x="240" y="1"/>
                        </a:cxn>
                        <a:cxn ang="0">
                          <a:pos x="240" y="1"/>
                        </a:cxn>
                      </a:cxnLst>
                      <a:rect l="0" t="0" r="r" b="b"/>
                      <a:pathLst>
                        <a:path w="242" h="175">
                          <a:moveTo>
                            <a:pt x="6" y="169"/>
                          </a:moveTo>
                          <a:lnTo>
                            <a:pt x="6" y="169"/>
                          </a:lnTo>
                          <a:lnTo>
                            <a:pt x="6" y="102"/>
                          </a:lnTo>
                          <a:lnTo>
                            <a:pt x="236" y="95"/>
                          </a:lnTo>
                          <a:lnTo>
                            <a:pt x="236" y="95"/>
                          </a:lnTo>
                          <a:lnTo>
                            <a:pt x="236" y="169"/>
                          </a:lnTo>
                          <a:lnTo>
                            <a:pt x="236" y="169"/>
                          </a:lnTo>
                          <a:lnTo>
                            <a:pt x="6" y="169"/>
                          </a:lnTo>
                          <a:lnTo>
                            <a:pt x="6" y="169"/>
                          </a:lnTo>
                          <a:close/>
                          <a:moveTo>
                            <a:pt x="236" y="7"/>
                          </a:moveTo>
                          <a:lnTo>
                            <a:pt x="236" y="7"/>
                          </a:lnTo>
                          <a:lnTo>
                            <a:pt x="236" y="89"/>
                          </a:lnTo>
                          <a:lnTo>
                            <a:pt x="6" y="96"/>
                          </a:lnTo>
                          <a:lnTo>
                            <a:pt x="6" y="96"/>
                          </a:lnTo>
                          <a:lnTo>
                            <a:pt x="6" y="18"/>
                          </a:lnTo>
                          <a:lnTo>
                            <a:pt x="6" y="18"/>
                          </a:lnTo>
                          <a:lnTo>
                            <a:pt x="236" y="7"/>
                          </a:lnTo>
                          <a:lnTo>
                            <a:pt x="236" y="7"/>
                          </a:lnTo>
                          <a:close/>
                          <a:moveTo>
                            <a:pt x="240" y="1"/>
                          </a:moveTo>
                          <a:lnTo>
                            <a:pt x="240" y="1"/>
                          </a:lnTo>
                          <a:lnTo>
                            <a:pt x="239" y="0"/>
                          </a:lnTo>
                          <a:lnTo>
                            <a:pt x="3" y="12"/>
                          </a:lnTo>
                          <a:lnTo>
                            <a:pt x="3" y="12"/>
                          </a:lnTo>
                          <a:lnTo>
                            <a:pt x="0" y="13"/>
                          </a:lnTo>
                          <a:lnTo>
                            <a:pt x="0" y="15"/>
                          </a:lnTo>
                          <a:lnTo>
                            <a:pt x="0" y="172"/>
                          </a:lnTo>
                          <a:lnTo>
                            <a:pt x="0" y="172"/>
                          </a:lnTo>
                          <a:lnTo>
                            <a:pt x="0" y="174"/>
                          </a:lnTo>
                          <a:lnTo>
                            <a:pt x="3" y="175"/>
                          </a:lnTo>
                          <a:lnTo>
                            <a:pt x="239" y="175"/>
                          </a:lnTo>
                          <a:lnTo>
                            <a:pt x="239" y="175"/>
                          </a:lnTo>
                          <a:lnTo>
                            <a:pt x="240" y="174"/>
                          </a:lnTo>
                          <a:lnTo>
                            <a:pt x="242" y="172"/>
                          </a:lnTo>
                          <a:lnTo>
                            <a:pt x="242" y="3"/>
                          </a:lnTo>
                          <a:lnTo>
                            <a:pt x="242" y="3"/>
                          </a:lnTo>
                          <a:lnTo>
                            <a:pt x="240" y="1"/>
                          </a:lnTo>
                          <a:lnTo>
                            <a:pt x="24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05" name="Freeform 504"/>
                    <p:cNvSpPr>
                      <a:spLocks/>
                    </p:cNvSpPr>
                    <p:nvPr/>
                  </p:nvSpPr>
                  <p:spPr bwMode="auto">
                    <a:xfrm>
                      <a:off x="1636713" y="2709863"/>
                      <a:ext cx="61913" cy="65087"/>
                    </a:xfrm>
                    <a:custGeom>
                      <a:avLst/>
                      <a:gdLst/>
                      <a:ahLst/>
                      <a:cxnLst>
                        <a:cxn ang="0">
                          <a:pos x="39" y="21"/>
                        </a:cxn>
                        <a:cxn ang="0">
                          <a:pos x="39" y="21"/>
                        </a:cxn>
                        <a:cxn ang="0">
                          <a:pos x="38" y="13"/>
                        </a:cxn>
                        <a:cxn ang="0">
                          <a:pos x="33" y="6"/>
                        </a:cxn>
                        <a:cxn ang="0">
                          <a:pos x="27" y="1"/>
                        </a:cxn>
                        <a:cxn ang="0">
                          <a:pos x="20" y="0"/>
                        </a:cxn>
                        <a:cxn ang="0">
                          <a:pos x="20" y="0"/>
                        </a:cxn>
                        <a:cxn ang="0">
                          <a:pos x="12" y="1"/>
                        </a:cxn>
                        <a:cxn ang="0">
                          <a:pos x="6" y="6"/>
                        </a:cxn>
                        <a:cxn ang="0">
                          <a:pos x="1" y="13"/>
                        </a:cxn>
                        <a:cxn ang="0">
                          <a:pos x="0" y="21"/>
                        </a:cxn>
                        <a:cxn ang="0">
                          <a:pos x="0" y="21"/>
                        </a:cxn>
                        <a:cxn ang="0">
                          <a:pos x="1" y="28"/>
                        </a:cxn>
                        <a:cxn ang="0">
                          <a:pos x="6" y="34"/>
                        </a:cxn>
                        <a:cxn ang="0">
                          <a:pos x="12" y="39"/>
                        </a:cxn>
                        <a:cxn ang="0">
                          <a:pos x="20" y="41"/>
                        </a:cxn>
                        <a:cxn ang="0">
                          <a:pos x="20" y="41"/>
                        </a:cxn>
                        <a:cxn ang="0">
                          <a:pos x="27" y="39"/>
                        </a:cxn>
                        <a:cxn ang="0">
                          <a:pos x="33" y="34"/>
                        </a:cxn>
                        <a:cxn ang="0">
                          <a:pos x="38" y="28"/>
                        </a:cxn>
                        <a:cxn ang="0">
                          <a:pos x="39" y="21"/>
                        </a:cxn>
                        <a:cxn ang="0">
                          <a:pos x="39" y="21"/>
                        </a:cxn>
                      </a:cxnLst>
                      <a:rect l="0" t="0" r="r" b="b"/>
                      <a:pathLst>
                        <a:path w="39" h="41">
                          <a:moveTo>
                            <a:pt x="39" y="21"/>
                          </a:moveTo>
                          <a:lnTo>
                            <a:pt x="39" y="21"/>
                          </a:lnTo>
                          <a:lnTo>
                            <a:pt x="38" y="13"/>
                          </a:lnTo>
                          <a:lnTo>
                            <a:pt x="33" y="6"/>
                          </a:lnTo>
                          <a:lnTo>
                            <a:pt x="27" y="1"/>
                          </a:lnTo>
                          <a:lnTo>
                            <a:pt x="20" y="0"/>
                          </a:lnTo>
                          <a:lnTo>
                            <a:pt x="20" y="0"/>
                          </a:lnTo>
                          <a:lnTo>
                            <a:pt x="12" y="1"/>
                          </a:lnTo>
                          <a:lnTo>
                            <a:pt x="6" y="6"/>
                          </a:lnTo>
                          <a:lnTo>
                            <a:pt x="1" y="13"/>
                          </a:lnTo>
                          <a:lnTo>
                            <a:pt x="0" y="21"/>
                          </a:lnTo>
                          <a:lnTo>
                            <a:pt x="0" y="21"/>
                          </a:lnTo>
                          <a:lnTo>
                            <a:pt x="1" y="28"/>
                          </a:lnTo>
                          <a:lnTo>
                            <a:pt x="6" y="34"/>
                          </a:lnTo>
                          <a:lnTo>
                            <a:pt x="12" y="39"/>
                          </a:lnTo>
                          <a:lnTo>
                            <a:pt x="20" y="41"/>
                          </a:lnTo>
                          <a:lnTo>
                            <a:pt x="20" y="41"/>
                          </a:lnTo>
                          <a:lnTo>
                            <a:pt x="27" y="39"/>
                          </a:lnTo>
                          <a:lnTo>
                            <a:pt x="33" y="34"/>
                          </a:lnTo>
                          <a:lnTo>
                            <a:pt x="38" y="28"/>
                          </a:lnTo>
                          <a:lnTo>
                            <a:pt x="39" y="21"/>
                          </a:lnTo>
                          <a:lnTo>
                            <a:pt x="39" y="21"/>
                          </a:lnTo>
                          <a:close/>
                        </a:path>
                      </a:pathLst>
                    </a:custGeom>
                    <a:solidFill>
                      <a:srgbClr val="8C8C8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06" name="Freeform 505"/>
                    <p:cNvSpPr>
                      <a:spLocks/>
                    </p:cNvSpPr>
                    <p:nvPr/>
                  </p:nvSpPr>
                  <p:spPr bwMode="auto">
                    <a:xfrm>
                      <a:off x="1646238" y="2720975"/>
                      <a:ext cx="42863" cy="42862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14"/>
                        </a:cxn>
                        <a:cxn ang="0">
                          <a:pos x="27" y="14"/>
                        </a:cxn>
                        <a:cxn ang="0">
                          <a:pos x="26" y="8"/>
                        </a:cxn>
                        <a:cxn ang="0">
                          <a:pos x="23" y="3"/>
                        </a:cxn>
                        <a:cxn ang="0">
                          <a:pos x="18" y="0"/>
                        </a:cxn>
                        <a:cxn ang="0">
                          <a:pos x="14" y="0"/>
                        </a:cxn>
                        <a:cxn ang="0">
                          <a:pos x="14" y="0"/>
                        </a:cxn>
                        <a:cxn ang="0">
                          <a:pos x="9" y="0"/>
                        </a:cxn>
                        <a:cxn ang="0">
                          <a:pos x="5" y="3"/>
                        </a:cxn>
                        <a:cxn ang="0">
                          <a:pos x="2" y="8"/>
                        </a:cxn>
                        <a:cxn ang="0">
                          <a:pos x="0" y="14"/>
                        </a:cxn>
                        <a:cxn ang="0">
                          <a:pos x="0" y="14"/>
                        </a:cxn>
                        <a:cxn ang="0">
                          <a:pos x="2" y="18"/>
                        </a:cxn>
                        <a:cxn ang="0">
                          <a:pos x="5" y="23"/>
                        </a:cxn>
                        <a:cxn ang="0">
                          <a:pos x="9" y="26"/>
                        </a:cxn>
                        <a:cxn ang="0">
                          <a:pos x="14" y="27"/>
                        </a:cxn>
                        <a:cxn ang="0">
                          <a:pos x="14" y="27"/>
                        </a:cxn>
                        <a:cxn ang="0">
                          <a:pos x="18" y="26"/>
                        </a:cxn>
                        <a:cxn ang="0">
                          <a:pos x="23" y="23"/>
                        </a:cxn>
                        <a:cxn ang="0">
                          <a:pos x="26" y="18"/>
                        </a:cxn>
                        <a:cxn ang="0">
                          <a:pos x="27" y="14"/>
                        </a:cxn>
                        <a:cxn ang="0">
                          <a:pos x="27" y="14"/>
                        </a:cxn>
                      </a:cxnLst>
                      <a:rect l="0" t="0" r="r" b="b"/>
                      <a:pathLst>
                        <a:path w="27" h="27">
                          <a:moveTo>
                            <a:pt x="27" y="14"/>
                          </a:moveTo>
                          <a:lnTo>
                            <a:pt x="27" y="14"/>
                          </a:lnTo>
                          <a:lnTo>
                            <a:pt x="26" y="8"/>
                          </a:lnTo>
                          <a:lnTo>
                            <a:pt x="23" y="3"/>
                          </a:lnTo>
                          <a:lnTo>
                            <a:pt x="18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9" y="0"/>
                          </a:lnTo>
                          <a:lnTo>
                            <a:pt x="5" y="3"/>
                          </a:lnTo>
                          <a:lnTo>
                            <a:pt x="2" y="8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2" y="18"/>
                          </a:lnTo>
                          <a:lnTo>
                            <a:pt x="5" y="23"/>
                          </a:lnTo>
                          <a:lnTo>
                            <a:pt x="9" y="26"/>
                          </a:lnTo>
                          <a:lnTo>
                            <a:pt x="14" y="27"/>
                          </a:lnTo>
                          <a:lnTo>
                            <a:pt x="14" y="27"/>
                          </a:lnTo>
                          <a:lnTo>
                            <a:pt x="18" y="26"/>
                          </a:lnTo>
                          <a:lnTo>
                            <a:pt x="23" y="23"/>
                          </a:lnTo>
                          <a:lnTo>
                            <a:pt x="26" y="18"/>
                          </a:lnTo>
                          <a:lnTo>
                            <a:pt x="27" y="14"/>
                          </a:lnTo>
                          <a:lnTo>
                            <a:pt x="27" y="14"/>
                          </a:lnTo>
                          <a:close/>
                        </a:path>
                      </a:pathLst>
                    </a:custGeom>
                    <a:solidFill>
                      <a:srgbClr val="33A02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07" name="Freeform 50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641475" y="2716213"/>
                      <a:ext cx="52388" cy="53975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7"/>
                        </a:cxn>
                        <a:cxn ang="0">
                          <a:pos x="6" y="17"/>
                        </a:cxn>
                        <a:cxn ang="0">
                          <a:pos x="8" y="12"/>
                        </a:cxn>
                        <a:cxn ang="0">
                          <a:pos x="9" y="9"/>
                        </a:cxn>
                        <a:cxn ang="0">
                          <a:pos x="12" y="6"/>
                        </a:cxn>
                        <a:cxn ang="0">
                          <a:pos x="17" y="6"/>
                        </a:cxn>
                        <a:cxn ang="0">
                          <a:pos x="17" y="6"/>
                        </a:cxn>
                        <a:cxn ang="0">
                          <a:pos x="21" y="6"/>
                        </a:cxn>
                        <a:cxn ang="0">
                          <a:pos x="24" y="9"/>
                        </a:cxn>
                        <a:cxn ang="0">
                          <a:pos x="26" y="12"/>
                        </a:cxn>
                        <a:cxn ang="0">
                          <a:pos x="27" y="17"/>
                        </a:cxn>
                        <a:cxn ang="0">
                          <a:pos x="27" y="17"/>
                        </a:cxn>
                        <a:cxn ang="0">
                          <a:pos x="26" y="20"/>
                        </a:cxn>
                        <a:cxn ang="0">
                          <a:pos x="24" y="24"/>
                        </a:cxn>
                        <a:cxn ang="0">
                          <a:pos x="21" y="26"/>
                        </a:cxn>
                        <a:cxn ang="0">
                          <a:pos x="17" y="27"/>
                        </a:cxn>
                        <a:cxn ang="0">
                          <a:pos x="17" y="27"/>
                        </a:cxn>
                        <a:cxn ang="0">
                          <a:pos x="12" y="26"/>
                        </a:cxn>
                        <a:cxn ang="0">
                          <a:pos x="9" y="24"/>
                        </a:cxn>
                        <a:cxn ang="0">
                          <a:pos x="8" y="20"/>
                        </a:cxn>
                        <a:cxn ang="0">
                          <a:pos x="6" y="17"/>
                        </a:cxn>
                        <a:cxn ang="0">
                          <a:pos x="6" y="17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  <a:cxn ang="0">
                          <a:pos x="2" y="23"/>
                        </a:cxn>
                        <a:cxn ang="0">
                          <a:pos x="6" y="29"/>
                        </a:cxn>
                        <a:cxn ang="0">
                          <a:pos x="11" y="32"/>
                        </a:cxn>
                        <a:cxn ang="0">
                          <a:pos x="17" y="34"/>
                        </a:cxn>
                        <a:cxn ang="0">
                          <a:pos x="17" y="34"/>
                        </a:cxn>
                        <a:cxn ang="0">
                          <a:pos x="23" y="32"/>
                        </a:cxn>
                        <a:cxn ang="0">
                          <a:pos x="29" y="29"/>
                        </a:cxn>
                        <a:cxn ang="0">
                          <a:pos x="32" y="23"/>
                        </a:cxn>
                        <a:cxn ang="0">
                          <a:pos x="33" y="17"/>
                        </a:cxn>
                        <a:cxn ang="0">
                          <a:pos x="33" y="17"/>
                        </a:cxn>
                        <a:cxn ang="0">
                          <a:pos x="32" y="11"/>
                        </a:cxn>
                        <a:cxn ang="0">
                          <a:pos x="29" y="5"/>
                        </a:cxn>
                        <a:cxn ang="0">
                          <a:pos x="23" y="2"/>
                        </a:cxn>
                        <a:cxn ang="0">
                          <a:pos x="17" y="0"/>
                        </a:cxn>
                        <a:cxn ang="0">
                          <a:pos x="17" y="0"/>
                        </a:cxn>
                        <a:cxn ang="0">
                          <a:pos x="11" y="2"/>
                        </a:cxn>
                        <a:cxn ang="0">
                          <a:pos x="6" y="5"/>
                        </a:cxn>
                        <a:cxn ang="0">
                          <a:pos x="2" y="11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</a:cxnLst>
                      <a:rect l="0" t="0" r="r" b="b"/>
                      <a:pathLst>
                        <a:path w="33" h="34">
                          <a:moveTo>
                            <a:pt x="6" y="17"/>
                          </a:moveTo>
                          <a:lnTo>
                            <a:pt x="6" y="17"/>
                          </a:lnTo>
                          <a:lnTo>
                            <a:pt x="8" y="12"/>
                          </a:lnTo>
                          <a:lnTo>
                            <a:pt x="9" y="9"/>
                          </a:lnTo>
                          <a:lnTo>
                            <a:pt x="12" y="6"/>
                          </a:lnTo>
                          <a:lnTo>
                            <a:pt x="17" y="6"/>
                          </a:lnTo>
                          <a:lnTo>
                            <a:pt x="17" y="6"/>
                          </a:lnTo>
                          <a:lnTo>
                            <a:pt x="21" y="6"/>
                          </a:lnTo>
                          <a:lnTo>
                            <a:pt x="24" y="9"/>
                          </a:lnTo>
                          <a:lnTo>
                            <a:pt x="26" y="12"/>
                          </a:lnTo>
                          <a:lnTo>
                            <a:pt x="27" y="17"/>
                          </a:lnTo>
                          <a:lnTo>
                            <a:pt x="27" y="17"/>
                          </a:lnTo>
                          <a:lnTo>
                            <a:pt x="26" y="20"/>
                          </a:lnTo>
                          <a:lnTo>
                            <a:pt x="24" y="24"/>
                          </a:lnTo>
                          <a:lnTo>
                            <a:pt x="21" y="26"/>
                          </a:lnTo>
                          <a:lnTo>
                            <a:pt x="17" y="27"/>
                          </a:lnTo>
                          <a:lnTo>
                            <a:pt x="17" y="27"/>
                          </a:lnTo>
                          <a:lnTo>
                            <a:pt x="12" y="26"/>
                          </a:lnTo>
                          <a:lnTo>
                            <a:pt x="9" y="24"/>
                          </a:lnTo>
                          <a:lnTo>
                            <a:pt x="8" y="20"/>
                          </a:lnTo>
                          <a:lnTo>
                            <a:pt x="6" y="17"/>
                          </a:lnTo>
                          <a:lnTo>
                            <a:pt x="6" y="17"/>
                          </a:lnTo>
                          <a:close/>
                          <a:moveTo>
                            <a:pt x="0" y="17"/>
                          </a:moveTo>
                          <a:lnTo>
                            <a:pt x="0" y="17"/>
                          </a:lnTo>
                          <a:lnTo>
                            <a:pt x="2" y="23"/>
                          </a:lnTo>
                          <a:lnTo>
                            <a:pt x="6" y="29"/>
                          </a:lnTo>
                          <a:lnTo>
                            <a:pt x="11" y="32"/>
                          </a:lnTo>
                          <a:lnTo>
                            <a:pt x="17" y="34"/>
                          </a:lnTo>
                          <a:lnTo>
                            <a:pt x="17" y="34"/>
                          </a:lnTo>
                          <a:lnTo>
                            <a:pt x="23" y="32"/>
                          </a:lnTo>
                          <a:lnTo>
                            <a:pt x="29" y="29"/>
                          </a:lnTo>
                          <a:lnTo>
                            <a:pt x="32" y="23"/>
                          </a:lnTo>
                          <a:lnTo>
                            <a:pt x="33" y="17"/>
                          </a:lnTo>
                          <a:lnTo>
                            <a:pt x="33" y="17"/>
                          </a:lnTo>
                          <a:lnTo>
                            <a:pt x="32" y="11"/>
                          </a:lnTo>
                          <a:lnTo>
                            <a:pt x="29" y="5"/>
                          </a:lnTo>
                          <a:lnTo>
                            <a:pt x="23" y="2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1" y="2"/>
                          </a:lnTo>
                          <a:lnTo>
                            <a:pt x="6" y="5"/>
                          </a:lnTo>
                          <a:lnTo>
                            <a:pt x="2" y="11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08" name="Freeform 507"/>
                    <p:cNvSpPr>
                      <a:spLocks/>
                    </p:cNvSpPr>
                    <p:nvPr/>
                  </p:nvSpPr>
                  <p:spPr bwMode="auto">
                    <a:xfrm>
                      <a:off x="1636713" y="2786063"/>
                      <a:ext cx="61913" cy="65087"/>
                    </a:xfrm>
                    <a:custGeom>
                      <a:avLst/>
                      <a:gdLst/>
                      <a:ahLst/>
                      <a:cxnLst>
                        <a:cxn ang="0">
                          <a:pos x="39" y="21"/>
                        </a:cxn>
                        <a:cxn ang="0">
                          <a:pos x="39" y="21"/>
                        </a:cxn>
                        <a:cxn ang="0">
                          <a:pos x="38" y="14"/>
                        </a:cxn>
                        <a:cxn ang="0">
                          <a:pos x="33" y="6"/>
                        </a:cxn>
                        <a:cxn ang="0">
                          <a:pos x="27" y="2"/>
                        </a:cxn>
                        <a:cxn ang="0">
                          <a:pos x="20" y="0"/>
                        </a:cxn>
                        <a:cxn ang="0">
                          <a:pos x="20" y="0"/>
                        </a:cxn>
                        <a:cxn ang="0">
                          <a:pos x="12" y="2"/>
                        </a:cxn>
                        <a:cxn ang="0">
                          <a:pos x="6" y="6"/>
                        </a:cxn>
                        <a:cxn ang="0">
                          <a:pos x="1" y="14"/>
                        </a:cxn>
                        <a:cxn ang="0">
                          <a:pos x="0" y="21"/>
                        </a:cxn>
                        <a:cxn ang="0">
                          <a:pos x="0" y="21"/>
                        </a:cxn>
                        <a:cxn ang="0">
                          <a:pos x="1" y="29"/>
                        </a:cxn>
                        <a:cxn ang="0">
                          <a:pos x="6" y="35"/>
                        </a:cxn>
                        <a:cxn ang="0">
                          <a:pos x="12" y="39"/>
                        </a:cxn>
                        <a:cxn ang="0">
                          <a:pos x="20" y="41"/>
                        </a:cxn>
                        <a:cxn ang="0">
                          <a:pos x="20" y="41"/>
                        </a:cxn>
                        <a:cxn ang="0">
                          <a:pos x="27" y="39"/>
                        </a:cxn>
                        <a:cxn ang="0">
                          <a:pos x="33" y="35"/>
                        </a:cxn>
                        <a:cxn ang="0">
                          <a:pos x="38" y="29"/>
                        </a:cxn>
                        <a:cxn ang="0">
                          <a:pos x="39" y="21"/>
                        </a:cxn>
                        <a:cxn ang="0">
                          <a:pos x="39" y="21"/>
                        </a:cxn>
                      </a:cxnLst>
                      <a:rect l="0" t="0" r="r" b="b"/>
                      <a:pathLst>
                        <a:path w="39" h="41">
                          <a:moveTo>
                            <a:pt x="39" y="21"/>
                          </a:moveTo>
                          <a:lnTo>
                            <a:pt x="39" y="21"/>
                          </a:lnTo>
                          <a:lnTo>
                            <a:pt x="38" y="14"/>
                          </a:lnTo>
                          <a:lnTo>
                            <a:pt x="33" y="6"/>
                          </a:lnTo>
                          <a:lnTo>
                            <a:pt x="27" y="2"/>
                          </a:lnTo>
                          <a:lnTo>
                            <a:pt x="20" y="0"/>
                          </a:lnTo>
                          <a:lnTo>
                            <a:pt x="20" y="0"/>
                          </a:lnTo>
                          <a:lnTo>
                            <a:pt x="12" y="2"/>
                          </a:lnTo>
                          <a:lnTo>
                            <a:pt x="6" y="6"/>
                          </a:lnTo>
                          <a:lnTo>
                            <a:pt x="1" y="14"/>
                          </a:lnTo>
                          <a:lnTo>
                            <a:pt x="0" y="21"/>
                          </a:lnTo>
                          <a:lnTo>
                            <a:pt x="0" y="21"/>
                          </a:lnTo>
                          <a:lnTo>
                            <a:pt x="1" y="29"/>
                          </a:lnTo>
                          <a:lnTo>
                            <a:pt x="6" y="35"/>
                          </a:lnTo>
                          <a:lnTo>
                            <a:pt x="12" y="39"/>
                          </a:lnTo>
                          <a:lnTo>
                            <a:pt x="20" y="41"/>
                          </a:lnTo>
                          <a:lnTo>
                            <a:pt x="20" y="41"/>
                          </a:lnTo>
                          <a:lnTo>
                            <a:pt x="27" y="39"/>
                          </a:lnTo>
                          <a:lnTo>
                            <a:pt x="33" y="35"/>
                          </a:lnTo>
                          <a:lnTo>
                            <a:pt x="38" y="29"/>
                          </a:lnTo>
                          <a:lnTo>
                            <a:pt x="39" y="21"/>
                          </a:lnTo>
                          <a:lnTo>
                            <a:pt x="39" y="21"/>
                          </a:lnTo>
                          <a:close/>
                        </a:path>
                      </a:pathLst>
                    </a:custGeom>
                    <a:solidFill>
                      <a:srgbClr val="8C8C8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09" name="Freeform 508"/>
                    <p:cNvSpPr>
                      <a:spLocks/>
                    </p:cNvSpPr>
                    <p:nvPr/>
                  </p:nvSpPr>
                  <p:spPr bwMode="auto">
                    <a:xfrm>
                      <a:off x="1646238" y="2798763"/>
                      <a:ext cx="42863" cy="42862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13"/>
                        </a:cxn>
                        <a:cxn ang="0">
                          <a:pos x="27" y="13"/>
                        </a:cxn>
                        <a:cxn ang="0">
                          <a:pos x="26" y="7"/>
                        </a:cxn>
                        <a:cxn ang="0">
                          <a:pos x="23" y="3"/>
                        </a:cxn>
                        <a:cxn ang="0">
                          <a:pos x="18" y="0"/>
                        </a:cxn>
                        <a:cxn ang="0">
                          <a:pos x="14" y="0"/>
                        </a:cxn>
                        <a:cxn ang="0">
                          <a:pos x="14" y="0"/>
                        </a:cxn>
                        <a:cxn ang="0">
                          <a:pos x="9" y="0"/>
                        </a:cxn>
                        <a:cxn ang="0">
                          <a:pos x="5" y="3"/>
                        </a:cxn>
                        <a:cxn ang="0">
                          <a:pos x="2" y="7"/>
                        </a:cxn>
                        <a:cxn ang="0">
                          <a:pos x="0" y="13"/>
                        </a:cxn>
                        <a:cxn ang="0">
                          <a:pos x="0" y="13"/>
                        </a:cxn>
                        <a:cxn ang="0">
                          <a:pos x="2" y="18"/>
                        </a:cxn>
                        <a:cxn ang="0">
                          <a:pos x="5" y="22"/>
                        </a:cxn>
                        <a:cxn ang="0">
                          <a:pos x="9" y="25"/>
                        </a:cxn>
                        <a:cxn ang="0">
                          <a:pos x="14" y="27"/>
                        </a:cxn>
                        <a:cxn ang="0">
                          <a:pos x="14" y="27"/>
                        </a:cxn>
                        <a:cxn ang="0">
                          <a:pos x="18" y="25"/>
                        </a:cxn>
                        <a:cxn ang="0">
                          <a:pos x="23" y="22"/>
                        </a:cxn>
                        <a:cxn ang="0">
                          <a:pos x="26" y="18"/>
                        </a:cxn>
                        <a:cxn ang="0">
                          <a:pos x="27" y="13"/>
                        </a:cxn>
                        <a:cxn ang="0">
                          <a:pos x="27" y="13"/>
                        </a:cxn>
                      </a:cxnLst>
                      <a:rect l="0" t="0" r="r" b="b"/>
                      <a:pathLst>
                        <a:path w="27" h="27">
                          <a:moveTo>
                            <a:pt x="27" y="13"/>
                          </a:moveTo>
                          <a:lnTo>
                            <a:pt x="27" y="13"/>
                          </a:lnTo>
                          <a:lnTo>
                            <a:pt x="26" y="7"/>
                          </a:lnTo>
                          <a:lnTo>
                            <a:pt x="23" y="3"/>
                          </a:lnTo>
                          <a:lnTo>
                            <a:pt x="18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9" y="0"/>
                          </a:lnTo>
                          <a:lnTo>
                            <a:pt x="5" y="3"/>
                          </a:lnTo>
                          <a:lnTo>
                            <a:pt x="2" y="7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2" y="18"/>
                          </a:lnTo>
                          <a:lnTo>
                            <a:pt x="5" y="22"/>
                          </a:lnTo>
                          <a:lnTo>
                            <a:pt x="9" y="25"/>
                          </a:lnTo>
                          <a:lnTo>
                            <a:pt x="14" y="27"/>
                          </a:lnTo>
                          <a:lnTo>
                            <a:pt x="14" y="27"/>
                          </a:lnTo>
                          <a:lnTo>
                            <a:pt x="18" y="25"/>
                          </a:lnTo>
                          <a:lnTo>
                            <a:pt x="23" y="22"/>
                          </a:lnTo>
                          <a:lnTo>
                            <a:pt x="26" y="18"/>
                          </a:lnTo>
                          <a:lnTo>
                            <a:pt x="27" y="13"/>
                          </a:lnTo>
                          <a:lnTo>
                            <a:pt x="27" y="13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10" name="Freeform 509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641475" y="2794000"/>
                      <a:ext cx="52388" cy="52387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6"/>
                        </a:cxn>
                        <a:cxn ang="0">
                          <a:pos x="6" y="16"/>
                        </a:cxn>
                        <a:cxn ang="0">
                          <a:pos x="8" y="12"/>
                        </a:cxn>
                        <a:cxn ang="0">
                          <a:pos x="9" y="9"/>
                        </a:cxn>
                        <a:cxn ang="0">
                          <a:pos x="12" y="6"/>
                        </a:cxn>
                        <a:cxn ang="0">
                          <a:pos x="17" y="6"/>
                        </a:cxn>
                        <a:cxn ang="0">
                          <a:pos x="17" y="6"/>
                        </a:cxn>
                        <a:cxn ang="0">
                          <a:pos x="21" y="6"/>
                        </a:cxn>
                        <a:cxn ang="0">
                          <a:pos x="24" y="9"/>
                        </a:cxn>
                        <a:cxn ang="0">
                          <a:pos x="26" y="12"/>
                        </a:cxn>
                        <a:cxn ang="0">
                          <a:pos x="27" y="16"/>
                        </a:cxn>
                        <a:cxn ang="0">
                          <a:pos x="27" y="16"/>
                        </a:cxn>
                        <a:cxn ang="0">
                          <a:pos x="26" y="19"/>
                        </a:cxn>
                        <a:cxn ang="0">
                          <a:pos x="24" y="24"/>
                        </a:cxn>
                        <a:cxn ang="0">
                          <a:pos x="21" y="25"/>
                        </a:cxn>
                        <a:cxn ang="0">
                          <a:pos x="17" y="27"/>
                        </a:cxn>
                        <a:cxn ang="0">
                          <a:pos x="17" y="27"/>
                        </a:cxn>
                        <a:cxn ang="0">
                          <a:pos x="12" y="25"/>
                        </a:cxn>
                        <a:cxn ang="0">
                          <a:pos x="9" y="24"/>
                        </a:cxn>
                        <a:cxn ang="0">
                          <a:pos x="8" y="19"/>
                        </a:cxn>
                        <a:cxn ang="0">
                          <a:pos x="6" y="16"/>
                        </a:cxn>
                        <a:cxn ang="0">
                          <a:pos x="6" y="16"/>
                        </a:cxn>
                        <a:cxn ang="0">
                          <a:pos x="0" y="16"/>
                        </a:cxn>
                        <a:cxn ang="0">
                          <a:pos x="0" y="16"/>
                        </a:cxn>
                        <a:cxn ang="0">
                          <a:pos x="2" y="22"/>
                        </a:cxn>
                        <a:cxn ang="0">
                          <a:pos x="6" y="28"/>
                        </a:cxn>
                        <a:cxn ang="0">
                          <a:pos x="11" y="31"/>
                        </a:cxn>
                        <a:cxn ang="0">
                          <a:pos x="17" y="33"/>
                        </a:cxn>
                        <a:cxn ang="0">
                          <a:pos x="17" y="33"/>
                        </a:cxn>
                        <a:cxn ang="0">
                          <a:pos x="23" y="31"/>
                        </a:cxn>
                        <a:cxn ang="0">
                          <a:pos x="29" y="28"/>
                        </a:cxn>
                        <a:cxn ang="0">
                          <a:pos x="32" y="22"/>
                        </a:cxn>
                        <a:cxn ang="0">
                          <a:pos x="33" y="16"/>
                        </a:cxn>
                        <a:cxn ang="0">
                          <a:pos x="33" y="16"/>
                        </a:cxn>
                        <a:cxn ang="0">
                          <a:pos x="32" y="10"/>
                        </a:cxn>
                        <a:cxn ang="0">
                          <a:pos x="29" y="4"/>
                        </a:cxn>
                        <a:cxn ang="0">
                          <a:pos x="23" y="1"/>
                        </a:cxn>
                        <a:cxn ang="0">
                          <a:pos x="17" y="0"/>
                        </a:cxn>
                        <a:cxn ang="0">
                          <a:pos x="17" y="0"/>
                        </a:cxn>
                        <a:cxn ang="0">
                          <a:pos x="11" y="1"/>
                        </a:cxn>
                        <a:cxn ang="0">
                          <a:pos x="6" y="4"/>
                        </a:cxn>
                        <a:cxn ang="0">
                          <a:pos x="2" y="10"/>
                        </a:cxn>
                        <a:cxn ang="0">
                          <a:pos x="0" y="16"/>
                        </a:cxn>
                        <a:cxn ang="0">
                          <a:pos x="0" y="16"/>
                        </a:cxn>
                      </a:cxnLst>
                      <a:rect l="0" t="0" r="r" b="b"/>
                      <a:pathLst>
                        <a:path w="33" h="33">
                          <a:moveTo>
                            <a:pt x="6" y="16"/>
                          </a:moveTo>
                          <a:lnTo>
                            <a:pt x="6" y="16"/>
                          </a:lnTo>
                          <a:lnTo>
                            <a:pt x="8" y="12"/>
                          </a:lnTo>
                          <a:lnTo>
                            <a:pt x="9" y="9"/>
                          </a:lnTo>
                          <a:lnTo>
                            <a:pt x="12" y="6"/>
                          </a:lnTo>
                          <a:lnTo>
                            <a:pt x="17" y="6"/>
                          </a:lnTo>
                          <a:lnTo>
                            <a:pt x="17" y="6"/>
                          </a:lnTo>
                          <a:lnTo>
                            <a:pt x="21" y="6"/>
                          </a:lnTo>
                          <a:lnTo>
                            <a:pt x="24" y="9"/>
                          </a:lnTo>
                          <a:lnTo>
                            <a:pt x="26" y="12"/>
                          </a:lnTo>
                          <a:lnTo>
                            <a:pt x="27" y="16"/>
                          </a:lnTo>
                          <a:lnTo>
                            <a:pt x="27" y="16"/>
                          </a:lnTo>
                          <a:lnTo>
                            <a:pt x="26" y="19"/>
                          </a:lnTo>
                          <a:lnTo>
                            <a:pt x="24" y="24"/>
                          </a:lnTo>
                          <a:lnTo>
                            <a:pt x="21" y="25"/>
                          </a:lnTo>
                          <a:lnTo>
                            <a:pt x="17" y="27"/>
                          </a:lnTo>
                          <a:lnTo>
                            <a:pt x="17" y="27"/>
                          </a:lnTo>
                          <a:lnTo>
                            <a:pt x="12" y="25"/>
                          </a:lnTo>
                          <a:lnTo>
                            <a:pt x="9" y="24"/>
                          </a:lnTo>
                          <a:lnTo>
                            <a:pt x="8" y="19"/>
                          </a:lnTo>
                          <a:lnTo>
                            <a:pt x="6" y="16"/>
                          </a:lnTo>
                          <a:lnTo>
                            <a:pt x="6" y="16"/>
                          </a:lnTo>
                          <a:close/>
                          <a:moveTo>
                            <a:pt x="0" y="16"/>
                          </a:moveTo>
                          <a:lnTo>
                            <a:pt x="0" y="16"/>
                          </a:lnTo>
                          <a:lnTo>
                            <a:pt x="2" y="22"/>
                          </a:lnTo>
                          <a:lnTo>
                            <a:pt x="6" y="28"/>
                          </a:lnTo>
                          <a:lnTo>
                            <a:pt x="11" y="31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23" y="31"/>
                          </a:lnTo>
                          <a:lnTo>
                            <a:pt x="29" y="28"/>
                          </a:lnTo>
                          <a:lnTo>
                            <a:pt x="32" y="22"/>
                          </a:lnTo>
                          <a:lnTo>
                            <a:pt x="33" y="16"/>
                          </a:lnTo>
                          <a:lnTo>
                            <a:pt x="33" y="16"/>
                          </a:lnTo>
                          <a:lnTo>
                            <a:pt x="32" y="10"/>
                          </a:lnTo>
                          <a:lnTo>
                            <a:pt x="29" y="4"/>
                          </a:lnTo>
                          <a:lnTo>
                            <a:pt x="23" y="1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1" y="1"/>
                          </a:lnTo>
                          <a:lnTo>
                            <a:pt x="6" y="4"/>
                          </a:lnTo>
                          <a:lnTo>
                            <a:pt x="2" y="10"/>
                          </a:lnTo>
                          <a:lnTo>
                            <a:pt x="0" y="16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11" name="Freeform 510"/>
                    <p:cNvSpPr>
                      <a:spLocks/>
                    </p:cNvSpPr>
                    <p:nvPr/>
                  </p:nvSpPr>
                  <p:spPr bwMode="auto">
                    <a:xfrm>
                      <a:off x="1679575" y="2438400"/>
                      <a:ext cx="322263" cy="103187"/>
                    </a:xfrm>
                    <a:custGeom>
                      <a:avLst/>
                      <a:gdLst/>
                      <a:ahLst/>
                      <a:cxnLst>
                        <a:cxn ang="0">
                          <a:pos x="203" y="59"/>
                        </a:cxn>
                        <a:cxn ang="0">
                          <a:pos x="0" y="65"/>
                        </a:cxn>
                        <a:cxn ang="0">
                          <a:pos x="0" y="10"/>
                        </a:cxn>
                        <a:cxn ang="0">
                          <a:pos x="203" y="0"/>
                        </a:cxn>
                        <a:cxn ang="0">
                          <a:pos x="203" y="59"/>
                        </a:cxn>
                      </a:cxnLst>
                      <a:rect l="0" t="0" r="r" b="b"/>
                      <a:pathLst>
                        <a:path w="203" h="65">
                          <a:moveTo>
                            <a:pt x="203" y="59"/>
                          </a:moveTo>
                          <a:lnTo>
                            <a:pt x="0" y="65"/>
                          </a:lnTo>
                          <a:lnTo>
                            <a:pt x="0" y="10"/>
                          </a:lnTo>
                          <a:lnTo>
                            <a:pt x="203" y="0"/>
                          </a:lnTo>
                          <a:lnTo>
                            <a:pt x="203" y="59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12" name="Freeform 511"/>
                    <p:cNvSpPr>
                      <a:spLocks/>
                    </p:cNvSpPr>
                    <p:nvPr/>
                  </p:nvSpPr>
                  <p:spPr bwMode="auto">
                    <a:xfrm>
                      <a:off x="1679575" y="2481263"/>
                      <a:ext cx="309563" cy="50800"/>
                    </a:xfrm>
                    <a:custGeom>
                      <a:avLst/>
                      <a:gdLst/>
                      <a:ahLst/>
                      <a:cxnLst>
                        <a:cxn ang="0">
                          <a:pos x="195" y="26"/>
                        </a:cxn>
                        <a:cxn ang="0">
                          <a:pos x="0" y="32"/>
                        </a:cxn>
                        <a:cxn ang="0">
                          <a:pos x="0" y="12"/>
                        </a:cxn>
                        <a:cxn ang="0">
                          <a:pos x="195" y="0"/>
                        </a:cxn>
                        <a:cxn ang="0">
                          <a:pos x="195" y="26"/>
                        </a:cxn>
                      </a:cxnLst>
                      <a:rect l="0" t="0" r="r" b="b"/>
                      <a:pathLst>
                        <a:path w="195" h="32">
                          <a:moveTo>
                            <a:pt x="195" y="26"/>
                          </a:moveTo>
                          <a:lnTo>
                            <a:pt x="0" y="32"/>
                          </a:lnTo>
                          <a:lnTo>
                            <a:pt x="0" y="12"/>
                          </a:lnTo>
                          <a:lnTo>
                            <a:pt x="195" y="0"/>
                          </a:lnTo>
                          <a:lnTo>
                            <a:pt x="195" y="26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13" name="Rectangle 5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90700" y="2749550"/>
                      <a:ext cx="230188" cy="20637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14" name="Freeform 513"/>
                    <p:cNvSpPr>
                      <a:spLocks/>
                    </p:cNvSpPr>
                    <p:nvPr/>
                  </p:nvSpPr>
                  <p:spPr bwMode="auto">
                    <a:xfrm>
                      <a:off x="1790700" y="2740025"/>
                      <a:ext cx="230188" cy="222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2"/>
                        </a:cxn>
                        <a:cxn ang="0">
                          <a:pos x="145" y="14"/>
                        </a:cxn>
                        <a:cxn ang="0">
                          <a:pos x="145" y="2"/>
                        </a:cxn>
                        <a:cxn ang="0">
                          <a:pos x="0" y="0"/>
                        </a:cxn>
                        <a:cxn ang="0">
                          <a:pos x="0" y="12"/>
                        </a:cxn>
                      </a:cxnLst>
                      <a:rect l="0" t="0" r="r" b="b"/>
                      <a:pathLst>
                        <a:path w="145" h="14">
                          <a:moveTo>
                            <a:pt x="0" y="12"/>
                          </a:moveTo>
                          <a:lnTo>
                            <a:pt x="145" y="14"/>
                          </a:lnTo>
                          <a:lnTo>
                            <a:pt x="145" y="2"/>
                          </a:lnTo>
                          <a:lnTo>
                            <a:pt x="0" y="0"/>
                          </a:lnTo>
                          <a:lnTo>
                            <a:pt x="0" y="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15" name="Freeform 3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600200" y="2360613"/>
                      <a:ext cx="958850" cy="1249362"/>
                    </a:xfrm>
                    <a:custGeom>
                      <a:avLst/>
                      <a:gdLst/>
                      <a:ahLst/>
                      <a:cxnLst>
                        <a:cxn ang="0">
                          <a:pos x="592" y="645"/>
                        </a:cxn>
                        <a:cxn ang="0">
                          <a:pos x="333" y="18"/>
                        </a:cxn>
                        <a:cxn ang="0">
                          <a:pos x="592" y="58"/>
                        </a:cxn>
                        <a:cxn ang="0">
                          <a:pos x="592" y="645"/>
                        </a:cxn>
                        <a:cxn ang="0">
                          <a:pos x="304" y="770"/>
                        </a:cxn>
                        <a:cxn ang="0">
                          <a:pos x="297" y="773"/>
                        </a:cxn>
                        <a:cxn ang="0">
                          <a:pos x="297" y="12"/>
                        </a:cxn>
                        <a:cxn ang="0">
                          <a:pos x="304" y="14"/>
                        </a:cxn>
                        <a:cxn ang="0">
                          <a:pos x="321" y="763"/>
                        </a:cxn>
                        <a:cxn ang="0">
                          <a:pos x="304" y="770"/>
                        </a:cxn>
                        <a:cxn ang="0">
                          <a:pos x="286" y="775"/>
                        </a:cxn>
                        <a:cxn ang="0">
                          <a:pos x="221" y="770"/>
                        </a:cxn>
                        <a:cxn ang="0">
                          <a:pos x="124" y="761"/>
                        </a:cxn>
                        <a:cxn ang="0">
                          <a:pos x="61" y="752"/>
                        </a:cxn>
                        <a:cxn ang="0">
                          <a:pos x="15" y="740"/>
                        </a:cxn>
                        <a:cxn ang="0">
                          <a:pos x="14" y="739"/>
                        </a:cxn>
                        <a:cxn ang="0">
                          <a:pos x="12" y="734"/>
                        </a:cxn>
                        <a:cxn ang="0">
                          <a:pos x="12" y="29"/>
                        </a:cxn>
                        <a:cxn ang="0">
                          <a:pos x="285" y="12"/>
                        </a:cxn>
                        <a:cxn ang="0">
                          <a:pos x="291" y="12"/>
                        </a:cxn>
                        <a:cxn ang="0">
                          <a:pos x="291" y="773"/>
                        </a:cxn>
                        <a:cxn ang="0">
                          <a:pos x="286" y="775"/>
                        </a:cxn>
                        <a:cxn ang="0">
                          <a:pos x="306" y="2"/>
                        </a:cxn>
                        <a:cxn ang="0">
                          <a:pos x="291" y="0"/>
                        </a:cxn>
                        <a:cxn ang="0">
                          <a:pos x="285" y="0"/>
                        </a:cxn>
                        <a:cxn ang="0">
                          <a:pos x="5" y="17"/>
                        </a:cxn>
                        <a:cxn ang="0">
                          <a:pos x="0" y="23"/>
                        </a:cxn>
                        <a:cxn ang="0">
                          <a:pos x="0" y="734"/>
                        </a:cxn>
                        <a:cxn ang="0">
                          <a:pos x="2" y="743"/>
                        </a:cxn>
                        <a:cxn ang="0">
                          <a:pos x="9" y="751"/>
                        </a:cxn>
                        <a:cxn ang="0">
                          <a:pos x="11" y="751"/>
                        </a:cxn>
                        <a:cxn ang="0">
                          <a:pos x="38" y="758"/>
                        </a:cxn>
                        <a:cxn ang="0">
                          <a:pos x="87" y="769"/>
                        </a:cxn>
                        <a:cxn ang="0">
                          <a:pos x="167" y="779"/>
                        </a:cxn>
                        <a:cxn ang="0">
                          <a:pos x="285" y="787"/>
                        </a:cxn>
                        <a:cxn ang="0">
                          <a:pos x="292" y="785"/>
                        </a:cxn>
                        <a:cxn ang="0">
                          <a:pos x="309" y="782"/>
                        </a:cxn>
                        <a:cxn ang="0">
                          <a:pos x="599" y="655"/>
                        </a:cxn>
                        <a:cxn ang="0">
                          <a:pos x="604" y="649"/>
                        </a:cxn>
                        <a:cxn ang="0">
                          <a:pos x="604" y="52"/>
                        </a:cxn>
                        <a:cxn ang="0">
                          <a:pos x="598" y="46"/>
                        </a:cxn>
                      </a:cxnLst>
                      <a:rect l="0" t="0" r="r" b="b"/>
                      <a:pathLst>
                        <a:path w="604" h="787">
                          <a:moveTo>
                            <a:pt x="592" y="645"/>
                          </a:moveTo>
                          <a:lnTo>
                            <a:pt x="592" y="645"/>
                          </a:lnTo>
                          <a:lnTo>
                            <a:pt x="333" y="758"/>
                          </a:lnTo>
                          <a:lnTo>
                            <a:pt x="333" y="18"/>
                          </a:lnTo>
                          <a:lnTo>
                            <a:pt x="333" y="18"/>
                          </a:lnTo>
                          <a:lnTo>
                            <a:pt x="592" y="58"/>
                          </a:lnTo>
                          <a:lnTo>
                            <a:pt x="592" y="58"/>
                          </a:lnTo>
                          <a:lnTo>
                            <a:pt x="592" y="645"/>
                          </a:lnTo>
                          <a:lnTo>
                            <a:pt x="592" y="645"/>
                          </a:lnTo>
                          <a:close/>
                          <a:moveTo>
                            <a:pt x="304" y="770"/>
                          </a:moveTo>
                          <a:lnTo>
                            <a:pt x="304" y="770"/>
                          </a:lnTo>
                          <a:lnTo>
                            <a:pt x="297" y="773"/>
                          </a:lnTo>
                          <a:lnTo>
                            <a:pt x="297" y="12"/>
                          </a:lnTo>
                          <a:lnTo>
                            <a:pt x="297" y="12"/>
                          </a:lnTo>
                          <a:lnTo>
                            <a:pt x="304" y="14"/>
                          </a:lnTo>
                          <a:lnTo>
                            <a:pt x="304" y="14"/>
                          </a:lnTo>
                          <a:lnTo>
                            <a:pt x="321" y="15"/>
                          </a:lnTo>
                          <a:lnTo>
                            <a:pt x="321" y="763"/>
                          </a:lnTo>
                          <a:lnTo>
                            <a:pt x="321" y="763"/>
                          </a:lnTo>
                          <a:lnTo>
                            <a:pt x="304" y="770"/>
                          </a:lnTo>
                          <a:lnTo>
                            <a:pt x="304" y="770"/>
                          </a:lnTo>
                          <a:close/>
                          <a:moveTo>
                            <a:pt x="286" y="775"/>
                          </a:moveTo>
                          <a:lnTo>
                            <a:pt x="286" y="775"/>
                          </a:lnTo>
                          <a:lnTo>
                            <a:pt x="221" y="770"/>
                          </a:lnTo>
                          <a:lnTo>
                            <a:pt x="168" y="767"/>
                          </a:lnTo>
                          <a:lnTo>
                            <a:pt x="124" y="761"/>
                          </a:lnTo>
                          <a:lnTo>
                            <a:pt x="90" y="757"/>
                          </a:lnTo>
                          <a:lnTo>
                            <a:pt x="61" y="752"/>
                          </a:lnTo>
                          <a:lnTo>
                            <a:pt x="40" y="746"/>
                          </a:lnTo>
                          <a:lnTo>
                            <a:pt x="15" y="740"/>
                          </a:lnTo>
                          <a:lnTo>
                            <a:pt x="14" y="739"/>
                          </a:lnTo>
                          <a:lnTo>
                            <a:pt x="14" y="739"/>
                          </a:lnTo>
                          <a:lnTo>
                            <a:pt x="12" y="737"/>
                          </a:lnTo>
                          <a:lnTo>
                            <a:pt x="12" y="734"/>
                          </a:lnTo>
                          <a:lnTo>
                            <a:pt x="12" y="734"/>
                          </a:lnTo>
                          <a:lnTo>
                            <a:pt x="12" y="29"/>
                          </a:lnTo>
                          <a:lnTo>
                            <a:pt x="12" y="29"/>
                          </a:lnTo>
                          <a:lnTo>
                            <a:pt x="285" y="12"/>
                          </a:lnTo>
                          <a:lnTo>
                            <a:pt x="285" y="12"/>
                          </a:lnTo>
                          <a:lnTo>
                            <a:pt x="291" y="12"/>
                          </a:lnTo>
                          <a:lnTo>
                            <a:pt x="291" y="773"/>
                          </a:lnTo>
                          <a:lnTo>
                            <a:pt x="291" y="773"/>
                          </a:lnTo>
                          <a:lnTo>
                            <a:pt x="286" y="775"/>
                          </a:lnTo>
                          <a:lnTo>
                            <a:pt x="286" y="775"/>
                          </a:lnTo>
                          <a:close/>
                          <a:moveTo>
                            <a:pt x="598" y="46"/>
                          </a:moveTo>
                          <a:lnTo>
                            <a:pt x="306" y="2"/>
                          </a:lnTo>
                          <a:lnTo>
                            <a:pt x="306" y="2"/>
                          </a:lnTo>
                          <a:lnTo>
                            <a:pt x="291" y="0"/>
                          </a:lnTo>
                          <a:lnTo>
                            <a:pt x="285" y="0"/>
                          </a:lnTo>
                          <a:lnTo>
                            <a:pt x="285" y="0"/>
                          </a:lnTo>
                          <a:lnTo>
                            <a:pt x="5" y="17"/>
                          </a:lnTo>
                          <a:lnTo>
                            <a:pt x="5" y="17"/>
                          </a:lnTo>
                          <a:lnTo>
                            <a:pt x="2" y="20"/>
                          </a:lnTo>
                          <a:lnTo>
                            <a:pt x="0" y="23"/>
                          </a:lnTo>
                          <a:lnTo>
                            <a:pt x="0" y="734"/>
                          </a:lnTo>
                          <a:lnTo>
                            <a:pt x="0" y="734"/>
                          </a:lnTo>
                          <a:lnTo>
                            <a:pt x="0" y="739"/>
                          </a:lnTo>
                          <a:lnTo>
                            <a:pt x="2" y="743"/>
                          </a:lnTo>
                          <a:lnTo>
                            <a:pt x="5" y="748"/>
                          </a:lnTo>
                          <a:lnTo>
                            <a:pt x="9" y="751"/>
                          </a:lnTo>
                          <a:lnTo>
                            <a:pt x="9" y="751"/>
                          </a:lnTo>
                          <a:lnTo>
                            <a:pt x="11" y="751"/>
                          </a:lnTo>
                          <a:lnTo>
                            <a:pt x="11" y="751"/>
                          </a:lnTo>
                          <a:lnTo>
                            <a:pt x="38" y="758"/>
                          </a:lnTo>
                          <a:lnTo>
                            <a:pt x="59" y="764"/>
                          </a:lnTo>
                          <a:lnTo>
                            <a:pt x="87" y="769"/>
                          </a:lnTo>
                          <a:lnTo>
                            <a:pt x="123" y="773"/>
                          </a:lnTo>
                          <a:lnTo>
                            <a:pt x="167" y="779"/>
                          </a:lnTo>
                          <a:lnTo>
                            <a:pt x="221" y="782"/>
                          </a:lnTo>
                          <a:lnTo>
                            <a:pt x="285" y="787"/>
                          </a:lnTo>
                          <a:lnTo>
                            <a:pt x="285" y="787"/>
                          </a:lnTo>
                          <a:lnTo>
                            <a:pt x="292" y="785"/>
                          </a:lnTo>
                          <a:lnTo>
                            <a:pt x="300" y="785"/>
                          </a:lnTo>
                          <a:lnTo>
                            <a:pt x="309" y="782"/>
                          </a:lnTo>
                          <a:lnTo>
                            <a:pt x="599" y="655"/>
                          </a:lnTo>
                          <a:lnTo>
                            <a:pt x="599" y="655"/>
                          </a:lnTo>
                          <a:lnTo>
                            <a:pt x="603" y="652"/>
                          </a:lnTo>
                          <a:lnTo>
                            <a:pt x="604" y="649"/>
                          </a:lnTo>
                          <a:lnTo>
                            <a:pt x="604" y="52"/>
                          </a:lnTo>
                          <a:lnTo>
                            <a:pt x="604" y="52"/>
                          </a:lnTo>
                          <a:lnTo>
                            <a:pt x="603" y="49"/>
                          </a:lnTo>
                          <a:lnTo>
                            <a:pt x="598" y="46"/>
                          </a:lnTo>
                          <a:lnTo>
                            <a:pt x="598" y="4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16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1646238" y="2935288"/>
                      <a:ext cx="165100" cy="600075"/>
                    </a:xfrm>
                    <a:custGeom>
                      <a:avLst/>
                      <a:gdLst/>
                      <a:ahLst/>
                      <a:cxnLst>
                        <a:cxn ang="0">
                          <a:pos x="64" y="119"/>
                        </a:cxn>
                        <a:cxn ang="0">
                          <a:pos x="64" y="119"/>
                        </a:cxn>
                        <a:cxn ang="0">
                          <a:pos x="65" y="109"/>
                        </a:cxn>
                        <a:cxn ang="0">
                          <a:pos x="67" y="100"/>
                        </a:cxn>
                        <a:cxn ang="0">
                          <a:pos x="71" y="92"/>
                        </a:cxn>
                        <a:cxn ang="0">
                          <a:pos x="76" y="85"/>
                        </a:cxn>
                        <a:cxn ang="0">
                          <a:pos x="82" y="79"/>
                        </a:cxn>
                        <a:cxn ang="0">
                          <a:pos x="89" y="74"/>
                        </a:cxn>
                        <a:cxn ang="0">
                          <a:pos x="97" y="69"/>
                        </a:cxn>
                        <a:cxn ang="0">
                          <a:pos x="104" y="68"/>
                        </a:cxn>
                        <a:cxn ang="0">
                          <a:pos x="104" y="4"/>
                        </a:cxn>
                        <a:cxn ang="0">
                          <a:pos x="0" y="0"/>
                        </a:cxn>
                        <a:cxn ang="0">
                          <a:pos x="0" y="358"/>
                        </a:cxn>
                        <a:cxn ang="0">
                          <a:pos x="0" y="358"/>
                        </a:cxn>
                        <a:cxn ang="0">
                          <a:pos x="29" y="364"/>
                        </a:cxn>
                        <a:cxn ang="0">
                          <a:pos x="62" y="372"/>
                        </a:cxn>
                        <a:cxn ang="0">
                          <a:pos x="104" y="378"/>
                        </a:cxn>
                        <a:cxn ang="0">
                          <a:pos x="104" y="171"/>
                        </a:cxn>
                        <a:cxn ang="0">
                          <a:pos x="104" y="171"/>
                        </a:cxn>
                        <a:cxn ang="0">
                          <a:pos x="97" y="168"/>
                        </a:cxn>
                        <a:cxn ang="0">
                          <a:pos x="89" y="165"/>
                        </a:cxn>
                        <a:cxn ang="0">
                          <a:pos x="82" y="159"/>
                        </a:cxn>
                        <a:cxn ang="0">
                          <a:pos x="76" y="153"/>
                        </a:cxn>
                        <a:cxn ang="0">
                          <a:pos x="71" y="145"/>
                        </a:cxn>
                        <a:cxn ang="0">
                          <a:pos x="67" y="138"/>
                        </a:cxn>
                        <a:cxn ang="0">
                          <a:pos x="65" y="128"/>
                        </a:cxn>
                        <a:cxn ang="0">
                          <a:pos x="64" y="119"/>
                        </a:cxn>
                        <a:cxn ang="0">
                          <a:pos x="64" y="119"/>
                        </a:cxn>
                      </a:cxnLst>
                      <a:rect l="0" t="0" r="r" b="b"/>
                      <a:pathLst>
                        <a:path w="104" h="378">
                          <a:moveTo>
                            <a:pt x="64" y="119"/>
                          </a:moveTo>
                          <a:lnTo>
                            <a:pt x="64" y="119"/>
                          </a:lnTo>
                          <a:lnTo>
                            <a:pt x="65" y="109"/>
                          </a:lnTo>
                          <a:lnTo>
                            <a:pt x="67" y="100"/>
                          </a:lnTo>
                          <a:lnTo>
                            <a:pt x="71" y="92"/>
                          </a:lnTo>
                          <a:lnTo>
                            <a:pt x="76" y="85"/>
                          </a:lnTo>
                          <a:lnTo>
                            <a:pt x="82" y="79"/>
                          </a:lnTo>
                          <a:lnTo>
                            <a:pt x="89" y="74"/>
                          </a:lnTo>
                          <a:lnTo>
                            <a:pt x="97" y="69"/>
                          </a:lnTo>
                          <a:lnTo>
                            <a:pt x="104" y="68"/>
                          </a:lnTo>
                          <a:lnTo>
                            <a:pt x="104" y="4"/>
                          </a:lnTo>
                          <a:lnTo>
                            <a:pt x="0" y="0"/>
                          </a:lnTo>
                          <a:lnTo>
                            <a:pt x="0" y="358"/>
                          </a:lnTo>
                          <a:lnTo>
                            <a:pt x="0" y="358"/>
                          </a:lnTo>
                          <a:lnTo>
                            <a:pt x="29" y="364"/>
                          </a:lnTo>
                          <a:lnTo>
                            <a:pt x="62" y="372"/>
                          </a:lnTo>
                          <a:lnTo>
                            <a:pt x="104" y="378"/>
                          </a:lnTo>
                          <a:lnTo>
                            <a:pt x="104" y="171"/>
                          </a:lnTo>
                          <a:lnTo>
                            <a:pt x="104" y="171"/>
                          </a:lnTo>
                          <a:lnTo>
                            <a:pt x="97" y="168"/>
                          </a:lnTo>
                          <a:lnTo>
                            <a:pt x="89" y="165"/>
                          </a:lnTo>
                          <a:lnTo>
                            <a:pt x="82" y="159"/>
                          </a:lnTo>
                          <a:lnTo>
                            <a:pt x="76" y="153"/>
                          </a:lnTo>
                          <a:lnTo>
                            <a:pt x="71" y="145"/>
                          </a:lnTo>
                          <a:lnTo>
                            <a:pt x="67" y="138"/>
                          </a:lnTo>
                          <a:lnTo>
                            <a:pt x="65" y="128"/>
                          </a:lnTo>
                          <a:lnTo>
                            <a:pt x="64" y="119"/>
                          </a:lnTo>
                          <a:lnTo>
                            <a:pt x="64" y="119"/>
                          </a:lnTo>
                          <a:close/>
                        </a:path>
                      </a:pathLst>
                    </a:custGeom>
                    <a:solidFill>
                      <a:srgbClr val="9E9E9E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17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1836738" y="2941638"/>
                      <a:ext cx="192088" cy="611187"/>
                    </a:xfrm>
                    <a:custGeom>
                      <a:avLst/>
                      <a:gdLst/>
                      <a:ahLst/>
                      <a:cxnLst>
                        <a:cxn ang="0">
                          <a:pos x="121" y="5"/>
                        </a:cxn>
                        <a:cxn ang="0">
                          <a:pos x="0" y="0"/>
                        </a:cxn>
                        <a:cxn ang="0">
                          <a:pos x="0" y="64"/>
                        </a:cxn>
                        <a:cxn ang="0">
                          <a:pos x="0" y="64"/>
                        </a:cxn>
                        <a:cxn ang="0">
                          <a:pos x="9" y="65"/>
                        </a:cxn>
                        <a:cxn ang="0">
                          <a:pos x="16" y="70"/>
                        </a:cxn>
                        <a:cxn ang="0">
                          <a:pos x="22" y="75"/>
                        </a:cxn>
                        <a:cxn ang="0">
                          <a:pos x="28" y="81"/>
                        </a:cxn>
                        <a:cxn ang="0">
                          <a:pos x="34" y="88"/>
                        </a:cxn>
                        <a:cxn ang="0">
                          <a:pos x="37" y="96"/>
                        </a:cxn>
                        <a:cxn ang="0">
                          <a:pos x="40" y="105"/>
                        </a:cxn>
                        <a:cxn ang="0">
                          <a:pos x="40" y="115"/>
                        </a:cxn>
                        <a:cxn ang="0">
                          <a:pos x="40" y="115"/>
                        </a:cxn>
                        <a:cxn ang="0">
                          <a:pos x="40" y="124"/>
                        </a:cxn>
                        <a:cxn ang="0">
                          <a:pos x="37" y="134"/>
                        </a:cxn>
                        <a:cxn ang="0">
                          <a:pos x="34" y="141"/>
                        </a:cxn>
                        <a:cxn ang="0">
                          <a:pos x="28" y="149"/>
                        </a:cxn>
                        <a:cxn ang="0">
                          <a:pos x="22" y="155"/>
                        </a:cxn>
                        <a:cxn ang="0">
                          <a:pos x="16" y="161"/>
                        </a:cxn>
                        <a:cxn ang="0">
                          <a:pos x="9" y="164"/>
                        </a:cxn>
                        <a:cxn ang="0">
                          <a:pos x="0" y="167"/>
                        </a:cxn>
                        <a:cxn ang="0">
                          <a:pos x="0" y="376"/>
                        </a:cxn>
                        <a:cxn ang="0">
                          <a:pos x="0" y="376"/>
                        </a:cxn>
                        <a:cxn ang="0">
                          <a:pos x="57" y="382"/>
                        </a:cxn>
                        <a:cxn ang="0">
                          <a:pos x="87" y="383"/>
                        </a:cxn>
                        <a:cxn ang="0">
                          <a:pos x="121" y="385"/>
                        </a:cxn>
                        <a:cxn ang="0">
                          <a:pos x="121" y="5"/>
                        </a:cxn>
                      </a:cxnLst>
                      <a:rect l="0" t="0" r="r" b="b"/>
                      <a:pathLst>
                        <a:path w="121" h="385">
                          <a:moveTo>
                            <a:pt x="121" y="5"/>
                          </a:moveTo>
                          <a:lnTo>
                            <a:pt x="0" y="0"/>
                          </a:lnTo>
                          <a:lnTo>
                            <a:pt x="0" y="64"/>
                          </a:lnTo>
                          <a:lnTo>
                            <a:pt x="0" y="64"/>
                          </a:lnTo>
                          <a:lnTo>
                            <a:pt x="9" y="65"/>
                          </a:lnTo>
                          <a:lnTo>
                            <a:pt x="16" y="70"/>
                          </a:lnTo>
                          <a:lnTo>
                            <a:pt x="22" y="75"/>
                          </a:lnTo>
                          <a:lnTo>
                            <a:pt x="28" y="81"/>
                          </a:lnTo>
                          <a:lnTo>
                            <a:pt x="34" y="88"/>
                          </a:lnTo>
                          <a:lnTo>
                            <a:pt x="37" y="96"/>
                          </a:lnTo>
                          <a:lnTo>
                            <a:pt x="40" y="105"/>
                          </a:lnTo>
                          <a:lnTo>
                            <a:pt x="40" y="115"/>
                          </a:lnTo>
                          <a:lnTo>
                            <a:pt x="40" y="115"/>
                          </a:lnTo>
                          <a:lnTo>
                            <a:pt x="40" y="124"/>
                          </a:lnTo>
                          <a:lnTo>
                            <a:pt x="37" y="134"/>
                          </a:lnTo>
                          <a:lnTo>
                            <a:pt x="34" y="141"/>
                          </a:lnTo>
                          <a:lnTo>
                            <a:pt x="28" y="149"/>
                          </a:lnTo>
                          <a:lnTo>
                            <a:pt x="22" y="155"/>
                          </a:lnTo>
                          <a:lnTo>
                            <a:pt x="16" y="161"/>
                          </a:lnTo>
                          <a:lnTo>
                            <a:pt x="9" y="164"/>
                          </a:lnTo>
                          <a:lnTo>
                            <a:pt x="0" y="167"/>
                          </a:lnTo>
                          <a:lnTo>
                            <a:pt x="0" y="376"/>
                          </a:lnTo>
                          <a:lnTo>
                            <a:pt x="0" y="376"/>
                          </a:lnTo>
                          <a:lnTo>
                            <a:pt x="57" y="382"/>
                          </a:lnTo>
                          <a:lnTo>
                            <a:pt x="87" y="383"/>
                          </a:lnTo>
                          <a:lnTo>
                            <a:pt x="121" y="385"/>
                          </a:lnTo>
                          <a:lnTo>
                            <a:pt x="121" y="5"/>
                          </a:lnTo>
                          <a:close/>
                        </a:path>
                      </a:pathLst>
                    </a:custGeom>
                    <a:solidFill>
                      <a:srgbClr val="9E9E9E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18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1771650" y="3067050"/>
                      <a:ext cx="104775" cy="112712"/>
                    </a:xfrm>
                    <a:custGeom>
                      <a:avLst/>
                      <a:gdLst/>
                      <a:ahLst/>
                      <a:cxnLst>
                        <a:cxn ang="0">
                          <a:pos x="66" y="36"/>
                        </a:cxn>
                        <a:cxn ang="0">
                          <a:pos x="66" y="36"/>
                        </a:cxn>
                        <a:cxn ang="0">
                          <a:pos x="66" y="29"/>
                        </a:cxn>
                        <a:cxn ang="0">
                          <a:pos x="63" y="23"/>
                        </a:cxn>
                        <a:cxn ang="0">
                          <a:pos x="60" y="17"/>
                        </a:cxn>
                        <a:cxn ang="0">
                          <a:pos x="57" y="11"/>
                        </a:cxn>
                        <a:cxn ang="0">
                          <a:pos x="51" y="6"/>
                        </a:cxn>
                        <a:cxn ang="0">
                          <a:pos x="47" y="3"/>
                        </a:cxn>
                        <a:cxn ang="0">
                          <a:pos x="41" y="2"/>
                        </a:cxn>
                        <a:cxn ang="0">
                          <a:pos x="33" y="0"/>
                        </a:cxn>
                        <a:cxn ang="0">
                          <a:pos x="33" y="0"/>
                        </a:cxn>
                        <a:cxn ang="0">
                          <a:pos x="27" y="2"/>
                        </a:cxn>
                        <a:cxn ang="0">
                          <a:pos x="21" y="3"/>
                        </a:cxn>
                        <a:cxn ang="0">
                          <a:pos x="15" y="6"/>
                        </a:cxn>
                        <a:cxn ang="0">
                          <a:pos x="10" y="11"/>
                        </a:cxn>
                        <a:cxn ang="0">
                          <a:pos x="6" y="17"/>
                        </a:cxn>
                        <a:cxn ang="0">
                          <a:pos x="3" y="23"/>
                        </a:cxn>
                        <a:cxn ang="0">
                          <a:pos x="1" y="29"/>
                        </a:cxn>
                        <a:cxn ang="0">
                          <a:pos x="0" y="36"/>
                        </a:cxn>
                        <a:cxn ang="0">
                          <a:pos x="0" y="36"/>
                        </a:cxn>
                        <a:cxn ang="0">
                          <a:pos x="1" y="42"/>
                        </a:cxn>
                        <a:cxn ang="0">
                          <a:pos x="3" y="50"/>
                        </a:cxn>
                        <a:cxn ang="0">
                          <a:pos x="6" y="56"/>
                        </a:cxn>
                        <a:cxn ang="0">
                          <a:pos x="10" y="61"/>
                        </a:cxn>
                        <a:cxn ang="0">
                          <a:pos x="15" y="65"/>
                        </a:cxn>
                        <a:cxn ang="0">
                          <a:pos x="21" y="68"/>
                        </a:cxn>
                        <a:cxn ang="0">
                          <a:pos x="27" y="71"/>
                        </a:cxn>
                        <a:cxn ang="0">
                          <a:pos x="33" y="71"/>
                        </a:cxn>
                        <a:cxn ang="0">
                          <a:pos x="33" y="71"/>
                        </a:cxn>
                        <a:cxn ang="0">
                          <a:pos x="41" y="71"/>
                        </a:cxn>
                        <a:cxn ang="0">
                          <a:pos x="47" y="68"/>
                        </a:cxn>
                        <a:cxn ang="0">
                          <a:pos x="51" y="65"/>
                        </a:cxn>
                        <a:cxn ang="0">
                          <a:pos x="57" y="61"/>
                        </a:cxn>
                        <a:cxn ang="0">
                          <a:pos x="60" y="56"/>
                        </a:cxn>
                        <a:cxn ang="0">
                          <a:pos x="63" y="50"/>
                        </a:cxn>
                        <a:cxn ang="0">
                          <a:pos x="66" y="42"/>
                        </a:cxn>
                        <a:cxn ang="0">
                          <a:pos x="66" y="36"/>
                        </a:cxn>
                        <a:cxn ang="0">
                          <a:pos x="66" y="36"/>
                        </a:cxn>
                      </a:cxnLst>
                      <a:rect l="0" t="0" r="r" b="b"/>
                      <a:pathLst>
                        <a:path w="66" h="71">
                          <a:moveTo>
                            <a:pt x="66" y="36"/>
                          </a:moveTo>
                          <a:lnTo>
                            <a:pt x="66" y="36"/>
                          </a:lnTo>
                          <a:lnTo>
                            <a:pt x="66" y="29"/>
                          </a:lnTo>
                          <a:lnTo>
                            <a:pt x="63" y="23"/>
                          </a:lnTo>
                          <a:lnTo>
                            <a:pt x="60" y="17"/>
                          </a:lnTo>
                          <a:lnTo>
                            <a:pt x="57" y="11"/>
                          </a:lnTo>
                          <a:lnTo>
                            <a:pt x="51" y="6"/>
                          </a:lnTo>
                          <a:lnTo>
                            <a:pt x="47" y="3"/>
                          </a:lnTo>
                          <a:lnTo>
                            <a:pt x="41" y="2"/>
                          </a:lnTo>
                          <a:lnTo>
                            <a:pt x="33" y="0"/>
                          </a:lnTo>
                          <a:lnTo>
                            <a:pt x="33" y="0"/>
                          </a:lnTo>
                          <a:lnTo>
                            <a:pt x="27" y="2"/>
                          </a:lnTo>
                          <a:lnTo>
                            <a:pt x="21" y="3"/>
                          </a:lnTo>
                          <a:lnTo>
                            <a:pt x="15" y="6"/>
                          </a:lnTo>
                          <a:lnTo>
                            <a:pt x="10" y="11"/>
                          </a:lnTo>
                          <a:lnTo>
                            <a:pt x="6" y="17"/>
                          </a:lnTo>
                          <a:lnTo>
                            <a:pt x="3" y="23"/>
                          </a:lnTo>
                          <a:lnTo>
                            <a:pt x="1" y="29"/>
                          </a:lnTo>
                          <a:lnTo>
                            <a:pt x="0" y="36"/>
                          </a:lnTo>
                          <a:lnTo>
                            <a:pt x="0" y="36"/>
                          </a:lnTo>
                          <a:lnTo>
                            <a:pt x="1" y="42"/>
                          </a:lnTo>
                          <a:lnTo>
                            <a:pt x="3" y="50"/>
                          </a:lnTo>
                          <a:lnTo>
                            <a:pt x="6" y="56"/>
                          </a:lnTo>
                          <a:lnTo>
                            <a:pt x="10" y="61"/>
                          </a:lnTo>
                          <a:lnTo>
                            <a:pt x="15" y="65"/>
                          </a:lnTo>
                          <a:lnTo>
                            <a:pt x="21" y="68"/>
                          </a:lnTo>
                          <a:lnTo>
                            <a:pt x="27" y="71"/>
                          </a:lnTo>
                          <a:lnTo>
                            <a:pt x="33" y="71"/>
                          </a:lnTo>
                          <a:lnTo>
                            <a:pt x="33" y="71"/>
                          </a:lnTo>
                          <a:lnTo>
                            <a:pt x="41" y="71"/>
                          </a:lnTo>
                          <a:lnTo>
                            <a:pt x="47" y="68"/>
                          </a:lnTo>
                          <a:lnTo>
                            <a:pt x="51" y="65"/>
                          </a:lnTo>
                          <a:lnTo>
                            <a:pt x="57" y="61"/>
                          </a:lnTo>
                          <a:lnTo>
                            <a:pt x="60" y="56"/>
                          </a:lnTo>
                          <a:lnTo>
                            <a:pt x="63" y="50"/>
                          </a:lnTo>
                          <a:lnTo>
                            <a:pt x="66" y="42"/>
                          </a:lnTo>
                          <a:lnTo>
                            <a:pt x="66" y="36"/>
                          </a:lnTo>
                          <a:lnTo>
                            <a:pt x="66" y="36"/>
                          </a:lnTo>
                          <a:close/>
                        </a:path>
                      </a:pathLst>
                    </a:custGeom>
                    <a:solidFill>
                      <a:srgbClr val="E5E5E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19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1773238" y="3081338"/>
                      <a:ext cx="84138" cy="88900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33"/>
                        </a:cxn>
                        <a:cxn ang="0">
                          <a:pos x="41" y="33"/>
                        </a:cxn>
                        <a:cxn ang="0">
                          <a:pos x="37" y="32"/>
                        </a:cxn>
                        <a:cxn ang="0">
                          <a:pos x="32" y="29"/>
                        </a:cxn>
                        <a:cxn ang="0">
                          <a:pos x="29" y="24"/>
                        </a:cxn>
                        <a:cxn ang="0">
                          <a:pos x="27" y="20"/>
                        </a:cxn>
                        <a:cxn ang="0">
                          <a:pos x="27" y="20"/>
                        </a:cxn>
                        <a:cxn ang="0">
                          <a:pos x="29" y="14"/>
                        </a:cxn>
                        <a:cxn ang="0">
                          <a:pos x="32" y="9"/>
                        </a:cxn>
                        <a:cxn ang="0">
                          <a:pos x="37" y="6"/>
                        </a:cxn>
                        <a:cxn ang="0">
                          <a:pos x="41" y="5"/>
                        </a:cxn>
                        <a:cxn ang="0">
                          <a:pos x="41" y="5"/>
                        </a:cxn>
                        <a:cxn ang="0">
                          <a:pos x="43" y="5"/>
                        </a:cxn>
                        <a:cxn ang="0">
                          <a:pos x="43" y="5"/>
                        </a:cxn>
                        <a:cxn ang="0">
                          <a:pos x="35" y="2"/>
                        </a:cxn>
                        <a:cxn ang="0">
                          <a:pos x="26" y="0"/>
                        </a:cxn>
                        <a:cxn ang="0">
                          <a:pos x="26" y="0"/>
                        </a:cxn>
                        <a:cxn ang="0">
                          <a:pos x="21" y="0"/>
                        </a:cxn>
                        <a:cxn ang="0">
                          <a:pos x="17" y="2"/>
                        </a:cxn>
                        <a:cxn ang="0">
                          <a:pos x="12" y="5"/>
                        </a:cxn>
                        <a:cxn ang="0">
                          <a:pos x="8" y="8"/>
                        </a:cxn>
                        <a:cxn ang="0">
                          <a:pos x="5" y="12"/>
                        </a:cxn>
                        <a:cxn ang="0">
                          <a:pos x="2" y="17"/>
                        </a:cxn>
                        <a:cxn ang="0">
                          <a:pos x="0" y="23"/>
                        </a:cxn>
                        <a:cxn ang="0">
                          <a:pos x="0" y="27"/>
                        </a:cxn>
                        <a:cxn ang="0">
                          <a:pos x="0" y="27"/>
                        </a:cxn>
                        <a:cxn ang="0">
                          <a:pos x="0" y="33"/>
                        </a:cxn>
                        <a:cxn ang="0">
                          <a:pos x="2" y="40"/>
                        </a:cxn>
                        <a:cxn ang="0">
                          <a:pos x="5" y="44"/>
                        </a:cxn>
                        <a:cxn ang="0">
                          <a:pos x="8" y="49"/>
                        </a:cxn>
                        <a:cxn ang="0">
                          <a:pos x="12" y="52"/>
                        </a:cxn>
                        <a:cxn ang="0">
                          <a:pos x="17" y="55"/>
                        </a:cxn>
                        <a:cxn ang="0">
                          <a:pos x="21" y="56"/>
                        </a:cxn>
                        <a:cxn ang="0">
                          <a:pos x="26" y="56"/>
                        </a:cxn>
                        <a:cxn ang="0">
                          <a:pos x="26" y="56"/>
                        </a:cxn>
                        <a:cxn ang="0">
                          <a:pos x="32" y="56"/>
                        </a:cxn>
                        <a:cxn ang="0">
                          <a:pos x="37" y="55"/>
                        </a:cxn>
                        <a:cxn ang="0">
                          <a:pos x="41" y="52"/>
                        </a:cxn>
                        <a:cxn ang="0">
                          <a:pos x="46" y="49"/>
                        </a:cxn>
                        <a:cxn ang="0">
                          <a:pos x="49" y="44"/>
                        </a:cxn>
                        <a:cxn ang="0">
                          <a:pos x="52" y="40"/>
                        </a:cxn>
                        <a:cxn ang="0">
                          <a:pos x="53" y="33"/>
                        </a:cxn>
                        <a:cxn ang="0">
                          <a:pos x="53" y="27"/>
                        </a:cxn>
                        <a:cxn ang="0">
                          <a:pos x="53" y="27"/>
                        </a:cxn>
                        <a:cxn ang="0">
                          <a:pos x="53" y="26"/>
                        </a:cxn>
                        <a:cxn ang="0">
                          <a:pos x="53" y="26"/>
                        </a:cxn>
                        <a:cxn ang="0">
                          <a:pos x="50" y="29"/>
                        </a:cxn>
                        <a:cxn ang="0">
                          <a:pos x="49" y="32"/>
                        </a:cxn>
                        <a:cxn ang="0">
                          <a:pos x="44" y="33"/>
                        </a:cxn>
                        <a:cxn ang="0">
                          <a:pos x="41" y="33"/>
                        </a:cxn>
                        <a:cxn ang="0">
                          <a:pos x="41" y="33"/>
                        </a:cxn>
                      </a:cxnLst>
                      <a:rect l="0" t="0" r="r" b="b"/>
                      <a:pathLst>
                        <a:path w="53" h="56">
                          <a:moveTo>
                            <a:pt x="41" y="33"/>
                          </a:moveTo>
                          <a:lnTo>
                            <a:pt x="41" y="33"/>
                          </a:lnTo>
                          <a:lnTo>
                            <a:pt x="37" y="32"/>
                          </a:lnTo>
                          <a:lnTo>
                            <a:pt x="32" y="29"/>
                          </a:lnTo>
                          <a:lnTo>
                            <a:pt x="29" y="24"/>
                          </a:lnTo>
                          <a:lnTo>
                            <a:pt x="27" y="20"/>
                          </a:lnTo>
                          <a:lnTo>
                            <a:pt x="27" y="20"/>
                          </a:lnTo>
                          <a:lnTo>
                            <a:pt x="29" y="14"/>
                          </a:lnTo>
                          <a:lnTo>
                            <a:pt x="32" y="9"/>
                          </a:lnTo>
                          <a:lnTo>
                            <a:pt x="37" y="6"/>
                          </a:lnTo>
                          <a:lnTo>
                            <a:pt x="41" y="5"/>
                          </a:lnTo>
                          <a:lnTo>
                            <a:pt x="41" y="5"/>
                          </a:lnTo>
                          <a:lnTo>
                            <a:pt x="43" y="5"/>
                          </a:lnTo>
                          <a:lnTo>
                            <a:pt x="43" y="5"/>
                          </a:lnTo>
                          <a:lnTo>
                            <a:pt x="35" y="2"/>
                          </a:lnTo>
                          <a:lnTo>
                            <a:pt x="26" y="0"/>
                          </a:lnTo>
                          <a:lnTo>
                            <a:pt x="26" y="0"/>
                          </a:lnTo>
                          <a:lnTo>
                            <a:pt x="21" y="0"/>
                          </a:lnTo>
                          <a:lnTo>
                            <a:pt x="17" y="2"/>
                          </a:lnTo>
                          <a:lnTo>
                            <a:pt x="12" y="5"/>
                          </a:lnTo>
                          <a:lnTo>
                            <a:pt x="8" y="8"/>
                          </a:lnTo>
                          <a:lnTo>
                            <a:pt x="5" y="12"/>
                          </a:lnTo>
                          <a:lnTo>
                            <a:pt x="2" y="17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0" y="27"/>
                          </a:lnTo>
                          <a:lnTo>
                            <a:pt x="0" y="33"/>
                          </a:lnTo>
                          <a:lnTo>
                            <a:pt x="2" y="40"/>
                          </a:lnTo>
                          <a:lnTo>
                            <a:pt x="5" y="44"/>
                          </a:lnTo>
                          <a:lnTo>
                            <a:pt x="8" y="49"/>
                          </a:lnTo>
                          <a:lnTo>
                            <a:pt x="12" y="52"/>
                          </a:lnTo>
                          <a:lnTo>
                            <a:pt x="17" y="55"/>
                          </a:lnTo>
                          <a:lnTo>
                            <a:pt x="21" y="56"/>
                          </a:lnTo>
                          <a:lnTo>
                            <a:pt x="26" y="56"/>
                          </a:lnTo>
                          <a:lnTo>
                            <a:pt x="26" y="56"/>
                          </a:lnTo>
                          <a:lnTo>
                            <a:pt x="32" y="56"/>
                          </a:lnTo>
                          <a:lnTo>
                            <a:pt x="37" y="55"/>
                          </a:lnTo>
                          <a:lnTo>
                            <a:pt x="41" y="52"/>
                          </a:lnTo>
                          <a:lnTo>
                            <a:pt x="46" y="49"/>
                          </a:lnTo>
                          <a:lnTo>
                            <a:pt x="49" y="44"/>
                          </a:lnTo>
                          <a:lnTo>
                            <a:pt x="52" y="40"/>
                          </a:lnTo>
                          <a:lnTo>
                            <a:pt x="53" y="33"/>
                          </a:lnTo>
                          <a:lnTo>
                            <a:pt x="53" y="27"/>
                          </a:lnTo>
                          <a:lnTo>
                            <a:pt x="53" y="27"/>
                          </a:lnTo>
                          <a:lnTo>
                            <a:pt x="53" y="26"/>
                          </a:lnTo>
                          <a:lnTo>
                            <a:pt x="53" y="26"/>
                          </a:lnTo>
                          <a:lnTo>
                            <a:pt x="50" y="29"/>
                          </a:lnTo>
                          <a:lnTo>
                            <a:pt x="49" y="32"/>
                          </a:lnTo>
                          <a:lnTo>
                            <a:pt x="44" y="33"/>
                          </a:lnTo>
                          <a:lnTo>
                            <a:pt x="41" y="33"/>
                          </a:lnTo>
                          <a:lnTo>
                            <a:pt x="41" y="33"/>
                          </a:lnTo>
                          <a:close/>
                        </a:path>
                      </a:pathLst>
                    </a:custGeom>
                    <a:solidFill>
                      <a:srgbClr val="CCCCC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20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1665288" y="2808288"/>
                      <a:ext cx="12700" cy="11112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4"/>
                        </a:cxn>
                        <a:cxn ang="0">
                          <a:pos x="8" y="4"/>
                        </a:cxn>
                        <a:cxn ang="0">
                          <a:pos x="6" y="7"/>
                        </a:cxn>
                        <a:cxn ang="0">
                          <a:pos x="3" y="7"/>
                        </a:cxn>
                        <a:cxn ang="0">
                          <a:pos x="3" y="7"/>
                        </a:cxn>
                        <a:cxn ang="0">
                          <a:pos x="0" y="7"/>
                        </a:cxn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0" y="1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6" y="1"/>
                        </a:cxn>
                        <a:cxn ang="0">
                          <a:pos x="8" y="4"/>
                        </a:cxn>
                        <a:cxn ang="0">
                          <a:pos x="8" y="4"/>
                        </a:cxn>
                      </a:cxnLst>
                      <a:rect l="0" t="0" r="r" b="b"/>
                      <a:pathLst>
                        <a:path w="8" h="7">
                          <a:moveTo>
                            <a:pt x="8" y="4"/>
                          </a:moveTo>
                          <a:lnTo>
                            <a:pt x="8" y="4"/>
                          </a:lnTo>
                          <a:lnTo>
                            <a:pt x="6" y="7"/>
                          </a:lnTo>
                          <a:lnTo>
                            <a:pt x="3" y="7"/>
                          </a:lnTo>
                          <a:lnTo>
                            <a:pt x="3" y="7"/>
                          </a:lnTo>
                          <a:lnTo>
                            <a:pt x="0" y="7"/>
                          </a:lnTo>
                          <a:lnTo>
                            <a:pt x="0" y="4"/>
                          </a:lnTo>
                          <a:lnTo>
                            <a:pt x="0" y="4"/>
                          </a:lnTo>
                          <a:lnTo>
                            <a:pt x="0" y="1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6" y="1"/>
                          </a:lnTo>
                          <a:lnTo>
                            <a:pt x="8" y="4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FB765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21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1665288" y="2808288"/>
                      <a:ext cx="12700" cy="11112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4"/>
                        </a:cxn>
                        <a:cxn ang="0">
                          <a:pos x="8" y="4"/>
                        </a:cxn>
                        <a:cxn ang="0">
                          <a:pos x="6" y="7"/>
                        </a:cxn>
                        <a:cxn ang="0">
                          <a:pos x="3" y="7"/>
                        </a:cxn>
                        <a:cxn ang="0">
                          <a:pos x="3" y="7"/>
                        </a:cxn>
                        <a:cxn ang="0">
                          <a:pos x="0" y="7"/>
                        </a:cxn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0" y="1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6" y="1"/>
                        </a:cxn>
                        <a:cxn ang="0">
                          <a:pos x="8" y="4"/>
                        </a:cxn>
                        <a:cxn ang="0">
                          <a:pos x="8" y="4"/>
                        </a:cxn>
                      </a:cxnLst>
                      <a:rect l="0" t="0" r="r" b="b"/>
                      <a:pathLst>
                        <a:path w="8" h="7">
                          <a:moveTo>
                            <a:pt x="8" y="4"/>
                          </a:moveTo>
                          <a:lnTo>
                            <a:pt x="8" y="4"/>
                          </a:lnTo>
                          <a:lnTo>
                            <a:pt x="6" y="7"/>
                          </a:lnTo>
                          <a:lnTo>
                            <a:pt x="3" y="7"/>
                          </a:lnTo>
                          <a:lnTo>
                            <a:pt x="3" y="7"/>
                          </a:lnTo>
                          <a:lnTo>
                            <a:pt x="0" y="7"/>
                          </a:lnTo>
                          <a:lnTo>
                            <a:pt x="0" y="4"/>
                          </a:lnTo>
                          <a:lnTo>
                            <a:pt x="0" y="4"/>
                          </a:lnTo>
                          <a:lnTo>
                            <a:pt x="0" y="1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6" y="1"/>
                          </a:lnTo>
                          <a:lnTo>
                            <a:pt x="8" y="4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FB765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22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1665288" y="2730500"/>
                      <a:ext cx="12700" cy="12700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5"/>
                        </a:cxn>
                        <a:cxn ang="0">
                          <a:pos x="8" y="5"/>
                        </a:cxn>
                        <a:cxn ang="0">
                          <a:pos x="6" y="6"/>
                        </a:cxn>
                        <a:cxn ang="0">
                          <a:pos x="3" y="8"/>
                        </a:cxn>
                        <a:cxn ang="0">
                          <a:pos x="3" y="8"/>
                        </a:cxn>
                        <a:cxn ang="0">
                          <a:pos x="0" y="6"/>
                        </a:cxn>
                        <a:cxn ang="0">
                          <a:pos x="0" y="5"/>
                        </a:cxn>
                        <a:cxn ang="0">
                          <a:pos x="0" y="5"/>
                        </a:cxn>
                        <a:cxn ang="0">
                          <a:pos x="0" y="2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6" y="2"/>
                        </a:cxn>
                        <a:cxn ang="0">
                          <a:pos x="8" y="5"/>
                        </a:cxn>
                        <a:cxn ang="0">
                          <a:pos x="8" y="5"/>
                        </a:cxn>
                      </a:cxnLst>
                      <a:rect l="0" t="0" r="r" b="b"/>
                      <a:pathLst>
                        <a:path w="8" h="8">
                          <a:moveTo>
                            <a:pt x="8" y="5"/>
                          </a:moveTo>
                          <a:lnTo>
                            <a:pt x="8" y="5"/>
                          </a:lnTo>
                          <a:lnTo>
                            <a:pt x="6" y="6"/>
                          </a:lnTo>
                          <a:lnTo>
                            <a:pt x="3" y="8"/>
                          </a:lnTo>
                          <a:lnTo>
                            <a:pt x="3" y="8"/>
                          </a:lnTo>
                          <a:lnTo>
                            <a:pt x="0" y="6"/>
                          </a:lnTo>
                          <a:lnTo>
                            <a:pt x="0" y="5"/>
                          </a:lnTo>
                          <a:lnTo>
                            <a:pt x="0" y="5"/>
                          </a:lnTo>
                          <a:lnTo>
                            <a:pt x="0" y="2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6" y="2"/>
                          </a:lnTo>
                          <a:lnTo>
                            <a:pt x="8" y="5"/>
                          </a:lnTo>
                          <a:lnTo>
                            <a:pt x="8" y="5"/>
                          </a:lnTo>
                          <a:close/>
                        </a:path>
                      </a:pathLst>
                    </a:custGeom>
                    <a:solidFill>
                      <a:srgbClr val="7EAA5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23" name="Freeform 4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711325" y="2709863"/>
                      <a:ext cx="317500" cy="196850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112"/>
                        </a:cxn>
                        <a:cxn ang="0">
                          <a:pos x="38" y="60"/>
                        </a:cxn>
                        <a:cxn ang="0">
                          <a:pos x="194" y="62"/>
                        </a:cxn>
                        <a:cxn ang="0">
                          <a:pos x="194" y="62"/>
                        </a:cxn>
                        <a:cxn ang="0">
                          <a:pos x="194" y="118"/>
                        </a:cxn>
                        <a:cxn ang="0">
                          <a:pos x="194" y="118"/>
                        </a:cxn>
                        <a:cxn ang="0">
                          <a:pos x="7" y="112"/>
                        </a:cxn>
                        <a:cxn ang="0">
                          <a:pos x="7" y="112"/>
                        </a:cxn>
                        <a:cxn ang="0">
                          <a:pos x="33" y="6"/>
                        </a:cxn>
                        <a:cxn ang="0">
                          <a:pos x="33" y="56"/>
                        </a:cxn>
                        <a:cxn ang="0">
                          <a:pos x="6" y="103"/>
                        </a:cxn>
                        <a:cxn ang="0">
                          <a:pos x="6" y="103"/>
                        </a:cxn>
                        <a:cxn ang="0">
                          <a:pos x="6" y="6"/>
                        </a:cxn>
                        <a:cxn ang="0">
                          <a:pos x="6" y="6"/>
                        </a:cxn>
                        <a:cxn ang="0">
                          <a:pos x="33" y="6"/>
                        </a:cxn>
                        <a:cxn ang="0">
                          <a:pos x="33" y="6"/>
                        </a:cxn>
                        <a:cxn ang="0">
                          <a:pos x="194" y="56"/>
                        </a:cxn>
                        <a:cxn ang="0">
                          <a:pos x="194" y="56"/>
                        </a:cxn>
                        <a:cxn ang="0">
                          <a:pos x="39" y="54"/>
                        </a:cxn>
                        <a:cxn ang="0">
                          <a:pos x="39" y="54"/>
                        </a:cxn>
                        <a:cxn ang="0">
                          <a:pos x="39" y="6"/>
                        </a:cxn>
                        <a:cxn ang="0">
                          <a:pos x="39" y="6"/>
                        </a:cxn>
                        <a:cxn ang="0">
                          <a:pos x="194" y="6"/>
                        </a:cxn>
                        <a:cxn ang="0">
                          <a:pos x="194" y="6"/>
                        </a:cxn>
                        <a:cxn ang="0">
                          <a:pos x="194" y="56"/>
                        </a:cxn>
                        <a:cxn ang="0">
                          <a:pos x="194" y="56"/>
                        </a:cxn>
                        <a:cxn ang="0">
                          <a:pos x="197" y="0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0" y="0"/>
                        </a:cxn>
                        <a:cxn ang="0">
                          <a:pos x="0" y="3"/>
                        </a:cxn>
                        <a:cxn ang="0">
                          <a:pos x="0" y="115"/>
                        </a:cxn>
                        <a:cxn ang="0">
                          <a:pos x="0" y="115"/>
                        </a:cxn>
                        <a:cxn ang="0">
                          <a:pos x="0" y="116"/>
                        </a:cxn>
                        <a:cxn ang="0">
                          <a:pos x="3" y="118"/>
                        </a:cxn>
                        <a:cxn ang="0">
                          <a:pos x="197" y="124"/>
                        </a:cxn>
                        <a:cxn ang="0">
                          <a:pos x="197" y="124"/>
                        </a:cxn>
                        <a:cxn ang="0">
                          <a:pos x="198" y="122"/>
                        </a:cxn>
                        <a:cxn ang="0">
                          <a:pos x="198" y="122"/>
                        </a:cxn>
                        <a:cxn ang="0">
                          <a:pos x="200" y="121"/>
                        </a:cxn>
                        <a:cxn ang="0">
                          <a:pos x="200" y="3"/>
                        </a:cxn>
                        <a:cxn ang="0">
                          <a:pos x="200" y="3"/>
                        </a:cxn>
                        <a:cxn ang="0">
                          <a:pos x="198" y="0"/>
                        </a:cxn>
                        <a:cxn ang="0">
                          <a:pos x="197" y="0"/>
                        </a:cxn>
                        <a:cxn ang="0">
                          <a:pos x="197" y="0"/>
                        </a:cxn>
                      </a:cxnLst>
                      <a:rect l="0" t="0" r="r" b="b"/>
                      <a:pathLst>
                        <a:path w="200" h="124">
                          <a:moveTo>
                            <a:pt x="7" y="112"/>
                          </a:moveTo>
                          <a:lnTo>
                            <a:pt x="38" y="60"/>
                          </a:lnTo>
                          <a:lnTo>
                            <a:pt x="194" y="62"/>
                          </a:lnTo>
                          <a:lnTo>
                            <a:pt x="194" y="62"/>
                          </a:lnTo>
                          <a:lnTo>
                            <a:pt x="194" y="118"/>
                          </a:lnTo>
                          <a:lnTo>
                            <a:pt x="194" y="118"/>
                          </a:lnTo>
                          <a:lnTo>
                            <a:pt x="7" y="112"/>
                          </a:lnTo>
                          <a:lnTo>
                            <a:pt x="7" y="112"/>
                          </a:lnTo>
                          <a:close/>
                          <a:moveTo>
                            <a:pt x="33" y="6"/>
                          </a:moveTo>
                          <a:lnTo>
                            <a:pt x="33" y="56"/>
                          </a:lnTo>
                          <a:lnTo>
                            <a:pt x="6" y="103"/>
                          </a:lnTo>
                          <a:lnTo>
                            <a:pt x="6" y="103"/>
                          </a:lnTo>
                          <a:lnTo>
                            <a:pt x="6" y="6"/>
                          </a:lnTo>
                          <a:lnTo>
                            <a:pt x="6" y="6"/>
                          </a:lnTo>
                          <a:lnTo>
                            <a:pt x="33" y="6"/>
                          </a:lnTo>
                          <a:lnTo>
                            <a:pt x="33" y="6"/>
                          </a:lnTo>
                          <a:close/>
                          <a:moveTo>
                            <a:pt x="194" y="56"/>
                          </a:moveTo>
                          <a:lnTo>
                            <a:pt x="194" y="56"/>
                          </a:lnTo>
                          <a:lnTo>
                            <a:pt x="39" y="54"/>
                          </a:lnTo>
                          <a:lnTo>
                            <a:pt x="39" y="54"/>
                          </a:lnTo>
                          <a:lnTo>
                            <a:pt x="39" y="6"/>
                          </a:lnTo>
                          <a:lnTo>
                            <a:pt x="39" y="6"/>
                          </a:lnTo>
                          <a:lnTo>
                            <a:pt x="194" y="6"/>
                          </a:lnTo>
                          <a:lnTo>
                            <a:pt x="194" y="6"/>
                          </a:lnTo>
                          <a:lnTo>
                            <a:pt x="194" y="56"/>
                          </a:lnTo>
                          <a:lnTo>
                            <a:pt x="194" y="56"/>
                          </a:lnTo>
                          <a:close/>
                          <a:moveTo>
                            <a:pt x="197" y="0"/>
                          </a:move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0" y="0"/>
                          </a:lnTo>
                          <a:lnTo>
                            <a:pt x="0" y="3"/>
                          </a:lnTo>
                          <a:lnTo>
                            <a:pt x="0" y="115"/>
                          </a:lnTo>
                          <a:lnTo>
                            <a:pt x="0" y="115"/>
                          </a:lnTo>
                          <a:lnTo>
                            <a:pt x="0" y="116"/>
                          </a:lnTo>
                          <a:lnTo>
                            <a:pt x="3" y="118"/>
                          </a:lnTo>
                          <a:lnTo>
                            <a:pt x="197" y="124"/>
                          </a:lnTo>
                          <a:lnTo>
                            <a:pt x="197" y="124"/>
                          </a:lnTo>
                          <a:lnTo>
                            <a:pt x="198" y="122"/>
                          </a:lnTo>
                          <a:lnTo>
                            <a:pt x="198" y="122"/>
                          </a:lnTo>
                          <a:lnTo>
                            <a:pt x="200" y="121"/>
                          </a:lnTo>
                          <a:lnTo>
                            <a:pt x="200" y="3"/>
                          </a:lnTo>
                          <a:lnTo>
                            <a:pt x="200" y="3"/>
                          </a:lnTo>
                          <a:lnTo>
                            <a:pt x="198" y="0"/>
                          </a:lnTo>
                          <a:lnTo>
                            <a:pt x="197" y="0"/>
                          </a:lnTo>
                          <a:lnTo>
                            <a:pt x="197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24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1679575" y="2438400"/>
                      <a:ext cx="309563" cy="52387"/>
                    </a:xfrm>
                    <a:custGeom>
                      <a:avLst/>
                      <a:gdLst/>
                      <a:ahLst/>
                      <a:cxnLst>
                        <a:cxn ang="0">
                          <a:pos x="195" y="21"/>
                        </a:cxn>
                        <a:cxn ang="0">
                          <a:pos x="0" y="33"/>
                        </a:cxn>
                        <a:cxn ang="0">
                          <a:pos x="0" y="10"/>
                        </a:cxn>
                        <a:cxn ang="0">
                          <a:pos x="195" y="0"/>
                        </a:cxn>
                        <a:cxn ang="0">
                          <a:pos x="195" y="21"/>
                        </a:cxn>
                      </a:cxnLst>
                      <a:rect l="0" t="0" r="r" b="b"/>
                      <a:pathLst>
                        <a:path w="195" h="33">
                          <a:moveTo>
                            <a:pt x="195" y="21"/>
                          </a:moveTo>
                          <a:lnTo>
                            <a:pt x="0" y="33"/>
                          </a:lnTo>
                          <a:lnTo>
                            <a:pt x="0" y="10"/>
                          </a:lnTo>
                          <a:lnTo>
                            <a:pt x="195" y="0"/>
                          </a:lnTo>
                          <a:lnTo>
                            <a:pt x="195" y="21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25" name="Freeform 4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674813" y="2433638"/>
                      <a:ext cx="331788" cy="112712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65"/>
                        </a:cxn>
                        <a:cxn ang="0">
                          <a:pos x="6" y="65"/>
                        </a:cxn>
                        <a:cxn ang="0">
                          <a:pos x="6" y="45"/>
                        </a:cxn>
                        <a:cxn ang="0">
                          <a:pos x="203" y="35"/>
                        </a:cxn>
                        <a:cxn ang="0">
                          <a:pos x="203" y="35"/>
                        </a:cxn>
                        <a:cxn ang="0">
                          <a:pos x="203" y="59"/>
                        </a:cxn>
                        <a:cxn ang="0">
                          <a:pos x="203" y="59"/>
                        </a:cxn>
                        <a:cxn ang="0">
                          <a:pos x="6" y="65"/>
                        </a:cxn>
                        <a:cxn ang="0">
                          <a:pos x="6" y="65"/>
                        </a:cxn>
                        <a:cxn ang="0">
                          <a:pos x="203" y="6"/>
                        </a:cxn>
                        <a:cxn ang="0">
                          <a:pos x="203" y="6"/>
                        </a:cxn>
                        <a:cxn ang="0">
                          <a:pos x="203" y="28"/>
                        </a:cxn>
                        <a:cxn ang="0">
                          <a:pos x="6" y="39"/>
                        </a:cxn>
                        <a:cxn ang="0">
                          <a:pos x="6" y="39"/>
                        </a:cxn>
                        <a:cxn ang="0">
                          <a:pos x="6" y="16"/>
                        </a:cxn>
                        <a:cxn ang="0">
                          <a:pos x="6" y="16"/>
                        </a:cxn>
                        <a:cxn ang="0">
                          <a:pos x="203" y="6"/>
                        </a:cxn>
                        <a:cxn ang="0">
                          <a:pos x="203" y="6"/>
                        </a:cxn>
                        <a:cxn ang="0">
                          <a:pos x="207" y="1"/>
                        </a:cxn>
                        <a:cxn ang="0">
                          <a:pos x="207" y="1"/>
                        </a:cxn>
                        <a:cxn ang="0">
                          <a:pos x="206" y="0"/>
                        </a:cxn>
                        <a:cxn ang="0">
                          <a:pos x="3" y="10"/>
                        </a:cxn>
                        <a:cxn ang="0">
                          <a:pos x="3" y="10"/>
                        </a:cxn>
                        <a:cxn ang="0">
                          <a:pos x="2" y="12"/>
                        </a:cxn>
                        <a:cxn ang="0">
                          <a:pos x="0" y="13"/>
                        </a:cxn>
                        <a:cxn ang="0">
                          <a:pos x="0" y="68"/>
                        </a:cxn>
                        <a:cxn ang="0">
                          <a:pos x="0" y="68"/>
                        </a:cxn>
                        <a:cxn ang="0">
                          <a:pos x="2" y="71"/>
                        </a:cxn>
                        <a:cxn ang="0">
                          <a:pos x="2" y="71"/>
                        </a:cxn>
                        <a:cxn ang="0">
                          <a:pos x="3" y="71"/>
                        </a:cxn>
                        <a:cxn ang="0">
                          <a:pos x="206" y="65"/>
                        </a:cxn>
                        <a:cxn ang="0">
                          <a:pos x="206" y="65"/>
                        </a:cxn>
                        <a:cxn ang="0">
                          <a:pos x="209" y="63"/>
                        </a:cxn>
                        <a:cxn ang="0">
                          <a:pos x="209" y="62"/>
                        </a:cxn>
                        <a:cxn ang="0">
                          <a:pos x="209" y="3"/>
                        </a:cxn>
                        <a:cxn ang="0">
                          <a:pos x="209" y="3"/>
                        </a:cxn>
                        <a:cxn ang="0">
                          <a:pos x="207" y="1"/>
                        </a:cxn>
                        <a:cxn ang="0">
                          <a:pos x="207" y="1"/>
                        </a:cxn>
                      </a:cxnLst>
                      <a:rect l="0" t="0" r="r" b="b"/>
                      <a:pathLst>
                        <a:path w="209" h="71">
                          <a:moveTo>
                            <a:pt x="6" y="65"/>
                          </a:moveTo>
                          <a:lnTo>
                            <a:pt x="6" y="65"/>
                          </a:lnTo>
                          <a:lnTo>
                            <a:pt x="6" y="45"/>
                          </a:lnTo>
                          <a:lnTo>
                            <a:pt x="203" y="35"/>
                          </a:lnTo>
                          <a:lnTo>
                            <a:pt x="203" y="35"/>
                          </a:lnTo>
                          <a:lnTo>
                            <a:pt x="203" y="59"/>
                          </a:lnTo>
                          <a:lnTo>
                            <a:pt x="203" y="59"/>
                          </a:lnTo>
                          <a:lnTo>
                            <a:pt x="6" y="65"/>
                          </a:lnTo>
                          <a:lnTo>
                            <a:pt x="6" y="65"/>
                          </a:lnTo>
                          <a:close/>
                          <a:moveTo>
                            <a:pt x="203" y="6"/>
                          </a:moveTo>
                          <a:lnTo>
                            <a:pt x="203" y="6"/>
                          </a:lnTo>
                          <a:lnTo>
                            <a:pt x="203" y="28"/>
                          </a:lnTo>
                          <a:lnTo>
                            <a:pt x="6" y="39"/>
                          </a:lnTo>
                          <a:lnTo>
                            <a:pt x="6" y="39"/>
                          </a:lnTo>
                          <a:lnTo>
                            <a:pt x="6" y="16"/>
                          </a:lnTo>
                          <a:lnTo>
                            <a:pt x="6" y="16"/>
                          </a:lnTo>
                          <a:lnTo>
                            <a:pt x="203" y="6"/>
                          </a:lnTo>
                          <a:lnTo>
                            <a:pt x="203" y="6"/>
                          </a:lnTo>
                          <a:close/>
                          <a:moveTo>
                            <a:pt x="207" y="1"/>
                          </a:moveTo>
                          <a:lnTo>
                            <a:pt x="207" y="1"/>
                          </a:lnTo>
                          <a:lnTo>
                            <a:pt x="206" y="0"/>
                          </a:lnTo>
                          <a:lnTo>
                            <a:pt x="3" y="10"/>
                          </a:lnTo>
                          <a:lnTo>
                            <a:pt x="3" y="10"/>
                          </a:lnTo>
                          <a:lnTo>
                            <a:pt x="2" y="12"/>
                          </a:lnTo>
                          <a:lnTo>
                            <a:pt x="0" y="13"/>
                          </a:lnTo>
                          <a:lnTo>
                            <a:pt x="0" y="68"/>
                          </a:lnTo>
                          <a:lnTo>
                            <a:pt x="0" y="68"/>
                          </a:lnTo>
                          <a:lnTo>
                            <a:pt x="2" y="71"/>
                          </a:lnTo>
                          <a:lnTo>
                            <a:pt x="2" y="71"/>
                          </a:lnTo>
                          <a:lnTo>
                            <a:pt x="3" y="71"/>
                          </a:lnTo>
                          <a:lnTo>
                            <a:pt x="206" y="65"/>
                          </a:lnTo>
                          <a:lnTo>
                            <a:pt x="206" y="65"/>
                          </a:lnTo>
                          <a:lnTo>
                            <a:pt x="209" y="63"/>
                          </a:lnTo>
                          <a:lnTo>
                            <a:pt x="209" y="62"/>
                          </a:lnTo>
                          <a:lnTo>
                            <a:pt x="209" y="3"/>
                          </a:lnTo>
                          <a:lnTo>
                            <a:pt x="209" y="3"/>
                          </a:lnTo>
                          <a:lnTo>
                            <a:pt x="207" y="1"/>
                          </a:lnTo>
                          <a:lnTo>
                            <a:pt x="207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26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2160588" y="2430463"/>
                      <a:ext cx="52388" cy="88900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29"/>
                        </a:cxn>
                        <a:cxn ang="0">
                          <a:pos x="33" y="29"/>
                        </a:cxn>
                        <a:cxn ang="0">
                          <a:pos x="32" y="40"/>
                        </a:cxn>
                        <a:cxn ang="0">
                          <a:pos x="29" y="49"/>
                        </a:cxn>
                        <a:cxn ang="0">
                          <a:pos x="23" y="55"/>
                        </a:cxn>
                        <a:cxn ang="0">
                          <a:pos x="20" y="56"/>
                        </a:cxn>
                        <a:cxn ang="0">
                          <a:pos x="16" y="56"/>
                        </a:cxn>
                        <a:cxn ang="0">
                          <a:pos x="16" y="56"/>
                        </a:cxn>
                        <a:cxn ang="0">
                          <a:pos x="13" y="56"/>
                        </a:cxn>
                        <a:cxn ang="0">
                          <a:pos x="10" y="55"/>
                        </a:cxn>
                        <a:cxn ang="0">
                          <a:pos x="4" y="49"/>
                        </a:cxn>
                        <a:cxn ang="0">
                          <a:pos x="1" y="40"/>
                        </a:cxn>
                        <a:cxn ang="0">
                          <a:pos x="0" y="29"/>
                        </a:cxn>
                        <a:cxn ang="0">
                          <a:pos x="0" y="29"/>
                        </a:cxn>
                        <a:cxn ang="0">
                          <a:pos x="1" y="18"/>
                        </a:cxn>
                        <a:cxn ang="0">
                          <a:pos x="4" y="9"/>
                        </a:cxn>
                        <a:cxn ang="0">
                          <a:pos x="10" y="3"/>
                        </a:cxn>
                        <a:cxn ang="0">
                          <a:pos x="13" y="2"/>
                        </a:cxn>
                        <a:cxn ang="0">
                          <a:pos x="16" y="0"/>
                        </a:cxn>
                        <a:cxn ang="0">
                          <a:pos x="16" y="0"/>
                        </a:cxn>
                        <a:cxn ang="0">
                          <a:pos x="20" y="2"/>
                        </a:cxn>
                        <a:cxn ang="0">
                          <a:pos x="23" y="3"/>
                        </a:cxn>
                        <a:cxn ang="0">
                          <a:pos x="29" y="9"/>
                        </a:cxn>
                        <a:cxn ang="0">
                          <a:pos x="32" y="18"/>
                        </a:cxn>
                        <a:cxn ang="0">
                          <a:pos x="33" y="29"/>
                        </a:cxn>
                        <a:cxn ang="0">
                          <a:pos x="33" y="29"/>
                        </a:cxn>
                      </a:cxnLst>
                      <a:rect l="0" t="0" r="r" b="b"/>
                      <a:pathLst>
                        <a:path w="33" h="56">
                          <a:moveTo>
                            <a:pt x="33" y="29"/>
                          </a:moveTo>
                          <a:lnTo>
                            <a:pt x="33" y="29"/>
                          </a:lnTo>
                          <a:lnTo>
                            <a:pt x="32" y="40"/>
                          </a:lnTo>
                          <a:lnTo>
                            <a:pt x="29" y="49"/>
                          </a:lnTo>
                          <a:lnTo>
                            <a:pt x="23" y="55"/>
                          </a:lnTo>
                          <a:lnTo>
                            <a:pt x="20" y="56"/>
                          </a:lnTo>
                          <a:lnTo>
                            <a:pt x="16" y="56"/>
                          </a:lnTo>
                          <a:lnTo>
                            <a:pt x="16" y="56"/>
                          </a:lnTo>
                          <a:lnTo>
                            <a:pt x="13" y="56"/>
                          </a:lnTo>
                          <a:lnTo>
                            <a:pt x="10" y="55"/>
                          </a:lnTo>
                          <a:lnTo>
                            <a:pt x="4" y="49"/>
                          </a:lnTo>
                          <a:lnTo>
                            <a:pt x="1" y="40"/>
                          </a:lnTo>
                          <a:lnTo>
                            <a:pt x="0" y="29"/>
                          </a:lnTo>
                          <a:lnTo>
                            <a:pt x="0" y="29"/>
                          </a:lnTo>
                          <a:lnTo>
                            <a:pt x="1" y="18"/>
                          </a:lnTo>
                          <a:lnTo>
                            <a:pt x="4" y="9"/>
                          </a:lnTo>
                          <a:lnTo>
                            <a:pt x="10" y="3"/>
                          </a:lnTo>
                          <a:lnTo>
                            <a:pt x="13" y="2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20" y="2"/>
                          </a:lnTo>
                          <a:lnTo>
                            <a:pt x="23" y="3"/>
                          </a:lnTo>
                          <a:lnTo>
                            <a:pt x="29" y="9"/>
                          </a:lnTo>
                          <a:lnTo>
                            <a:pt x="32" y="18"/>
                          </a:lnTo>
                          <a:lnTo>
                            <a:pt x="33" y="29"/>
                          </a:lnTo>
                          <a:lnTo>
                            <a:pt x="33" y="29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27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2230438" y="2439988"/>
                      <a:ext cx="20638" cy="36512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11"/>
                        </a:cxn>
                        <a:cxn ang="0">
                          <a:pos x="13" y="11"/>
                        </a:cxn>
                        <a:cxn ang="0">
                          <a:pos x="13" y="15"/>
                        </a:cxn>
                        <a:cxn ang="0">
                          <a:pos x="12" y="20"/>
                        </a:cxn>
                        <a:cxn ang="0">
                          <a:pos x="9" y="23"/>
                        </a:cxn>
                        <a:cxn ang="0">
                          <a:pos x="7" y="23"/>
                        </a:cxn>
                        <a:cxn ang="0">
                          <a:pos x="7" y="23"/>
                        </a:cxn>
                        <a:cxn ang="0">
                          <a:pos x="4" y="23"/>
                        </a:cxn>
                        <a:cxn ang="0">
                          <a:pos x="3" y="20"/>
                        </a:cxn>
                        <a:cxn ang="0">
                          <a:pos x="1" y="15"/>
                        </a:cxn>
                        <a:cxn ang="0">
                          <a:pos x="0" y="11"/>
                        </a:cxn>
                        <a:cxn ang="0">
                          <a:pos x="0" y="11"/>
                        </a:cxn>
                        <a:cxn ang="0">
                          <a:pos x="1" y="6"/>
                        </a:cxn>
                        <a:cxn ang="0">
                          <a:pos x="3" y="3"/>
                        </a:cxn>
                        <a:cxn ang="0">
                          <a:pos x="4" y="0"/>
                        </a:cxn>
                        <a:cxn ang="0">
                          <a:pos x="7" y="0"/>
                        </a:cxn>
                        <a:cxn ang="0">
                          <a:pos x="7" y="0"/>
                        </a:cxn>
                        <a:cxn ang="0">
                          <a:pos x="9" y="0"/>
                        </a:cxn>
                        <a:cxn ang="0">
                          <a:pos x="12" y="3"/>
                        </a:cxn>
                        <a:cxn ang="0">
                          <a:pos x="13" y="6"/>
                        </a:cxn>
                        <a:cxn ang="0">
                          <a:pos x="13" y="11"/>
                        </a:cxn>
                        <a:cxn ang="0">
                          <a:pos x="13" y="11"/>
                        </a:cxn>
                      </a:cxnLst>
                      <a:rect l="0" t="0" r="r" b="b"/>
                      <a:pathLst>
                        <a:path w="13" h="23">
                          <a:moveTo>
                            <a:pt x="13" y="11"/>
                          </a:moveTo>
                          <a:lnTo>
                            <a:pt x="13" y="11"/>
                          </a:lnTo>
                          <a:lnTo>
                            <a:pt x="13" y="15"/>
                          </a:lnTo>
                          <a:lnTo>
                            <a:pt x="12" y="20"/>
                          </a:lnTo>
                          <a:lnTo>
                            <a:pt x="9" y="23"/>
                          </a:lnTo>
                          <a:lnTo>
                            <a:pt x="7" y="23"/>
                          </a:lnTo>
                          <a:lnTo>
                            <a:pt x="7" y="23"/>
                          </a:lnTo>
                          <a:lnTo>
                            <a:pt x="4" y="23"/>
                          </a:lnTo>
                          <a:lnTo>
                            <a:pt x="3" y="20"/>
                          </a:lnTo>
                          <a:lnTo>
                            <a:pt x="1" y="15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1" y="6"/>
                          </a:lnTo>
                          <a:lnTo>
                            <a:pt x="3" y="3"/>
                          </a:lnTo>
                          <a:lnTo>
                            <a:pt x="4" y="0"/>
                          </a:lnTo>
                          <a:lnTo>
                            <a:pt x="7" y="0"/>
                          </a:lnTo>
                          <a:lnTo>
                            <a:pt x="7" y="0"/>
                          </a:lnTo>
                          <a:lnTo>
                            <a:pt x="9" y="0"/>
                          </a:lnTo>
                          <a:lnTo>
                            <a:pt x="12" y="3"/>
                          </a:lnTo>
                          <a:lnTo>
                            <a:pt x="13" y="6"/>
                          </a:lnTo>
                          <a:lnTo>
                            <a:pt x="13" y="11"/>
                          </a:lnTo>
                          <a:lnTo>
                            <a:pt x="13" y="11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28" name="Freeform 4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762125" y="3057525"/>
                      <a:ext cx="123825" cy="131762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42"/>
                        </a:cxn>
                        <a:cxn ang="0">
                          <a:pos x="15" y="30"/>
                        </a:cxn>
                        <a:cxn ang="0">
                          <a:pos x="21" y="21"/>
                        </a:cxn>
                        <a:cxn ang="0">
                          <a:pos x="28" y="15"/>
                        </a:cxn>
                        <a:cxn ang="0">
                          <a:pos x="39" y="12"/>
                        </a:cxn>
                        <a:cxn ang="0">
                          <a:pos x="45" y="14"/>
                        </a:cxn>
                        <a:cxn ang="0">
                          <a:pos x="54" y="18"/>
                        </a:cxn>
                        <a:cxn ang="0">
                          <a:pos x="62" y="26"/>
                        </a:cxn>
                        <a:cxn ang="0">
                          <a:pos x="66" y="36"/>
                        </a:cxn>
                        <a:cxn ang="0">
                          <a:pos x="66" y="42"/>
                        </a:cxn>
                        <a:cxn ang="0">
                          <a:pos x="65" y="53"/>
                        </a:cxn>
                        <a:cxn ang="0">
                          <a:pos x="59" y="62"/>
                        </a:cxn>
                        <a:cxn ang="0">
                          <a:pos x="50" y="70"/>
                        </a:cxn>
                        <a:cxn ang="0">
                          <a:pos x="39" y="71"/>
                        </a:cxn>
                        <a:cxn ang="0">
                          <a:pos x="34" y="71"/>
                        </a:cxn>
                        <a:cxn ang="0">
                          <a:pos x="24" y="67"/>
                        </a:cxn>
                        <a:cxn ang="0">
                          <a:pos x="16" y="58"/>
                        </a:cxn>
                        <a:cxn ang="0">
                          <a:pos x="13" y="48"/>
                        </a:cxn>
                        <a:cxn ang="0">
                          <a:pos x="12" y="42"/>
                        </a:cxn>
                        <a:cxn ang="0">
                          <a:pos x="0" y="42"/>
                        </a:cxn>
                        <a:cxn ang="0">
                          <a:pos x="3" y="58"/>
                        </a:cxn>
                        <a:cxn ang="0">
                          <a:pos x="12" y="71"/>
                        </a:cxn>
                        <a:cxn ang="0">
                          <a:pos x="24" y="80"/>
                        </a:cxn>
                        <a:cxn ang="0">
                          <a:pos x="39" y="83"/>
                        </a:cxn>
                        <a:cxn ang="0">
                          <a:pos x="47" y="82"/>
                        </a:cxn>
                        <a:cxn ang="0">
                          <a:pos x="62" y="76"/>
                        </a:cxn>
                        <a:cxn ang="0">
                          <a:pos x="72" y="65"/>
                        </a:cxn>
                        <a:cxn ang="0">
                          <a:pos x="77" y="50"/>
                        </a:cxn>
                        <a:cxn ang="0">
                          <a:pos x="78" y="42"/>
                        </a:cxn>
                        <a:cxn ang="0">
                          <a:pos x="75" y="26"/>
                        </a:cxn>
                        <a:cxn ang="0">
                          <a:pos x="66" y="12"/>
                        </a:cxn>
                        <a:cxn ang="0">
                          <a:pos x="54" y="3"/>
                        </a:cxn>
                        <a:cxn ang="0">
                          <a:pos x="39" y="0"/>
                        </a:cxn>
                        <a:cxn ang="0">
                          <a:pos x="31" y="2"/>
                        </a:cxn>
                        <a:cxn ang="0">
                          <a:pos x="18" y="8"/>
                        </a:cxn>
                        <a:cxn ang="0">
                          <a:pos x="7" y="18"/>
                        </a:cxn>
                        <a:cxn ang="0">
                          <a:pos x="1" y="33"/>
                        </a:cxn>
                        <a:cxn ang="0">
                          <a:pos x="0" y="42"/>
                        </a:cxn>
                      </a:cxnLst>
                      <a:rect l="0" t="0" r="r" b="b"/>
                      <a:pathLst>
                        <a:path w="78" h="83">
                          <a:moveTo>
                            <a:pt x="12" y="42"/>
                          </a:moveTo>
                          <a:lnTo>
                            <a:pt x="12" y="42"/>
                          </a:lnTo>
                          <a:lnTo>
                            <a:pt x="13" y="36"/>
                          </a:lnTo>
                          <a:lnTo>
                            <a:pt x="15" y="30"/>
                          </a:lnTo>
                          <a:lnTo>
                            <a:pt x="16" y="26"/>
                          </a:lnTo>
                          <a:lnTo>
                            <a:pt x="21" y="21"/>
                          </a:lnTo>
                          <a:lnTo>
                            <a:pt x="24" y="18"/>
                          </a:lnTo>
                          <a:lnTo>
                            <a:pt x="28" y="15"/>
                          </a:lnTo>
                          <a:lnTo>
                            <a:pt x="34" y="14"/>
                          </a:lnTo>
                          <a:lnTo>
                            <a:pt x="39" y="12"/>
                          </a:lnTo>
                          <a:lnTo>
                            <a:pt x="39" y="12"/>
                          </a:lnTo>
                          <a:lnTo>
                            <a:pt x="45" y="14"/>
                          </a:lnTo>
                          <a:lnTo>
                            <a:pt x="50" y="15"/>
                          </a:lnTo>
                          <a:lnTo>
                            <a:pt x="54" y="18"/>
                          </a:lnTo>
                          <a:lnTo>
                            <a:pt x="59" y="21"/>
                          </a:lnTo>
                          <a:lnTo>
                            <a:pt x="62" y="26"/>
                          </a:lnTo>
                          <a:lnTo>
                            <a:pt x="65" y="30"/>
                          </a:lnTo>
                          <a:lnTo>
                            <a:pt x="66" y="36"/>
                          </a:lnTo>
                          <a:lnTo>
                            <a:pt x="66" y="42"/>
                          </a:lnTo>
                          <a:lnTo>
                            <a:pt x="66" y="42"/>
                          </a:lnTo>
                          <a:lnTo>
                            <a:pt x="66" y="48"/>
                          </a:lnTo>
                          <a:lnTo>
                            <a:pt x="65" y="53"/>
                          </a:lnTo>
                          <a:lnTo>
                            <a:pt x="62" y="58"/>
                          </a:lnTo>
                          <a:lnTo>
                            <a:pt x="59" y="62"/>
                          </a:lnTo>
                          <a:lnTo>
                            <a:pt x="54" y="67"/>
                          </a:lnTo>
                          <a:lnTo>
                            <a:pt x="50" y="70"/>
                          </a:lnTo>
                          <a:lnTo>
                            <a:pt x="45" y="71"/>
                          </a:lnTo>
                          <a:lnTo>
                            <a:pt x="39" y="71"/>
                          </a:lnTo>
                          <a:lnTo>
                            <a:pt x="39" y="71"/>
                          </a:lnTo>
                          <a:lnTo>
                            <a:pt x="34" y="71"/>
                          </a:lnTo>
                          <a:lnTo>
                            <a:pt x="28" y="70"/>
                          </a:lnTo>
                          <a:lnTo>
                            <a:pt x="24" y="67"/>
                          </a:lnTo>
                          <a:lnTo>
                            <a:pt x="21" y="62"/>
                          </a:lnTo>
                          <a:lnTo>
                            <a:pt x="16" y="58"/>
                          </a:lnTo>
                          <a:lnTo>
                            <a:pt x="15" y="53"/>
                          </a:lnTo>
                          <a:lnTo>
                            <a:pt x="13" y="48"/>
                          </a:lnTo>
                          <a:lnTo>
                            <a:pt x="12" y="42"/>
                          </a:lnTo>
                          <a:lnTo>
                            <a:pt x="12" y="42"/>
                          </a:lnTo>
                          <a:close/>
                          <a:moveTo>
                            <a:pt x="0" y="42"/>
                          </a:moveTo>
                          <a:lnTo>
                            <a:pt x="0" y="42"/>
                          </a:lnTo>
                          <a:lnTo>
                            <a:pt x="1" y="50"/>
                          </a:lnTo>
                          <a:lnTo>
                            <a:pt x="3" y="58"/>
                          </a:lnTo>
                          <a:lnTo>
                            <a:pt x="7" y="65"/>
                          </a:lnTo>
                          <a:lnTo>
                            <a:pt x="12" y="71"/>
                          </a:lnTo>
                          <a:lnTo>
                            <a:pt x="18" y="76"/>
                          </a:lnTo>
                          <a:lnTo>
                            <a:pt x="24" y="80"/>
                          </a:lnTo>
                          <a:lnTo>
                            <a:pt x="31" y="82"/>
                          </a:lnTo>
                          <a:lnTo>
                            <a:pt x="39" y="83"/>
                          </a:lnTo>
                          <a:lnTo>
                            <a:pt x="39" y="83"/>
                          </a:lnTo>
                          <a:lnTo>
                            <a:pt x="47" y="82"/>
                          </a:lnTo>
                          <a:lnTo>
                            <a:pt x="54" y="80"/>
                          </a:lnTo>
                          <a:lnTo>
                            <a:pt x="62" y="76"/>
                          </a:lnTo>
                          <a:lnTo>
                            <a:pt x="66" y="71"/>
                          </a:lnTo>
                          <a:lnTo>
                            <a:pt x="72" y="65"/>
                          </a:lnTo>
                          <a:lnTo>
                            <a:pt x="75" y="58"/>
                          </a:lnTo>
                          <a:lnTo>
                            <a:pt x="77" y="50"/>
                          </a:lnTo>
                          <a:lnTo>
                            <a:pt x="78" y="42"/>
                          </a:lnTo>
                          <a:lnTo>
                            <a:pt x="78" y="42"/>
                          </a:lnTo>
                          <a:lnTo>
                            <a:pt x="77" y="33"/>
                          </a:lnTo>
                          <a:lnTo>
                            <a:pt x="75" y="26"/>
                          </a:lnTo>
                          <a:lnTo>
                            <a:pt x="72" y="18"/>
                          </a:lnTo>
                          <a:lnTo>
                            <a:pt x="66" y="12"/>
                          </a:lnTo>
                          <a:lnTo>
                            <a:pt x="62" y="8"/>
                          </a:lnTo>
                          <a:lnTo>
                            <a:pt x="54" y="3"/>
                          </a:lnTo>
                          <a:lnTo>
                            <a:pt x="47" y="2"/>
                          </a:lnTo>
                          <a:lnTo>
                            <a:pt x="39" y="0"/>
                          </a:lnTo>
                          <a:lnTo>
                            <a:pt x="39" y="0"/>
                          </a:lnTo>
                          <a:lnTo>
                            <a:pt x="31" y="2"/>
                          </a:lnTo>
                          <a:lnTo>
                            <a:pt x="24" y="3"/>
                          </a:lnTo>
                          <a:lnTo>
                            <a:pt x="18" y="8"/>
                          </a:lnTo>
                          <a:lnTo>
                            <a:pt x="12" y="12"/>
                          </a:lnTo>
                          <a:lnTo>
                            <a:pt x="7" y="18"/>
                          </a:lnTo>
                          <a:lnTo>
                            <a:pt x="3" y="26"/>
                          </a:lnTo>
                          <a:lnTo>
                            <a:pt x="1" y="33"/>
                          </a:lnTo>
                          <a:lnTo>
                            <a:pt x="0" y="42"/>
                          </a:lnTo>
                          <a:lnTo>
                            <a:pt x="0" y="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74" name="Group 567"/>
                  <p:cNvGrpSpPr/>
                  <p:nvPr/>
                </p:nvGrpSpPr>
                <p:grpSpPr>
                  <a:xfrm>
                    <a:off x="11051378" y="2560220"/>
                    <a:ext cx="364149" cy="547224"/>
                    <a:chOff x="5181600" y="1219200"/>
                    <a:chExt cx="2687479" cy="4038600"/>
                  </a:xfrm>
                </p:grpSpPr>
                <p:sp>
                  <p:nvSpPr>
                    <p:cNvPr id="455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5230546" y="1265383"/>
                      <a:ext cx="1250302" cy="394623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7"/>
                        </a:cxn>
                        <a:cxn ang="0">
                          <a:pos x="0" y="17"/>
                        </a:cxn>
                        <a:cxn ang="0">
                          <a:pos x="0" y="730"/>
                        </a:cxn>
                        <a:cxn ang="0">
                          <a:pos x="0" y="730"/>
                        </a:cxn>
                        <a:cxn ang="0">
                          <a:pos x="0" y="731"/>
                        </a:cxn>
                        <a:cxn ang="0">
                          <a:pos x="1" y="734"/>
                        </a:cxn>
                        <a:cxn ang="0">
                          <a:pos x="3" y="734"/>
                        </a:cxn>
                        <a:cxn ang="0">
                          <a:pos x="3" y="734"/>
                        </a:cxn>
                        <a:cxn ang="0">
                          <a:pos x="29" y="742"/>
                        </a:cxn>
                        <a:cxn ang="0">
                          <a:pos x="50" y="746"/>
                        </a:cxn>
                        <a:cxn ang="0">
                          <a:pos x="77" y="751"/>
                        </a:cxn>
                        <a:cxn ang="0">
                          <a:pos x="113" y="757"/>
                        </a:cxn>
                        <a:cxn ang="0">
                          <a:pos x="157" y="761"/>
                        </a:cxn>
                        <a:cxn ang="0">
                          <a:pos x="212" y="766"/>
                        </a:cxn>
                        <a:cxn ang="0">
                          <a:pos x="275" y="769"/>
                        </a:cxn>
                        <a:cxn ang="0">
                          <a:pos x="275" y="769"/>
                        </a:cxn>
                        <a:cxn ang="0">
                          <a:pos x="281" y="769"/>
                        </a:cxn>
                        <a:cxn ang="0">
                          <a:pos x="281" y="0"/>
                        </a:cxn>
                        <a:cxn ang="0">
                          <a:pos x="281" y="0"/>
                        </a:cxn>
                        <a:cxn ang="0">
                          <a:pos x="275" y="0"/>
                        </a:cxn>
                        <a:cxn ang="0">
                          <a:pos x="275" y="0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</a:cxnLst>
                      <a:rect l="0" t="0" r="r" b="b"/>
                      <a:pathLst>
                        <a:path w="281" h="769">
                          <a:moveTo>
                            <a:pt x="0" y="17"/>
                          </a:moveTo>
                          <a:lnTo>
                            <a:pt x="0" y="17"/>
                          </a:lnTo>
                          <a:lnTo>
                            <a:pt x="0" y="730"/>
                          </a:lnTo>
                          <a:lnTo>
                            <a:pt x="0" y="730"/>
                          </a:lnTo>
                          <a:lnTo>
                            <a:pt x="0" y="731"/>
                          </a:lnTo>
                          <a:lnTo>
                            <a:pt x="1" y="734"/>
                          </a:lnTo>
                          <a:lnTo>
                            <a:pt x="3" y="734"/>
                          </a:lnTo>
                          <a:lnTo>
                            <a:pt x="3" y="734"/>
                          </a:lnTo>
                          <a:lnTo>
                            <a:pt x="29" y="742"/>
                          </a:lnTo>
                          <a:lnTo>
                            <a:pt x="50" y="746"/>
                          </a:lnTo>
                          <a:lnTo>
                            <a:pt x="77" y="751"/>
                          </a:lnTo>
                          <a:lnTo>
                            <a:pt x="113" y="757"/>
                          </a:lnTo>
                          <a:lnTo>
                            <a:pt x="157" y="761"/>
                          </a:lnTo>
                          <a:lnTo>
                            <a:pt x="212" y="766"/>
                          </a:lnTo>
                          <a:lnTo>
                            <a:pt x="275" y="769"/>
                          </a:lnTo>
                          <a:lnTo>
                            <a:pt x="275" y="769"/>
                          </a:lnTo>
                          <a:lnTo>
                            <a:pt x="281" y="769"/>
                          </a:lnTo>
                          <a:lnTo>
                            <a:pt x="281" y="0"/>
                          </a:lnTo>
                          <a:lnTo>
                            <a:pt x="281" y="0"/>
                          </a:lnTo>
                          <a:lnTo>
                            <a:pt x="275" y="0"/>
                          </a:lnTo>
                          <a:lnTo>
                            <a:pt x="275" y="0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8C8C8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56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5257242" y="1275646"/>
                      <a:ext cx="1219154" cy="387952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7"/>
                        </a:cxn>
                        <a:cxn ang="0">
                          <a:pos x="0" y="17"/>
                        </a:cxn>
                        <a:cxn ang="0">
                          <a:pos x="0" y="717"/>
                        </a:cxn>
                        <a:cxn ang="0">
                          <a:pos x="0" y="717"/>
                        </a:cxn>
                        <a:cxn ang="0">
                          <a:pos x="0" y="718"/>
                        </a:cxn>
                        <a:cxn ang="0">
                          <a:pos x="1" y="722"/>
                        </a:cxn>
                        <a:cxn ang="0">
                          <a:pos x="3" y="722"/>
                        </a:cxn>
                        <a:cxn ang="0">
                          <a:pos x="3" y="722"/>
                        </a:cxn>
                        <a:cxn ang="0">
                          <a:pos x="27" y="729"/>
                        </a:cxn>
                        <a:cxn ang="0">
                          <a:pos x="48" y="734"/>
                        </a:cxn>
                        <a:cxn ang="0">
                          <a:pos x="76" y="738"/>
                        </a:cxn>
                        <a:cxn ang="0">
                          <a:pos x="110" y="744"/>
                        </a:cxn>
                        <a:cxn ang="0">
                          <a:pos x="153" y="749"/>
                        </a:cxn>
                        <a:cxn ang="0">
                          <a:pos x="206" y="753"/>
                        </a:cxn>
                        <a:cxn ang="0">
                          <a:pos x="269" y="756"/>
                        </a:cxn>
                        <a:cxn ang="0">
                          <a:pos x="269" y="756"/>
                        </a:cxn>
                        <a:cxn ang="0">
                          <a:pos x="274" y="756"/>
                        </a:cxn>
                        <a:cxn ang="0">
                          <a:pos x="274" y="0"/>
                        </a:cxn>
                        <a:cxn ang="0">
                          <a:pos x="274" y="0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</a:cxnLst>
                      <a:rect l="0" t="0" r="r" b="b"/>
                      <a:pathLst>
                        <a:path w="274" h="756">
                          <a:moveTo>
                            <a:pt x="0" y="17"/>
                          </a:moveTo>
                          <a:lnTo>
                            <a:pt x="0" y="17"/>
                          </a:lnTo>
                          <a:lnTo>
                            <a:pt x="0" y="717"/>
                          </a:lnTo>
                          <a:lnTo>
                            <a:pt x="0" y="717"/>
                          </a:lnTo>
                          <a:lnTo>
                            <a:pt x="0" y="718"/>
                          </a:lnTo>
                          <a:lnTo>
                            <a:pt x="1" y="722"/>
                          </a:lnTo>
                          <a:lnTo>
                            <a:pt x="3" y="722"/>
                          </a:lnTo>
                          <a:lnTo>
                            <a:pt x="3" y="722"/>
                          </a:lnTo>
                          <a:lnTo>
                            <a:pt x="27" y="729"/>
                          </a:lnTo>
                          <a:lnTo>
                            <a:pt x="48" y="734"/>
                          </a:lnTo>
                          <a:lnTo>
                            <a:pt x="76" y="738"/>
                          </a:lnTo>
                          <a:lnTo>
                            <a:pt x="110" y="744"/>
                          </a:lnTo>
                          <a:lnTo>
                            <a:pt x="153" y="749"/>
                          </a:lnTo>
                          <a:lnTo>
                            <a:pt x="206" y="753"/>
                          </a:lnTo>
                          <a:lnTo>
                            <a:pt x="269" y="756"/>
                          </a:lnTo>
                          <a:lnTo>
                            <a:pt x="269" y="756"/>
                          </a:lnTo>
                          <a:lnTo>
                            <a:pt x="274" y="756"/>
                          </a:lnTo>
                          <a:lnTo>
                            <a:pt x="274" y="0"/>
                          </a:lnTo>
                          <a:lnTo>
                            <a:pt x="274" y="0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8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6658824" y="1291043"/>
                      <a:ext cx="1156862" cy="383333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747"/>
                        </a:cxn>
                        <a:cxn ang="0">
                          <a:pos x="0" y="747"/>
                        </a:cxn>
                        <a:cxn ang="0">
                          <a:pos x="260" y="634"/>
                        </a:cxn>
                        <a:cxn ang="0">
                          <a:pos x="260" y="634"/>
                        </a:cxn>
                        <a:cxn ang="0">
                          <a:pos x="260" y="41"/>
                        </a:cxn>
                        <a:cxn ang="0">
                          <a:pos x="260" y="4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60" h="747">
                          <a:moveTo>
                            <a:pt x="0" y="0"/>
                          </a:moveTo>
                          <a:lnTo>
                            <a:pt x="0" y="747"/>
                          </a:lnTo>
                          <a:lnTo>
                            <a:pt x="0" y="747"/>
                          </a:lnTo>
                          <a:lnTo>
                            <a:pt x="260" y="634"/>
                          </a:lnTo>
                          <a:lnTo>
                            <a:pt x="260" y="634"/>
                          </a:lnTo>
                          <a:lnTo>
                            <a:pt x="260" y="41"/>
                          </a:lnTo>
                          <a:lnTo>
                            <a:pt x="260" y="4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9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6658824" y="1460386"/>
                      <a:ext cx="1156862" cy="3663992"/>
                    </a:xfrm>
                    <a:custGeom>
                      <a:avLst/>
                      <a:gdLst/>
                      <a:ahLst/>
                      <a:cxnLst>
                        <a:cxn ang="0">
                          <a:pos x="213" y="0"/>
                        </a:cxn>
                        <a:cxn ang="0">
                          <a:pos x="213" y="0"/>
                        </a:cxn>
                        <a:cxn ang="0">
                          <a:pos x="260" y="8"/>
                        </a:cxn>
                        <a:cxn ang="0">
                          <a:pos x="260" y="8"/>
                        </a:cxn>
                        <a:cxn ang="0">
                          <a:pos x="260" y="601"/>
                        </a:cxn>
                        <a:cxn ang="0">
                          <a:pos x="260" y="601"/>
                        </a:cxn>
                        <a:cxn ang="0">
                          <a:pos x="0" y="714"/>
                        </a:cxn>
                        <a:cxn ang="0">
                          <a:pos x="0" y="454"/>
                        </a:cxn>
                        <a:cxn ang="0">
                          <a:pos x="0" y="454"/>
                        </a:cxn>
                        <a:cxn ang="0">
                          <a:pos x="6" y="434"/>
                        </a:cxn>
                        <a:cxn ang="0">
                          <a:pos x="13" y="415"/>
                        </a:cxn>
                        <a:cxn ang="0">
                          <a:pos x="21" y="398"/>
                        </a:cxn>
                        <a:cxn ang="0">
                          <a:pos x="28" y="381"/>
                        </a:cxn>
                        <a:cxn ang="0">
                          <a:pos x="36" y="366"/>
                        </a:cxn>
                        <a:cxn ang="0">
                          <a:pos x="45" y="353"/>
                        </a:cxn>
                        <a:cxn ang="0">
                          <a:pos x="63" y="327"/>
                        </a:cxn>
                        <a:cxn ang="0">
                          <a:pos x="83" y="304"/>
                        </a:cxn>
                        <a:cxn ang="0">
                          <a:pos x="103" y="285"/>
                        </a:cxn>
                        <a:cxn ang="0">
                          <a:pos x="142" y="247"/>
                        </a:cxn>
                        <a:cxn ang="0">
                          <a:pos x="160" y="227"/>
                        </a:cxn>
                        <a:cxn ang="0">
                          <a:pos x="177" y="207"/>
                        </a:cxn>
                        <a:cxn ang="0">
                          <a:pos x="184" y="195"/>
                        </a:cxn>
                        <a:cxn ang="0">
                          <a:pos x="192" y="183"/>
                        </a:cxn>
                        <a:cxn ang="0">
                          <a:pos x="198" y="171"/>
                        </a:cxn>
                        <a:cxn ang="0">
                          <a:pos x="202" y="158"/>
                        </a:cxn>
                        <a:cxn ang="0">
                          <a:pos x="208" y="142"/>
                        </a:cxn>
                        <a:cxn ang="0">
                          <a:pos x="211" y="126"/>
                        </a:cxn>
                        <a:cxn ang="0">
                          <a:pos x="215" y="109"/>
                        </a:cxn>
                        <a:cxn ang="0">
                          <a:pos x="216" y="91"/>
                        </a:cxn>
                        <a:cxn ang="0">
                          <a:pos x="218" y="70"/>
                        </a:cxn>
                        <a:cxn ang="0">
                          <a:pos x="218" y="49"/>
                        </a:cxn>
                        <a:cxn ang="0">
                          <a:pos x="216" y="26"/>
                        </a:cxn>
                        <a:cxn ang="0">
                          <a:pos x="213" y="0"/>
                        </a:cxn>
                        <a:cxn ang="0">
                          <a:pos x="213" y="0"/>
                        </a:cxn>
                      </a:cxnLst>
                      <a:rect l="0" t="0" r="r" b="b"/>
                      <a:pathLst>
                        <a:path w="260" h="714">
                          <a:moveTo>
                            <a:pt x="213" y="0"/>
                          </a:moveTo>
                          <a:lnTo>
                            <a:pt x="213" y="0"/>
                          </a:lnTo>
                          <a:lnTo>
                            <a:pt x="260" y="8"/>
                          </a:lnTo>
                          <a:lnTo>
                            <a:pt x="260" y="8"/>
                          </a:lnTo>
                          <a:lnTo>
                            <a:pt x="260" y="601"/>
                          </a:lnTo>
                          <a:lnTo>
                            <a:pt x="260" y="601"/>
                          </a:lnTo>
                          <a:lnTo>
                            <a:pt x="0" y="714"/>
                          </a:lnTo>
                          <a:lnTo>
                            <a:pt x="0" y="454"/>
                          </a:lnTo>
                          <a:lnTo>
                            <a:pt x="0" y="454"/>
                          </a:lnTo>
                          <a:lnTo>
                            <a:pt x="6" y="434"/>
                          </a:lnTo>
                          <a:lnTo>
                            <a:pt x="13" y="415"/>
                          </a:lnTo>
                          <a:lnTo>
                            <a:pt x="21" y="398"/>
                          </a:lnTo>
                          <a:lnTo>
                            <a:pt x="28" y="381"/>
                          </a:lnTo>
                          <a:lnTo>
                            <a:pt x="36" y="366"/>
                          </a:lnTo>
                          <a:lnTo>
                            <a:pt x="45" y="353"/>
                          </a:lnTo>
                          <a:lnTo>
                            <a:pt x="63" y="327"/>
                          </a:lnTo>
                          <a:lnTo>
                            <a:pt x="83" y="304"/>
                          </a:lnTo>
                          <a:lnTo>
                            <a:pt x="103" y="285"/>
                          </a:lnTo>
                          <a:lnTo>
                            <a:pt x="142" y="247"/>
                          </a:lnTo>
                          <a:lnTo>
                            <a:pt x="160" y="227"/>
                          </a:lnTo>
                          <a:lnTo>
                            <a:pt x="177" y="207"/>
                          </a:lnTo>
                          <a:lnTo>
                            <a:pt x="184" y="195"/>
                          </a:lnTo>
                          <a:lnTo>
                            <a:pt x="192" y="183"/>
                          </a:lnTo>
                          <a:lnTo>
                            <a:pt x="198" y="171"/>
                          </a:lnTo>
                          <a:lnTo>
                            <a:pt x="202" y="158"/>
                          </a:lnTo>
                          <a:lnTo>
                            <a:pt x="208" y="142"/>
                          </a:lnTo>
                          <a:lnTo>
                            <a:pt x="211" y="126"/>
                          </a:lnTo>
                          <a:lnTo>
                            <a:pt x="215" y="109"/>
                          </a:lnTo>
                          <a:lnTo>
                            <a:pt x="216" y="91"/>
                          </a:lnTo>
                          <a:lnTo>
                            <a:pt x="218" y="70"/>
                          </a:lnTo>
                          <a:lnTo>
                            <a:pt x="218" y="49"/>
                          </a:lnTo>
                          <a:lnTo>
                            <a:pt x="216" y="26"/>
                          </a:lnTo>
                          <a:lnTo>
                            <a:pt x="213" y="0"/>
                          </a:lnTo>
                          <a:lnTo>
                            <a:pt x="213" y="0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8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59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6454148" y="1265383"/>
                      <a:ext cx="155733" cy="394623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769"/>
                        </a:cxn>
                        <a:cxn ang="0">
                          <a:pos x="0" y="769"/>
                        </a:cxn>
                        <a:cxn ang="0">
                          <a:pos x="9" y="767"/>
                        </a:cxn>
                        <a:cxn ang="0">
                          <a:pos x="9" y="767"/>
                        </a:cxn>
                        <a:cxn ang="0">
                          <a:pos x="18" y="764"/>
                        </a:cxn>
                        <a:cxn ang="0">
                          <a:pos x="26" y="761"/>
                        </a:cxn>
                        <a:cxn ang="0">
                          <a:pos x="35" y="754"/>
                        </a:cxn>
                        <a:cxn ang="0">
                          <a:pos x="35" y="6"/>
                        </a:cxn>
                        <a:cxn ang="0">
                          <a:pos x="35" y="6"/>
                        </a:cxn>
                        <a:cxn ang="0">
                          <a:pos x="26" y="3"/>
                        </a:cxn>
                        <a:cxn ang="0">
                          <a:pos x="18" y="2"/>
                        </a:cxn>
                        <a:cxn ang="0">
                          <a:pos x="11" y="0"/>
                        </a:cxn>
                        <a:cxn ang="0">
                          <a:pos x="11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35" h="769">
                          <a:moveTo>
                            <a:pt x="0" y="0"/>
                          </a:moveTo>
                          <a:lnTo>
                            <a:pt x="0" y="769"/>
                          </a:lnTo>
                          <a:lnTo>
                            <a:pt x="0" y="769"/>
                          </a:lnTo>
                          <a:lnTo>
                            <a:pt x="9" y="767"/>
                          </a:lnTo>
                          <a:lnTo>
                            <a:pt x="9" y="767"/>
                          </a:lnTo>
                          <a:lnTo>
                            <a:pt x="18" y="764"/>
                          </a:lnTo>
                          <a:lnTo>
                            <a:pt x="26" y="761"/>
                          </a:lnTo>
                          <a:lnTo>
                            <a:pt x="35" y="754"/>
                          </a:lnTo>
                          <a:lnTo>
                            <a:pt x="35" y="6"/>
                          </a:lnTo>
                          <a:lnTo>
                            <a:pt x="35" y="6"/>
                          </a:lnTo>
                          <a:lnTo>
                            <a:pt x="26" y="3"/>
                          </a:lnTo>
                          <a:lnTo>
                            <a:pt x="18" y="2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60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5519760" y="2368688"/>
                      <a:ext cx="120137" cy="513164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0"/>
                        </a:cxn>
                        <a:cxn ang="0">
                          <a:pos x="27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100"/>
                        </a:cxn>
                        <a:cxn ang="0">
                          <a:pos x="27" y="52"/>
                        </a:cxn>
                        <a:cxn ang="0">
                          <a:pos x="27" y="0"/>
                        </a:cxn>
                      </a:cxnLst>
                      <a:rect l="0" t="0" r="r" b="b"/>
                      <a:pathLst>
                        <a:path w="27" h="100">
                          <a:moveTo>
                            <a:pt x="27" y="0"/>
                          </a:moveTo>
                          <a:lnTo>
                            <a:pt x="27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100"/>
                          </a:lnTo>
                          <a:lnTo>
                            <a:pt x="27" y="52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59595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61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5537557" y="2399477"/>
                      <a:ext cx="111238" cy="477241"/>
                    </a:xfrm>
                    <a:custGeom>
                      <a:avLst/>
                      <a:gdLst/>
                      <a:ahLst/>
                      <a:cxnLst>
                        <a:cxn ang="0">
                          <a:pos x="25" y="0"/>
                        </a:cxn>
                        <a:cxn ang="0">
                          <a:pos x="25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93"/>
                        </a:cxn>
                        <a:cxn ang="0">
                          <a:pos x="25" y="49"/>
                        </a:cxn>
                        <a:cxn ang="0">
                          <a:pos x="25" y="0"/>
                        </a:cxn>
                      </a:cxnLst>
                      <a:rect l="0" t="0" r="r" b="b"/>
                      <a:pathLst>
                        <a:path w="25" h="93">
                          <a:moveTo>
                            <a:pt x="25" y="0"/>
                          </a:moveTo>
                          <a:lnTo>
                            <a:pt x="25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93"/>
                          </a:lnTo>
                          <a:lnTo>
                            <a:pt x="25" y="49"/>
                          </a:lnTo>
                          <a:lnTo>
                            <a:pt x="25" y="0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62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5662143" y="2368688"/>
                      <a:ext cx="698568" cy="27197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50"/>
                        </a:cxn>
                        <a:cxn ang="0">
                          <a:pos x="0" y="50"/>
                        </a:cxn>
                        <a:cxn ang="0">
                          <a:pos x="157" y="53"/>
                        </a:cxn>
                        <a:cxn ang="0">
                          <a:pos x="157" y="53"/>
                        </a:cxn>
                        <a:cxn ang="0">
                          <a:pos x="157" y="0"/>
                        </a:cxn>
                        <a:cxn ang="0">
                          <a:pos x="157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57" h="53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50"/>
                          </a:lnTo>
                          <a:lnTo>
                            <a:pt x="0" y="50"/>
                          </a:lnTo>
                          <a:lnTo>
                            <a:pt x="157" y="53"/>
                          </a:lnTo>
                          <a:lnTo>
                            <a:pt x="157" y="53"/>
                          </a:lnTo>
                          <a:lnTo>
                            <a:pt x="157" y="0"/>
                          </a:lnTo>
                          <a:lnTo>
                            <a:pt x="157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D4D4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63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5688839" y="2399477"/>
                      <a:ext cx="671871" cy="2411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  <a:cxn ang="0">
                          <a:pos x="0" y="46"/>
                        </a:cxn>
                        <a:cxn ang="0">
                          <a:pos x="151" y="47"/>
                        </a:cxn>
                        <a:cxn ang="0">
                          <a:pos x="151" y="47"/>
                        </a:cxn>
                        <a:cxn ang="0">
                          <a:pos x="151" y="0"/>
                        </a:cxn>
                        <a:cxn ang="0">
                          <a:pos x="151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51" h="47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46"/>
                          </a:lnTo>
                          <a:lnTo>
                            <a:pt x="0" y="46"/>
                          </a:lnTo>
                          <a:lnTo>
                            <a:pt x="151" y="47"/>
                          </a:lnTo>
                          <a:lnTo>
                            <a:pt x="151" y="47"/>
                          </a:lnTo>
                          <a:lnTo>
                            <a:pt x="151" y="0"/>
                          </a:lnTo>
                          <a:lnTo>
                            <a:pt x="151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64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5519760" y="2650926"/>
                      <a:ext cx="840951" cy="30276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3"/>
                        </a:cxn>
                        <a:cxn ang="0">
                          <a:pos x="0" y="53"/>
                        </a:cxn>
                        <a:cxn ang="0">
                          <a:pos x="189" y="59"/>
                        </a:cxn>
                        <a:cxn ang="0">
                          <a:pos x="189" y="59"/>
                        </a:cxn>
                        <a:cxn ang="0">
                          <a:pos x="189" y="3"/>
                        </a:cxn>
                        <a:cxn ang="0">
                          <a:pos x="30" y="0"/>
                        </a:cxn>
                        <a:cxn ang="0">
                          <a:pos x="0" y="53"/>
                        </a:cxn>
                      </a:cxnLst>
                      <a:rect l="0" t="0" r="r" b="b"/>
                      <a:pathLst>
                        <a:path w="189" h="59">
                          <a:moveTo>
                            <a:pt x="0" y="53"/>
                          </a:moveTo>
                          <a:lnTo>
                            <a:pt x="0" y="53"/>
                          </a:lnTo>
                          <a:lnTo>
                            <a:pt x="189" y="59"/>
                          </a:lnTo>
                          <a:lnTo>
                            <a:pt x="189" y="59"/>
                          </a:lnTo>
                          <a:lnTo>
                            <a:pt x="189" y="3"/>
                          </a:lnTo>
                          <a:lnTo>
                            <a:pt x="30" y="0"/>
                          </a:lnTo>
                          <a:lnTo>
                            <a:pt x="0" y="53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65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5319535" y="1393676"/>
                      <a:ext cx="1050075" cy="867246"/>
                    </a:xfrm>
                    <a:custGeom>
                      <a:avLst/>
                      <a:gdLst/>
                      <a:ahLst/>
                      <a:cxnLst>
                        <a:cxn ang="0">
                          <a:pos x="236" y="169"/>
                        </a:cxn>
                        <a:cxn ang="0">
                          <a:pos x="0" y="169"/>
                        </a:cxn>
                        <a:cxn ang="0">
                          <a:pos x="0" y="12"/>
                        </a:cxn>
                        <a:cxn ang="0">
                          <a:pos x="236" y="0"/>
                        </a:cxn>
                        <a:cxn ang="0">
                          <a:pos x="236" y="169"/>
                        </a:cxn>
                      </a:cxnLst>
                      <a:rect l="0" t="0" r="r" b="b"/>
                      <a:pathLst>
                        <a:path w="236" h="169">
                          <a:moveTo>
                            <a:pt x="236" y="169"/>
                          </a:moveTo>
                          <a:lnTo>
                            <a:pt x="0" y="169"/>
                          </a:lnTo>
                          <a:lnTo>
                            <a:pt x="0" y="12"/>
                          </a:lnTo>
                          <a:lnTo>
                            <a:pt x="236" y="0"/>
                          </a:lnTo>
                          <a:lnTo>
                            <a:pt x="236" y="169"/>
                          </a:lnTo>
                          <a:close/>
                        </a:path>
                      </a:pathLst>
                    </a:custGeom>
                    <a:solidFill>
                      <a:srgbClr val="59595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66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5350680" y="1429596"/>
                      <a:ext cx="1018930" cy="785139"/>
                    </a:xfrm>
                    <a:custGeom>
                      <a:avLst/>
                      <a:gdLst/>
                      <a:ahLst/>
                      <a:cxnLst>
                        <a:cxn ang="0">
                          <a:pos x="229" y="153"/>
                        </a:cxn>
                        <a:cxn ang="0">
                          <a:pos x="0" y="153"/>
                        </a:cxn>
                        <a:cxn ang="0">
                          <a:pos x="0" y="12"/>
                        </a:cxn>
                        <a:cxn ang="0">
                          <a:pos x="229" y="0"/>
                        </a:cxn>
                        <a:cxn ang="0">
                          <a:pos x="229" y="153"/>
                        </a:cxn>
                      </a:cxnLst>
                      <a:rect l="0" t="0" r="r" b="b"/>
                      <a:pathLst>
                        <a:path w="229" h="153">
                          <a:moveTo>
                            <a:pt x="229" y="153"/>
                          </a:moveTo>
                          <a:lnTo>
                            <a:pt x="0" y="153"/>
                          </a:lnTo>
                          <a:lnTo>
                            <a:pt x="0" y="12"/>
                          </a:lnTo>
                          <a:lnTo>
                            <a:pt x="229" y="0"/>
                          </a:lnTo>
                          <a:lnTo>
                            <a:pt x="229" y="153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67" name="Freeform 2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306185" y="1378279"/>
                      <a:ext cx="1076771" cy="898036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69"/>
                        </a:cxn>
                        <a:cxn ang="0">
                          <a:pos x="6" y="169"/>
                        </a:cxn>
                        <a:cxn ang="0">
                          <a:pos x="6" y="102"/>
                        </a:cxn>
                        <a:cxn ang="0">
                          <a:pos x="236" y="95"/>
                        </a:cxn>
                        <a:cxn ang="0">
                          <a:pos x="236" y="95"/>
                        </a:cxn>
                        <a:cxn ang="0">
                          <a:pos x="236" y="169"/>
                        </a:cxn>
                        <a:cxn ang="0">
                          <a:pos x="236" y="169"/>
                        </a:cxn>
                        <a:cxn ang="0">
                          <a:pos x="6" y="169"/>
                        </a:cxn>
                        <a:cxn ang="0">
                          <a:pos x="6" y="169"/>
                        </a:cxn>
                        <a:cxn ang="0">
                          <a:pos x="236" y="7"/>
                        </a:cxn>
                        <a:cxn ang="0">
                          <a:pos x="236" y="7"/>
                        </a:cxn>
                        <a:cxn ang="0">
                          <a:pos x="236" y="89"/>
                        </a:cxn>
                        <a:cxn ang="0">
                          <a:pos x="6" y="96"/>
                        </a:cxn>
                        <a:cxn ang="0">
                          <a:pos x="6" y="96"/>
                        </a:cxn>
                        <a:cxn ang="0">
                          <a:pos x="6" y="18"/>
                        </a:cxn>
                        <a:cxn ang="0">
                          <a:pos x="6" y="18"/>
                        </a:cxn>
                        <a:cxn ang="0">
                          <a:pos x="236" y="7"/>
                        </a:cxn>
                        <a:cxn ang="0">
                          <a:pos x="236" y="7"/>
                        </a:cxn>
                        <a:cxn ang="0">
                          <a:pos x="240" y="1"/>
                        </a:cxn>
                        <a:cxn ang="0">
                          <a:pos x="240" y="1"/>
                        </a:cxn>
                        <a:cxn ang="0">
                          <a:pos x="239" y="0"/>
                        </a:cxn>
                        <a:cxn ang="0">
                          <a:pos x="3" y="12"/>
                        </a:cxn>
                        <a:cxn ang="0">
                          <a:pos x="3" y="12"/>
                        </a:cxn>
                        <a:cxn ang="0">
                          <a:pos x="0" y="13"/>
                        </a:cxn>
                        <a:cxn ang="0">
                          <a:pos x="0" y="15"/>
                        </a:cxn>
                        <a:cxn ang="0">
                          <a:pos x="0" y="172"/>
                        </a:cxn>
                        <a:cxn ang="0">
                          <a:pos x="0" y="172"/>
                        </a:cxn>
                        <a:cxn ang="0">
                          <a:pos x="0" y="174"/>
                        </a:cxn>
                        <a:cxn ang="0">
                          <a:pos x="3" y="175"/>
                        </a:cxn>
                        <a:cxn ang="0">
                          <a:pos x="239" y="175"/>
                        </a:cxn>
                        <a:cxn ang="0">
                          <a:pos x="239" y="175"/>
                        </a:cxn>
                        <a:cxn ang="0">
                          <a:pos x="240" y="174"/>
                        </a:cxn>
                        <a:cxn ang="0">
                          <a:pos x="242" y="172"/>
                        </a:cxn>
                        <a:cxn ang="0">
                          <a:pos x="242" y="3"/>
                        </a:cxn>
                        <a:cxn ang="0">
                          <a:pos x="242" y="3"/>
                        </a:cxn>
                        <a:cxn ang="0">
                          <a:pos x="240" y="1"/>
                        </a:cxn>
                        <a:cxn ang="0">
                          <a:pos x="240" y="1"/>
                        </a:cxn>
                      </a:cxnLst>
                      <a:rect l="0" t="0" r="r" b="b"/>
                      <a:pathLst>
                        <a:path w="242" h="175">
                          <a:moveTo>
                            <a:pt x="6" y="169"/>
                          </a:moveTo>
                          <a:lnTo>
                            <a:pt x="6" y="169"/>
                          </a:lnTo>
                          <a:lnTo>
                            <a:pt x="6" y="102"/>
                          </a:lnTo>
                          <a:lnTo>
                            <a:pt x="236" y="95"/>
                          </a:lnTo>
                          <a:lnTo>
                            <a:pt x="236" y="95"/>
                          </a:lnTo>
                          <a:lnTo>
                            <a:pt x="236" y="169"/>
                          </a:lnTo>
                          <a:lnTo>
                            <a:pt x="236" y="169"/>
                          </a:lnTo>
                          <a:lnTo>
                            <a:pt x="6" y="169"/>
                          </a:lnTo>
                          <a:lnTo>
                            <a:pt x="6" y="169"/>
                          </a:lnTo>
                          <a:close/>
                          <a:moveTo>
                            <a:pt x="236" y="7"/>
                          </a:moveTo>
                          <a:lnTo>
                            <a:pt x="236" y="7"/>
                          </a:lnTo>
                          <a:lnTo>
                            <a:pt x="236" y="89"/>
                          </a:lnTo>
                          <a:lnTo>
                            <a:pt x="6" y="96"/>
                          </a:lnTo>
                          <a:lnTo>
                            <a:pt x="6" y="96"/>
                          </a:lnTo>
                          <a:lnTo>
                            <a:pt x="6" y="18"/>
                          </a:lnTo>
                          <a:lnTo>
                            <a:pt x="6" y="18"/>
                          </a:lnTo>
                          <a:lnTo>
                            <a:pt x="236" y="7"/>
                          </a:lnTo>
                          <a:lnTo>
                            <a:pt x="236" y="7"/>
                          </a:lnTo>
                          <a:close/>
                          <a:moveTo>
                            <a:pt x="240" y="1"/>
                          </a:moveTo>
                          <a:lnTo>
                            <a:pt x="240" y="1"/>
                          </a:lnTo>
                          <a:lnTo>
                            <a:pt x="239" y="0"/>
                          </a:lnTo>
                          <a:lnTo>
                            <a:pt x="3" y="12"/>
                          </a:lnTo>
                          <a:lnTo>
                            <a:pt x="3" y="12"/>
                          </a:lnTo>
                          <a:lnTo>
                            <a:pt x="0" y="13"/>
                          </a:lnTo>
                          <a:lnTo>
                            <a:pt x="0" y="15"/>
                          </a:lnTo>
                          <a:lnTo>
                            <a:pt x="0" y="172"/>
                          </a:lnTo>
                          <a:lnTo>
                            <a:pt x="0" y="172"/>
                          </a:lnTo>
                          <a:lnTo>
                            <a:pt x="0" y="174"/>
                          </a:lnTo>
                          <a:lnTo>
                            <a:pt x="3" y="175"/>
                          </a:lnTo>
                          <a:lnTo>
                            <a:pt x="239" y="175"/>
                          </a:lnTo>
                          <a:lnTo>
                            <a:pt x="239" y="175"/>
                          </a:lnTo>
                          <a:lnTo>
                            <a:pt x="240" y="174"/>
                          </a:lnTo>
                          <a:lnTo>
                            <a:pt x="242" y="172"/>
                          </a:lnTo>
                          <a:lnTo>
                            <a:pt x="242" y="3"/>
                          </a:lnTo>
                          <a:lnTo>
                            <a:pt x="242" y="3"/>
                          </a:lnTo>
                          <a:lnTo>
                            <a:pt x="240" y="1"/>
                          </a:lnTo>
                          <a:lnTo>
                            <a:pt x="24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6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5283939" y="2348161"/>
                      <a:ext cx="173531" cy="210396"/>
                    </a:xfrm>
                    <a:custGeom>
                      <a:avLst/>
                      <a:gdLst/>
                      <a:ahLst/>
                      <a:cxnLst>
                        <a:cxn ang="0">
                          <a:pos x="39" y="21"/>
                        </a:cxn>
                        <a:cxn ang="0">
                          <a:pos x="39" y="21"/>
                        </a:cxn>
                        <a:cxn ang="0">
                          <a:pos x="38" y="13"/>
                        </a:cxn>
                        <a:cxn ang="0">
                          <a:pos x="33" y="6"/>
                        </a:cxn>
                        <a:cxn ang="0">
                          <a:pos x="27" y="1"/>
                        </a:cxn>
                        <a:cxn ang="0">
                          <a:pos x="20" y="0"/>
                        </a:cxn>
                        <a:cxn ang="0">
                          <a:pos x="20" y="0"/>
                        </a:cxn>
                        <a:cxn ang="0">
                          <a:pos x="12" y="1"/>
                        </a:cxn>
                        <a:cxn ang="0">
                          <a:pos x="6" y="6"/>
                        </a:cxn>
                        <a:cxn ang="0">
                          <a:pos x="1" y="13"/>
                        </a:cxn>
                        <a:cxn ang="0">
                          <a:pos x="0" y="21"/>
                        </a:cxn>
                        <a:cxn ang="0">
                          <a:pos x="0" y="21"/>
                        </a:cxn>
                        <a:cxn ang="0">
                          <a:pos x="1" y="28"/>
                        </a:cxn>
                        <a:cxn ang="0">
                          <a:pos x="6" y="34"/>
                        </a:cxn>
                        <a:cxn ang="0">
                          <a:pos x="12" y="39"/>
                        </a:cxn>
                        <a:cxn ang="0">
                          <a:pos x="20" y="41"/>
                        </a:cxn>
                        <a:cxn ang="0">
                          <a:pos x="20" y="41"/>
                        </a:cxn>
                        <a:cxn ang="0">
                          <a:pos x="27" y="39"/>
                        </a:cxn>
                        <a:cxn ang="0">
                          <a:pos x="33" y="34"/>
                        </a:cxn>
                        <a:cxn ang="0">
                          <a:pos x="38" y="28"/>
                        </a:cxn>
                        <a:cxn ang="0">
                          <a:pos x="39" y="21"/>
                        </a:cxn>
                        <a:cxn ang="0">
                          <a:pos x="39" y="21"/>
                        </a:cxn>
                      </a:cxnLst>
                      <a:rect l="0" t="0" r="r" b="b"/>
                      <a:pathLst>
                        <a:path w="39" h="41">
                          <a:moveTo>
                            <a:pt x="39" y="21"/>
                          </a:moveTo>
                          <a:lnTo>
                            <a:pt x="39" y="21"/>
                          </a:lnTo>
                          <a:lnTo>
                            <a:pt x="38" y="13"/>
                          </a:lnTo>
                          <a:lnTo>
                            <a:pt x="33" y="6"/>
                          </a:lnTo>
                          <a:lnTo>
                            <a:pt x="27" y="1"/>
                          </a:lnTo>
                          <a:lnTo>
                            <a:pt x="20" y="0"/>
                          </a:lnTo>
                          <a:lnTo>
                            <a:pt x="20" y="0"/>
                          </a:lnTo>
                          <a:lnTo>
                            <a:pt x="12" y="1"/>
                          </a:lnTo>
                          <a:lnTo>
                            <a:pt x="6" y="6"/>
                          </a:lnTo>
                          <a:lnTo>
                            <a:pt x="1" y="13"/>
                          </a:lnTo>
                          <a:lnTo>
                            <a:pt x="0" y="21"/>
                          </a:lnTo>
                          <a:lnTo>
                            <a:pt x="0" y="21"/>
                          </a:lnTo>
                          <a:lnTo>
                            <a:pt x="1" y="28"/>
                          </a:lnTo>
                          <a:lnTo>
                            <a:pt x="6" y="34"/>
                          </a:lnTo>
                          <a:lnTo>
                            <a:pt x="12" y="39"/>
                          </a:lnTo>
                          <a:lnTo>
                            <a:pt x="20" y="41"/>
                          </a:lnTo>
                          <a:lnTo>
                            <a:pt x="20" y="41"/>
                          </a:lnTo>
                          <a:lnTo>
                            <a:pt x="27" y="39"/>
                          </a:lnTo>
                          <a:lnTo>
                            <a:pt x="33" y="34"/>
                          </a:lnTo>
                          <a:lnTo>
                            <a:pt x="38" y="28"/>
                          </a:lnTo>
                          <a:lnTo>
                            <a:pt x="39" y="21"/>
                          </a:lnTo>
                          <a:lnTo>
                            <a:pt x="39" y="21"/>
                          </a:lnTo>
                          <a:close/>
                        </a:path>
                      </a:pathLst>
                    </a:custGeom>
                    <a:solidFill>
                      <a:srgbClr val="8C8C8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69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5310636" y="2384081"/>
                      <a:ext cx="120137" cy="138553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14"/>
                        </a:cxn>
                        <a:cxn ang="0">
                          <a:pos x="27" y="14"/>
                        </a:cxn>
                        <a:cxn ang="0">
                          <a:pos x="26" y="8"/>
                        </a:cxn>
                        <a:cxn ang="0">
                          <a:pos x="23" y="3"/>
                        </a:cxn>
                        <a:cxn ang="0">
                          <a:pos x="18" y="0"/>
                        </a:cxn>
                        <a:cxn ang="0">
                          <a:pos x="14" y="0"/>
                        </a:cxn>
                        <a:cxn ang="0">
                          <a:pos x="14" y="0"/>
                        </a:cxn>
                        <a:cxn ang="0">
                          <a:pos x="9" y="0"/>
                        </a:cxn>
                        <a:cxn ang="0">
                          <a:pos x="5" y="3"/>
                        </a:cxn>
                        <a:cxn ang="0">
                          <a:pos x="2" y="8"/>
                        </a:cxn>
                        <a:cxn ang="0">
                          <a:pos x="0" y="14"/>
                        </a:cxn>
                        <a:cxn ang="0">
                          <a:pos x="0" y="14"/>
                        </a:cxn>
                        <a:cxn ang="0">
                          <a:pos x="2" y="18"/>
                        </a:cxn>
                        <a:cxn ang="0">
                          <a:pos x="5" y="23"/>
                        </a:cxn>
                        <a:cxn ang="0">
                          <a:pos x="9" y="26"/>
                        </a:cxn>
                        <a:cxn ang="0">
                          <a:pos x="14" y="27"/>
                        </a:cxn>
                        <a:cxn ang="0">
                          <a:pos x="14" y="27"/>
                        </a:cxn>
                        <a:cxn ang="0">
                          <a:pos x="18" y="26"/>
                        </a:cxn>
                        <a:cxn ang="0">
                          <a:pos x="23" y="23"/>
                        </a:cxn>
                        <a:cxn ang="0">
                          <a:pos x="26" y="18"/>
                        </a:cxn>
                        <a:cxn ang="0">
                          <a:pos x="27" y="14"/>
                        </a:cxn>
                        <a:cxn ang="0">
                          <a:pos x="27" y="14"/>
                        </a:cxn>
                      </a:cxnLst>
                      <a:rect l="0" t="0" r="r" b="b"/>
                      <a:pathLst>
                        <a:path w="27" h="27">
                          <a:moveTo>
                            <a:pt x="27" y="14"/>
                          </a:moveTo>
                          <a:lnTo>
                            <a:pt x="27" y="14"/>
                          </a:lnTo>
                          <a:lnTo>
                            <a:pt x="26" y="8"/>
                          </a:lnTo>
                          <a:lnTo>
                            <a:pt x="23" y="3"/>
                          </a:lnTo>
                          <a:lnTo>
                            <a:pt x="18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9" y="0"/>
                          </a:lnTo>
                          <a:lnTo>
                            <a:pt x="5" y="3"/>
                          </a:lnTo>
                          <a:lnTo>
                            <a:pt x="2" y="8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2" y="18"/>
                          </a:lnTo>
                          <a:lnTo>
                            <a:pt x="5" y="23"/>
                          </a:lnTo>
                          <a:lnTo>
                            <a:pt x="9" y="26"/>
                          </a:lnTo>
                          <a:lnTo>
                            <a:pt x="14" y="27"/>
                          </a:lnTo>
                          <a:lnTo>
                            <a:pt x="14" y="27"/>
                          </a:lnTo>
                          <a:lnTo>
                            <a:pt x="18" y="26"/>
                          </a:lnTo>
                          <a:lnTo>
                            <a:pt x="23" y="23"/>
                          </a:lnTo>
                          <a:lnTo>
                            <a:pt x="26" y="18"/>
                          </a:lnTo>
                          <a:lnTo>
                            <a:pt x="27" y="14"/>
                          </a:lnTo>
                          <a:lnTo>
                            <a:pt x="27" y="14"/>
                          </a:lnTo>
                          <a:close/>
                        </a:path>
                      </a:pathLst>
                    </a:custGeom>
                    <a:solidFill>
                      <a:srgbClr val="33A02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70" name="Freeform 2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297286" y="2368688"/>
                      <a:ext cx="146834" cy="174476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7"/>
                        </a:cxn>
                        <a:cxn ang="0">
                          <a:pos x="6" y="17"/>
                        </a:cxn>
                        <a:cxn ang="0">
                          <a:pos x="8" y="12"/>
                        </a:cxn>
                        <a:cxn ang="0">
                          <a:pos x="9" y="9"/>
                        </a:cxn>
                        <a:cxn ang="0">
                          <a:pos x="12" y="6"/>
                        </a:cxn>
                        <a:cxn ang="0">
                          <a:pos x="17" y="6"/>
                        </a:cxn>
                        <a:cxn ang="0">
                          <a:pos x="17" y="6"/>
                        </a:cxn>
                        <a:cxn ang="0">
                          <a:pos x="21" y="6"/>
                        </a:cxn>
                        <a:cxn ang="0">
                          <a:pos x="24" y="9"/>
                        </a:cxn>
                        <a:cxn ang="0">
                          <a:pos x="26" y="12"/>
                        </a:cxn>
                        <a:cxn ang="0">
                          <a:pos x="27" y="17"/>
                        </a:cxn>
                        <a:cxn ang="0">
                          <a:pos x="27" y="17"/>
                        </a:cxn>
                        <a:cxn ang="0">
                          <a:pos x="26" y="20"/>
                        </a:cxn>
                        <a:cxn ang="0">
                          <a:pos x="24" y="24"/>
                        </a:cxn>
                        <a:cxn ang="0">
                          <a:pos x="21" y="26"/>
                        </a:cxn>
                        <a:cxn ang="0">
                          <a:pos x="17" y="27"/>
                        </a:cxn>
                        <a:cxn ang="0">
                          <a:pos x="17" y="27"/>
                        </a:cxn>
                        <a:cxn ang="0">
                          <a:pos x="12" y="26"/>
                        </a:cxn>
                        <a:cxn ang="0">
                          <a:pos x="9" y="24"/>
                        </a:cxn>
                        <a:cxn ang="0">
                          <a:pos x="8" y="20"/>
                        </a:cxn>
                        <a:cxn ang="0">
                          <a:pos x="6" y="17"/>
                        </a:cxn>
                        <a:cxn ang="0">
                          <a:pos x="6" y="17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  <a:cxn ang="0">
                          <a:pos x="2" y="23"/>
                        </a:cxn>
                        <a:cxn ang="0">
                          <a:pos x="6" y="29"/>
                        </a:cxn>
                        <a:cxn ang="0">
                          <a:pos x="11" y="32"/>
                        </a:cxn>
                        <a:cxn ang="0">
                          <a:pos x="17" y="34"/>
                        </a:cxn>
                        <a:cxn ang="0">
                          <a:pos x="17" y="34"/>
                        </a:cxn>
                        <a:cxn ang="0">
                          <a:pos x="23" y="32"/>
                        </a:cxn>
                        <a:cxn ang="0">
                          <a:pos x="29" y="29"/>
                        </a:cxn>
                        <a:cxn ang="0">
                          <a:pos x="32" y="23"/>
                        </a:cxn>
                        <a:cxn ang="0">
                          <a:pos x="33" y="17"/>
                        </a:cxn>
                        <a:cxn ang="0">
                          <a:pos x="33" y="17"/>
                        </a:cxn>
                        <a:cxn ang="0">
                          <a:pos x="32" y="11"/>
                        </a:cxn>
                        <a:cxn ang="0">
                          <a:pos x="29" y="5"/>
                        </a:cxn>
                        <a:cxn ang="0">
                          <a:pos x="23" y="2"/>
                        </a:cxn>
                        <a:cxn ang="0">
                          <a:pos x="17" y="0"/>
                        </a:cxn>
                        <a:cxn ang="0">
                          <a:pos x="17" y="0"/>
                        </a:cxn>
                        <a:cxn ang="0">
                          <a:pos x="11" y="2"/>
                        </a:cxn>
                        <a:cxn ang="0">
                          <a:pos x="6" y="5"/>
                        </a:cxn>
                        <a:cxn ang="0">
                          <a:pos x="2" y="11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</a:cxnLst>
                      <a:rect l="0" t="0" r="r" b="b"/>
                      <a:pathLst>
                        <a:path w="33" h="34">
                          <a:moveTo>
                            <a:pt x="6" y="17"/>
                          </a:moveTo>
                          <a:lnTo>
                            <a:pt x="6" y="17"/>
                          </a:lnTo>
                          <a:lnTo>
                            <a:pt x="8" y="12"/>
                          </a:lnTo>
                          <a:lnTo>
                            <a:pt x="9" y="9"/>
                          </a:lnTo>
                          <a:lnTo>
                            <a:pt x="12" y="6"/>
                          </a:lnTo>
                          <a:lnTo>
                            <a:pt x="17" y="6"/>
                          </a:lnTo>
                          <a:lnTo>
                            <a:pt x="17" y="6"/>
                          </a:lnTo>
                          <a:lnTo>
                            <a:pt x="21" y="6"/>
                          </a:lnTo>
                          <a:lnTo>
                            <a:pt x="24" y="9"/>
                          </a:lnTo>
                          <a:lnTo>
                            <a:pt x="26" y="12"/>
                          </a:lnTo>
                          <a:lnTo>
                            <a:pt x="27" y="17"/>
                          </a:lnTo>
                          <a:lnTo>
                            <a:pt x="27" y="17"/>
                          </a:lnTo>
                          <a:lnTo>
                            <a:pt x="26" y="20"/>
                          </a:lnTo>
                          <a:lnTo>
                            <a:pt x="24" y="24"/>
                          </a:lnTo>
                          <a:lnTo>
                            <a:pt x="21" y="26"/>
                          </a:lnTo>
                          <a:lnTo>
                            <a:pt x="17" y="27"/>
                          </a:lnTo>
                          <a:lnTo>
                            <a:pt x="17" y="27"/>
                          </a:lnTo>
                          <a:lnTo>
                            <a:pt x="12" y="26"/>
                          </a:lnTo>
                          <a:lnTo>
                            <a:pt x="9" y="24"/>
                          </a:lnTo>
                          <a:lnTo>
                            <a:pt x="8" y="20"/>
                          </a:lnTo>
                          <a:lnTo>
                            <a:pt x="6" y="17"/>
                          </a:lnTo>
                          <a:lnTo>
                            <a:pt x="6" y="17"/>
                          </a:lnTo>
                          <a:close/>
                          <a:moveTo>
                            <a:pt x="0" y="17"/>
                          </a:moveTo>
                          <a:lnTo>
                            <a:pt x="0" y="17"/>
                          </a:lnTo>
                          <a:lnTo>
                            <a:pt x="2" y="23"/>
                          </a:lnTo>
                          <a:lnTo>
                            <a:pt x="6" y="29"/>
                          </a:lnTo>
                          <a:lnTo>
                            <a:pt x="11" y="32"/>
                          </a:lnTo>
                          <a:lnTo>
                            <a:pt x="17" y="34"/>
                          </a:lnTo>
                          <a:lnTo>
                            <a:pt x="17" y="34"/>
                          </a:lnTo>
                          <a:lnTo>
                            <a:pt x="23" y="32"/>
                          </a:lnTo>
                          <a:lnTo>
                            <a:pt x="29" y="29"/>
                          </a:lnTo>
                          <a:lnTo>
                            <a:pt x="32" y="23"/>
                          </a:lnTo>
                          <a:lnTo>
                            <a:pt x="33" y="17"/>
                          </a:lnTo>
                          <a:lnTo>
                            <a:pt x="33" y="17"/>
                          </a:lnTo>
                          <a:lnTo>
                            <a:pt x="32" y="11"/>
                          </a:lnTo>
                          <a:lnTo>
                            <a:pt x="29" y="5"/>
                          </a:lnTo>
                          <a:lnTo>
                            <a:pt x="23" y="2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1" y="2"/>
                          </a:lnTo>
                          <a:lnTo>
                            <a:pt x="6" y="5"/>
                          </a:lnTo>
                          <a:lnTo>
                            <a:pt x="2" y="11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71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5283939" y="2594480"/>
                      <a:ext cx="173531" cy="210396"/>
                    </a:xfrm>
                    <a:custGeom>
                      <a:avLst/>
                      <a:gdLst/>
                      <a:ahLst/>
                      <a:cxnLst>
                        <a:cxn ang="0">
                          <a:pos x="39" y="21"/>
                        </a:cxn>
                        <a:cxn ang="0">
                          <a:pos x="39" y="21"/>
                        </a:cxn>
                        <a:cxn ang="0">
                          <a:pos x="38" y="14"/>
                        </a:cxn>
                        <a:cxn ang="0">
                          <a:pos x="33" y="6"/>
                        </a:cxn>
                        <a:cxn ang="0">
                          <a:pos x="27" y="2"/>
                        </a:cxn>
                        <a:cxn ang="0">
                          <a:pos x="20" y="0"/>
                        </a:cxn>
                        <a:cxn ang="0">
                          <a:pos x="20" y="0"/>
                        </a:cxn>
                        <a:cxn ang="0">
                          <a:pos x="12" y="2"/>
                        </a:cxn>
                        <a:cxn ang="0">
                          <a:pos x="6" y="6"/>
                        </a:cxn>
                        <a:cxn ang="0">
                          <a:pos x="1" y="14"/>
                        </a:cxn>
                        <a:cxn ang="0">
                          <a:pos x="0" y="21"/>
                        </a:cxn>
                        <a:cxn ang="0">
                          <a:pos x="0" y="21"/>
                        </a:cxn>
                        <a:cxn ang="0">
                          <a:pos x="1" y="29"/>
                        </a:cxn>
                        <a:cxn ang="0">
                          <a:pos x="6" y="35"/>
                        </a:cxn>
                        <a:cxn ang="0">
                          <a:pos x="12" y="39"/>
                        </a:cxn>
                        <a:cxn ang="0">
                          <a:pos x="20" y="41"/>
                        </a:cxn>
                        <a:cxn ang="0">
                          <a:pos x="20" y="41"/>
                        </a:cxn>
                        <a:cxn ang="0">
                          <a:pos x="27" y="39"/>
                        </a:cxn>
                        <a:cxn ang="0">
                          <a:pos x="33" y="35"/>
                        </a:cxn>
                        <a:cxn ang="0">
                          <a:pos x="38" y="29"/>
                        </a:cxn>
                        <a:cxn ang="0">
                          <a:pos x="39" y="21"/>
                        </a:cxn>
                        <a:cxn ang="0">
                          <a:pos x="39" y="21"/>
                        </a:cxn>
                      </a:cxnLst>
                      <a:rect l="0" t="0" r="r" b="b"/>
                      <a:pathLst>
                        <a:path w="39" h="41">
                          <a:moveTo>
                            <a:pt x="39" y="21"/>
                          </a:moveTo>
                          <a:lnTo>
                            <a:pt x="39" y="21"/>
                          </a:lnTo>
                          <a:lnTo>
                            <a:pt x="38" y="14"/>
                          </a:lnTo>
                          <a:lnTo>
                            <a:pt x="33" y="6"/>
                          </a:lnTo>
                          <a:lnTo>
                            <a:pt x="27" y="2"/>
                          </a:lnTo>
                          <a:lnTo>
                            <a:pt x="20" y="0"/>
                          </a:lnTo>
                          <a:lnTo>
                            <a:pt x="20" y="0"/>
                          </a:lnTo>
                          <a:lnTo>
                            <a:pt x="12" y="2"/>
                          </a:lnTo>
                          <a:lnTo>
                            <a:pt x="6" y="6"/>
                          </a:lnTo>
                          <a:lnTo>
                            <a:pt x="1" y="14"/>
                          </a:lnTo>
                          <a:lnTo>
                            <a:pt x="0" y="21"/>
                          </a:lnTo>
                          <a:lnTo>
                            <a:pt x="0" y="21"/>
                          </a:lnTo>
                          <a:lnTo>
                            <a:pt x="1" y="29"/>
                          </a:lnTo>
                          <a:lnTo>
                            <a:pt x="6" y="35"/>
                          </a:lnTo>
                          <a:lnTo>
                            <a:pt x="12" y="39"/>
                          </a:lnTo>
                          <a:lnTo>
                            <a:pt x="20" y="41"/>
                          </a:lnTo>
                          <a:lnTo>
                            <a:pt x="20" y="41"/>
                          </a:lnTo>
                          <a:lnTo>
                            <a:pt x="27" y="39"/>
                          </a:lnTo>
                          <a:lnTo>
                            <a:pt x="33" y="35"/>
                          </a:lnTo>
                          <a:lnTo>
                            <a:pt x="38" y="29"/>
                          </a:lnTo>
                          <a:lnTo>
                            <a:pt x="39" y="21"/>
                          </a:lnTo>
                          <a:lnTo>
                            <a:pt x="39" y="21"/>
                          </a:lnTo>
                          <a:close/>
                        </a:path>
                      </a:pathLst>
                    </a:custGeom>
                    <a:solidFill>
                      <a:srgbClr val="8C8C8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72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5310636" y="2635533"/>
                      <a:ext cx="120137" cy="138553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13"/>
                        </a:cxn>
                        <a:cxn ang="0">
                          <a:pos x="27" y="13"/>
                        </a:cxn>
                        <a:cxn ang="0">
                          <a:pos x="26" y="7"/>
                        </a:cxn>
                        <a:cxn ang="0">
                          <a:pos x="23" y="3"/>
                        </a:cxn>
                        <a:cxn ang="0">
                          <a:pos x="18" y="0"/>
                        </a:cxn>
                        <a:cxn ang="0">
                          <a:pos x="14" y="0"/>
                        </a:cxn>
                        <a:cxn ang="0">
                          <a:pos x="14" y="0"/>
                        </a:cxn>
                        <a:cxn ang="0">
                          <a:pos x="9" y="0"/>
                        </a:cxn>
                        <a:cxn ang="0">
                          <a:pos x="5" y="3"/>
                        </a:cxn>
                        <a:cxn ang="0">
                          <a:pos x="2" y="7"/>
                        </a:cxn>
                        <a:cxn ang="0">
                          <a:pos x="0" y="13"/>
                        </a:cxn>
                        <a:cxn ang="0">
                          <a:pos x="0" y="13"/>
                        </a:cxn>
                        <a:cxn ang="0">
                          <a:pos x="2" y="18"/>
                        </a:cxn>
                        <a:cxn ang="0">
                          <a:pos x="5" y="22"/>
                        </a:cxn>
                        <a:cxn ang="0">
                          <a:pos x="9" y="25"/>
                        </a:cxn>
                        <a:cxn ang="0">
                          <a:pos x="14" y="27"/>
                        </a:cxn>
                        <a:cxn ang="0">
                          <a:pos x="14" y="27"/>
                        </a:cxn>
                        <a:cxn ang="0">
                          <a:pos x="18" y="25"/>
                        </a:cxn>
                        <a:cxn ang="0">
                          <a:pos x="23" y="22"/>
                        </a:cxn>
                        <a:cxn ang="0">
                          <a:pos x="26" y="18"/>
                        </a:cxn>
                        <a:cxn ang="0">
                          <a:pos x="27" y="13"/>
                        </a:cxn>
                        <a:cxn ang="0">
                          <a:pos x="27" y="13"/>
                        </a:cxn>
                      </a:cxnLst>
                      <a:rect l="0" t="0" r="r" b="b"/>
                      <a:pathLst>
                        <a:path w="27" h="27">
                          <a:moveTo>
                            <a:pt x="27" y="13"/>
                          </a:moveTo>
                          <a:lnTo>
                            <a:pt x="27" y="13"/>
                          </a:lnTo>
                          <a:lnTo>
                            <a:pt x="26" y="7"/>
                          </a:lnTo>
                          <a:lnTo>
                            <a:pt x="23" y="3"/>
                          </a:lnTo>
                          <a:lnTo>
                            <a:pt x="18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9" y="0"/>
                          </a:lnTo>
                          <a:lnTo>
                            <a:pt x="5" y="3"/>
                          </a:lnTo>
                          <a:lnTo>
                            <a:pt x="2" y="7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2" y="18"/>
                          </a:lnTo>
                          <a:lnTo>
                            <a:pt x="5" y="22"/>
                          </a:lnTo>
                          <a:lnTo>
                            <a:pt x="9" y="25"/>
                          </a:lnTo>
                          <a:lnTo>
                            <a:pt x="14" y="27"/>
                          </a:lnTo>
                          <a:lnTo>
                            <a:pt x="14" y="27"/>
                          </a:lnTo>
                          <a:lnTo>
                            <a:pt x="18" y="25"/>
                          </a:lnTo>
                          <a:lnTo>
                            <a:pt x="23" y="22"/>
                          </a:lnTo>
                          <a:lnTo>
                            <a:pt x="26" y="18"/>
                          </a:lnTo>
                          <a:lnTo>
                            <a:pt x="27" y="13"/>
                          </a:lnTo>
                          <a:lnTo>
                            <a:pt x="27" y="13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73" name="Freeform 2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297286" y="2620136"/>
                      <a:ext cx="146834" cy="169343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6"/>
                        </a:cxn>
                        <a:cxn ang="0">
                          <a:pos x="6" y="16"/>
                        </a:cxn>
                        <a:cxn ang="0">
                          <a:pos x="8" y="12"/>
                        </a:cxn>
                        <a:cxn ang="0">
                          <a:pos x="9" y="9"/>
                        </a:cxn>
                        <a:cxn ang="0">
                          <a:pos x="12" y="6"/>
                        </a:cxn>
                        <a:cxn ang="0">
                          <a:pos x="17" y="6"/>
                        </a:cxn>
                        <a:cxn ang="0">
                          <a:pos x="17" y="6"/>
                        </a:cxn>
                        <a:cxn ang="0">
                          <a:pos x="21" y="6"/>
                        </a:cxn>
                        <a:cxn ang="0">
                          <a:pos x="24" y="9"/>
                        </a:cxn>
                        <a:cxn ang="0">
                          <a:pos x="26" y="12"/>
                        </a:cxn>
                        <a:cxn ang="0">
                          <a:pos x="27" y="16"/>
                        </a:cxn>
                        <a:cxn ang="0">
                          <a:pos x="27" y="16"/>
                        </a:cxn>
                        <a:cxn ang="0">
                          <a:pos x="26" y="19"/>
                        </a:cxn>
                        <a:cxn ang="0">
                          <a:pos x="24" y="24"/>
                        </a:cxn>
                        <a:cxn ang="0">
                          <a:pos x="21" y="25"/>
                        </a:cxn>
                        <a:cxn ang="0">
                          <a:pos x="17" y="27"/>
                        </a:cxn>
                        <a:cxn ang="0">
                          <a:pos x="17" y="27"/>
                        </a:cxn>
                        <a:cxn ang="0">
                          <a:pos x="12" y="25"/>
                        </a:cxn>
                        <a:cxn ang="0">
                          <a:pos x="9" y="24"/>
                        </a:cxn>
                        <a:cxn ang="0">
                          <a:pos x="8" y="19"/>
                        </a:cxn>
                        <a:cxn ang="0">
                          <a:pos x="6" y="16"/>
                        </a:cxn>
                        <a:cxn ang="0">
                          <a:pos x="6" y="16"/>
                        </a:cxn>
                        <a:cxn ang="0">
                          <a:pos x="0" y="16"/>
                        </a:cxn>
                        <a:cxn ang="0">
                          <a:pos x="0" y="16"/>
                        </a:cxn>
                        <a:cxn ang="0">
                          <a:pos x="2" y="22"/>
                        </a:cxn>
                        <a:cxn ang="0">
                          <a:pos x="6" y="28"/>
                        </a:cxn>
                        <a:cxn ang="0">
                          <a:pos x="11" y="31"/>
                        </a:cxn>
                        <a:cxn ang="0">
                          <a:pos x="17" y="33"/>
                        </a:cxn>
                        <a:cxn ang="0">
                          <a:pos x="17" y="33"/>
                        </a:cxn>
                        <a:cxn ang="0">
                          <a:pos x="23" y="31"/>
                        </a:cxn>
                        <a:cxn ang="0">
                          <a:pos x="29" y="28"/>
                        </a:cxn>
                        <a:cxn ang="0">
                          <a:pos x="32" y="22"/>
                        </a:cxn>
                        <a:cxn ang="0">
                          <a:pos x="33" y="16"/>
                        </a:cxn>
                        <a:cxn ang="0">
                          <a:pos x="33" y="16"/>
                        </a:cxn>
                        <a:cxn ang="0">
                          <a:pos x="32" y="10"/>
                        </a:cxn>
                        <a:cxn ang="0">
                          <a:pos x="29" y="4"/>
                        </a:cxn>
                        <a:cxn ang="0">
                          <a:pos x="23" y="1"/>
                        </a:cxn>
                        <a:cxn ang="0">
                          <a:pos x="17" y="0"/>
                        </a:cxn>
                        <a:cxn ang="0">
                          <a:pos x="17" y="0"/>
                        </a:cxn>
                        <a:cxn ang="0">
                          <a:pos x="11" y="1"/>
                        </a:cxn>
                        <a:cxn ang="0">
                          <a:pos x="6" y="4"/>
                        </a:cxn>
                        <a:cxn ang="0">
                          <a:pos x="2" y="10"/>
                        </a:cxn>
                        <a:cxn ang="0">
                          <a:pos x="0" y="16"/>
                        </a:cxn>
                        <a:cxn ang="0">
                          <a:pos x="0" y="16"/>
                        </a:cxn>
                      </a:cxnLst>
                      <a:rect l="0" t="0" r="r" b="b"/>
                      <a:pathLst>
                        <a:path w="33" h="33">
                          <a:moveTo>
                            <a:pt x="6" y="16"/>
                          </a:moveTo>
                          <a:lnTo>
                            <a:pt x="6" y="16"/>
                          </a:lnTo>
                          <a:lnTo>
                            <a:pt x="8" y="12"/>
                          </a:lnTo>
                          <a:lnTo>
                            <a:pt x="9" y="9"/>
                          </a:lnTo>
                          <a:lnTo>
                            <a:pt x="12" y="6"/>
                          </a:lnTo>
                          <a:lnTo>
                            <a:pt x="17" y="6"/>
                          </a:lnTo>
                          <a:lnTo>
                            <a:pt x="17" y="6"/>
                          </a:lnTo>
                          <a:lnTo>
                            <a:pt x="21" y="6"/>
                          </a:lnTo>
                          <a:lnTo>
                            <a:pt x="24" y="9"/>
                          </a:lnTo>
                          <a:lnTo>
                            <a:pt x="26" y="12"/>
                          </a:lnTo>
                          <a:lnTo>
                            <a:pt x="27" y="16"/>
                          </a:lnTo>
                          <a:lnTo>
                            <a:pt x="27" y="16"/>
                          </a:lnTo>
                          <a:lnTo>
                            <a:pt x="26" y="19"/>
                          </a:lnTo>
                          <a:lnTo>
                            <a:pt x="24" y="24"/>
                          </a:lnTo>
                          <a:lnTo>
                            <a:pt x="21" y="25"/>
                          </a:lnTo>
                          <a:lnTo>
                            <a:pt x="17" y="27"/>
                          </a:lnTo>
                          <a:lnTo>
                            <a:pt x="17" y="27"/>
                          </a:lnTo>
                          <a:lnTo>
                            <a:pt x="12" y="25"/>
                          </a:lnTo>
                          <a:lnTo>
                            <a:pt x="9" y="24"/>
                          </a:lnTo>
                          <a:lnTo>
                            <a:pt x="8" y="19"/>
                          </a:lnTo>
                          <a:lnTo>
                            <a:pt x="6" y="16"/>
                          </a:lnTo>
                          <a:lnTo>
                            <a:pt x="6" y="16"/>
                          </a:lnTo>
                          <a:close/>
                          <a:moveTo>
                            <a:pt x="0" y="16"/>
                          </a:moveTo>
                          <a:lnTo>
                            <a:pt x="0" y="16"/>
                          </a:lnTo>
                          <a:lnTo>
                            <a:pt x="2" y="22"/>
                          </a:lnTo>
                          <a:lnTo>
                            <a:pt x="6" y="28"/>
                          </a:lnTo>
                          <a:lnTo>
                            <a:pt x="11" y="31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23" y="31"/>
                          </a:lnTo>
                          <a:lnTo>
                            <a:pt x="29" y="28"/>
                          </a:lnTo>
                          <a:lnTo>
                            <a:pt x="32" y="22"/>
                          </a:lnTo>
                          <a:lnTo>
                            <a:pt x="33" y="16"/>
                          </a:lnTo>
                          <a:lnTo>
                            <a:pt x="33" y="16"/>
                          </a:lnTo>
                          <a:lnTo>
                            <a:pt x="32" y="10"/>
                          </a:lnTo>
                          <a:lnTo>
                            <a:pt x="29" y="4"/>
                          </a:lnTo>
                          <a:lnTo>
                            <a:pt x="23" y="1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1" y="1"/>
                          </a:lnTo>
                          <a:lnTo>
                            <a:pt x="6" y="4"/>
                          </a:lnTo>
                          <a:lnTo>
                            <a:pt x="2" y="10"/>
                          </a:lnTo>
                          <a:lnTo>
                            <a:pt x="0" y="16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74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5404073" y="1470649"/>
                      <a:ext cx="903244" cy="333555"/>
                    </a:xfrm>
                    <a:custGeom>
                      <a:avLst/>
                      <a:gdLst/>
                      <a:ahLst/>
                      <a:cxnLst>
                        <a:cxn ang="0">
                          <a:pos x="203" y="59"/>
                        </a:cxn>
                        <a:cxn ang="0">
                          <a:pos x="0" y="65"/>
                        </a:cxn>
                        <a:cxn ang="0">
                          <a:pos x="0" y="10"/>
                        </a:cxn>
                        <a:cxn ang="0">
                          <a:pos x="203" y="0"/>
                        </a:cxn>
                        <a:cxn ang="0">
                          <a:pos x="203" y="59"/>
                        </a:cxn>
                      </a:cxnLst>
                      <a:rect l="0" t="0" r="r" b="b"/>
                      <a:pathLst>
                        <a:path w="203" h="65">
                          <a:moveTo>
                            <a:pt x="203" y="59"/>
                          </a:moveTo>
                          <a:lnTo>
                            <a:pt x="0" y="65"/>
                          </a:lnTo>
                          <a:lnTo>
                            <a:pt x="0" y="10"/>
                          </a:lnTo>
                          <a:lnTo>
                            <a:pt x="203" y="0"/>
                          </a:lnTo>
                          <a:lnTo>
                            <a:pt x="203" y="59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75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5404073" y="1609205"/>
                      <a:ext cx="867648" cy="164213"/>
                    </a:xfrm>
                    <a:custGeom>
                      <a:avLst/>
                      <a:gdLst/>
                      <a:ahLst/>
                      <a:cxnLst>
                        <a:cxn ang="0">
                          <a:pos x="195" y="26"/>
                        </a:cxn>
                        <a:cxn ang="0">
                          <a:pos x="0" y="32"/>
                        </a:cxn>
                        <a:cxn ang="0">
                          <a:pos x="0" y="12"/>
                        </a:cxn>
                        <a:cxn ang="0">
                          <a:pos x="195" y="0"/>
                        </a:cxn>
                        <a:cxn ang="0">
                          <a:pos x="195" y="26"/>
                        </a:cxn>
                      </a:cxnLst>
                      <a:rect l="0" t="0" r="r" b="b"/>
                      <a:pathLst>
                        <a:path w="195" h="32">
                          <a:moveTo>
                            <a:pt x="195" y="26"/>
                          </a:moveTo>
                          <a:lnTo>
                            <a:pt x="0" y="32"/>
                          </a:lnTo>
                          <a:lnTo>
                            <a:pt x="0" y="12"/>
                          </a:lnTo>
                          <a:lnTo>
                            <a:pt x="195" y="0"/>
                          </a:lnTo>
                          <a:lnTo>
                            <a:pt x="195" y="26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76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15536" y="2476450"/>
                      <a:ext cx="645174" cy="66710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77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5715536" y="2445661"/>
                      <a:ext cx="645174" cy="7184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2"/>
                        </a:cxn>
                        <a:cxn ang="0">
                          <a:pos x="145" y="14"/>
                        </a:cxn>
                        <a:cxn ang="0">
                          <a:pos x="145" y="2"/>
                        </a:cxn>
                        <a:cxn ang="0">
                          <a:pos x="0" y="0"/>
                        </a:cxn>
                        <a:cxn ang="0">
                          <a:pos x="0" y="12"/>
                        </a:cxn>
                      </a:cxnLst>
                      <a:rect l="0" t="0" r="r" b="b"/>
                      <a:pathLst>
                        <a:path w="145" h="14">
                          <a:moveTo>
                            <a:pt x="0" y="12"/>
                          </a:moveTo>
                          <a:lnTo>
                            <a:pt x="145" y="14"/>
                          </a:lnTo>
                          <a:lnTo>
                            <a:pt x="145" y="2"/>
                          </a:lnTo>
                          <a:lnTo>
                            <a:pt x="0" y="0"/>
                          </a:lnTo>
                          <a:lnTo>
                            <a:pt x="0" y="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78" name="Freeform 3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181600" y="1219200"/>
                      <a:ext cx="2687479" cy="4038600"/>
                    </a:xfrm>
                    <a:custGeom>
                      <a:avLst/>
                      <a:gdLst/>
                      <a:ahLst/>
                      <a:cxnLst>
                        <a:cxn ang="0">
                          <a:pos x="592" y="645"/>
                        </a:cxn>
                        <a:cxn ang="0">
                          <a:pos x="333" y="18"/>
                        </a:cxn>
                        <a:cxn ang="0">
                          <a:pos x="592" y="58"/>
                        </a:cxn>
                        <a:cxn ang="0">
                          <a:pos x="592" y="645"/>
                        </a:cxn>
                        <a:cxn ang="0">
                          <a:pos x="304" y="770"/>
                        </a:cxn>
                        <a:cxn ang="0">
                          <a:pos x="297" y="773"/>
                        </a:cxn>
                        <a:cxn ang="0">
                          <a:pos x="297" y="12"/>
                        </a:cxn>
                        <a:cxn ang="0">
                          <a:pos x="304" y="14"/>
                        </a:cxn>
                        <a:cxn ang="0">
                          <a:pos x="321" y="763"/>
                        </a:cxn>
                        <a:cxn ang="0">
                          <a:pos x="304" y="770"/>
                        </a:cxn>
                        <a:cxn ang="0">
                          <a:pos x="286" y="775"/>
                        </a:cxn>
                        <a:cxn ang="0">
                          <a:pos x="221" y="770"/>
                        </a:cxn>
                        <a:cxn ang="0">
                          <a:pos x="124" y="761"/>
                        </a:cxn>
                        <a:cxn ang="0">
                          <a:pos x="61" y="752"/>
                        </a:cxn>
                        <a:cxn ang="0">
                          <a:pos x="15" y="740"/>
                        </a:cxn>
                        <a:cxn ang="0">
                          <a:pos x="14" y="739"/>
                        </a:cxn>
                        <a:cxn ang="0">
                          <a:pos x="12" y="734"/>
                        </a:cxn>
                        <a:cxn ang="0">
                          <a:pos x="12" y="29"/>
                        </a:cxn>
                        <a:cxn ang="0">
                          <a:pos x="285" y="12"/>
                        </a:cxn>
                        <a:cxn ang="0">
                          <a:pos x="291" y="12"/>
                        </a:cxn>
                        <a:cxn ang="0">
                          <a:pos x="291" y="773"/>
                        </a:cxn>
                        <a:cxn ang="0">
                          <a:pos x="286" y="775"/>
                        </a:cxn>
                        <a:cxn ang="0">
                          <a:pos x="306" y="2"/>
                        </a:cxn>
                        <a:cxn ang="0">
                          <a:pos x="291" y="0"/>
                        </a:cxn>
                        <a:cxn ang="0">
                          <a:pos x="285" y="0"/>
                        </a:cxn>
                        <a:cxn ang="0">
                          <a:pos x="5" y="17"/>
                        </a:cxn>
                        <a:cxn ang="0">
                          <a:pos x="0" y="23"/>
                        </a:cxn>
                        <a:cxn ang="0">
                          <a:pos x="0" y="734"/>
                        </a:cxn>
                        <a:cxn ang="0">
                          <a:pos x="2" y="743"/>
                        </a:cxn>
                        <a:cxn ang="0">
                          <a:pos x="9" y="751"/>
                        </a:cxn>
                        <a:cxn ang="0">
                          <a:pos x="11" y="751"/>
                        </a:cxn>
                        <a:cxn ang="0">
                          <a:pos x="38" y="758"/>
                        </a:cxn>
                        <a:cxn ang="0">
                          <a:pos x="87" y="769"/>
                        </a:cxn>
                        <a:cxn ang="0">
                          <a:pos x="167" y="779"/>
                        </a:cxn>
                        <a:cxn ang="0">
                          <a:pos x="285" y="787"/>
                        </a:cxn>
                        <a:cxn ang="0">
                          <a:pos x="292" y="785"/>
                        </a:cxn>
                        <a:cxn ang="0">
                          <a:pos x="309" y="782"/>
                        </a:cxn>
                        <a:cxn ang="0">
                          <a:pos x="599" y="655"/>
                        </a:cxn>
                        <a:cxn ang="0">
                          <a:pos x="604" y="649"/>
                        </a:cxn>
                        <a:cxn ang="0">
                          <a:pos x="604" y="52"/>
                        </a:cxn>
                        <a:cxn ang="0">
                          <a:pos x="598" y="46"/>
                        </a:cxn>
                      </a:cxnLst>
                      <a:rect l="0" t="0" r="r" b="b"/>
                      <a:pathLst>
                        <a:path w="604" h="787">
                          <a:moveTo>
                            <a:pt x="592" y="645"/>
                          </a:moveTo>
                          <a:lnTo>
                            <a:pt x="592" y="645"/>
                          </a:lnTo>
                          <a:lnTo>
                            <a:pt x="333" y="758"/>
                          </a:lnTo>
                          <a:lnTo>
                            <a:pt x="333" y="18"/>
                          </a:lnTo>
                          <a:lnTo>
                            <a:pt x="333" y="18"/>
                          </a:lnTo>
                          <a:lnTo>
                            <a:pt x="592" y="58"/>
                          </a:lnTo>
                          <a:lnTo>
                            <a:pt x="592" y="58"/>
                          </a:lnTo>
                          <a:lnTo>
                            <a:pt x="592" y="645"/>
                          </a:lnTo>
                          <a:lnTo>
                            <a:pt x="592" y="645"/>
                          </a:lnTo>
                          <a:close/>
                          <a:moveTo>
                            <a:pt x="304" y="770"/>
                          </a:moveTo>
                          <a:lnTo>
                            <a:pt x="304" y="770"/>
                          </a:lnTo>
                          <a:lnTo>
                            <a:pt x="297" y="773"/>
                          </a:lnTo>
                          <a:lnTo>
                            <a:pt x="297" y="12"/>
                          </a:lnTo>
                          <a:lnTo>
                            <a:pt x="297" y="12"/>
                          </a:lnTo>
                          <a:lnTo>
                            <a:pt x="304" y="14"/>
                          </a:lnTo>
                          <a:lnTo>
                            <a:pt x="304" y="14"/>
                          </a:lnTo>
                          <a:lnTo>
                            <a:pt x="321" y="15"/>
                          </a:lnTo>
                          <a:lnTo>
                            <a:pt x="321" y="763"/>
                          </a:lnTo>
                          <a:lnTo>
                            <a:pt x="321" y="763"/>
                          </a:lnTo>
                          <a:lnTo>
                            <a:pt x="304" y="770"/>
                          </a:lnTo>
                          <a:lnTo>
                            <a:pt x="304" y="770"/>
                          </a:lnTo>
                          <a:close/>
                          <a:moveTo>
                            <a:pt x="286" y="775"/>
                          </a:moveTo>
                          <a:lnTo>
                            <a:pt x="286" y="775"/>
                          </a:lnTo>
                          <a:lnTo>
                            <a:pt x="221" y="770"/>
                          </a:lnTo>
                          <a:lnTo>
                            <a:pt x="168" y="767"/>
                          </a:lnTo>
                          <a:lnTo>
                            <a:pt x="124" y="761"/>
                          </a:lnTo>
                          <a:lnTo>
                            <a:pt x="90" y="757"/>
                          </a:lnTo>
                          <a:lnTo>
                            <a:pt x="61" y="752"/>
                          </a:lnTo>
                          <a:lnTo>
                            <a:pt x="40" y="746"/>
                          </a:lnTo>
                          <a:lnTo>
                            <a:pt x="15" y="740"/>
                          </a:lnTo>
                          <a:lnTo>
                            <a:pt x="14" y="739"/>
                          </a:lnTo>
                          <a:lnTo>
                            <a:pt x="14" y="739"/>
                          </a:lnTo>
                          <a:lnTo>
                            <a:pt x="12" y="737"/>
                          </a:lnTo>
                          <a:lnTo>
                            <a:pt x="12" y="734"/>
                          </a:lnTo>
                          <a:lnTo>
                            <a:pt x="12" y="734"/>
                          </a:lnTo>
                          <a:lnTo>
                            <a:pt x="12" y="29"/>
                          </a:lnTo>
                          <a:lnTo>
                            <a:pt x="12" y="29"/>
                          </a:lnTo>
                          <a:lnTo>
                            <a:pt x="285" y="12"/>
                          </a:lnTo>
                          <a:lnTo>
                            <a:pt x="285" y="12"/>
                          </a:lnTo>
                          <a:lnTo>
                            <a:pt x="291" y="12"/>
                          </a:lnTo>
                          <a:lnTo>
                            <a:pt x="291" y="773"/>
                          </a:lnTo>
                          <a:lnTo>
                            <a:pt x="291" y="773"/>
                          </a:lnTo>
                          <a:lnTo>
                            <a:pt x="286" y="775"/>
                          </a:lnTo>
                          <a:lnTo>
                            <a:pt x="286" y="775"/>
                          </a:lnTo>
                          <a:close/>
                          <a:moveTo>
                            <a:pt x="598" y="46"/>
                          </a:moveTo>
                          <a:lnTo>
                            <a:pt x="306" y="2"/>
                          </a:lnTo>
                          <a:lnTo>
                            <a:pt x="306" y="2"/>
                          </a:lnTo>
                          <a:lnTo>
                            <a:pt x="291" y="0"/>
                          </a:lnTo>
                          <a:lnTo>
                            <a:pt x="285" y="0"/>
                          </a:lnTo>
                          <a:lnTo>
                            <a:pt x="285" y="0"/>
                          </a:lnTo>
                          <a:lnTo>
                            <a:pt x="5" y="17"/>
                          </a:lnTo>
                          <a:lnTo>
                            <a:pt x="5" y="17"/>
                          </a:lnTo>
                          <a:lnTo>
                            <a:pt x="2" y="20"/>
                          </a:lnTo>
                          <a:lnTo>
                            <a:pt x="0" y="23"/>
                          </a:lnTo>
                          <a:lnTo>
                            <a:pt x="0" y="734"/>
                          </a:lnTo>
                          <a:lnTo>
                            <a:pt x="0" y="734"/>
                          </a:lnTo>
                          <a:lnTo>
                            <a:pt x="0" y="739"/>
                          </a:lnTo>
                          <a:lnTo>
                            <a:pt x="2" y="743"/>
                          </a:lnTo>
                          <a:lnTo>
                            <a:pt x="5" y="748"/>
                          </a:lnTo>
                          <a:lnTo>
                            <a:pt x="9" y="751"/>
                          </a:lnTo>
                          <a:lnTo>
                            <a:pt x="9" y="751"/>
                          </a:lnTo>
                          <a:lnTo>
                            <a:pt x="11" y="751"/>
                          </a:lnTo>
                          <a:lnTo>
                            <a:pt x="11" y="751"/>
                          </a:lnTo>
                          <a:lnTo>
                            <a:pt x="38" y="758"/>
                          </a:lnTo>
                          <a:lnTo>
                            <a:pt x="59" y="764"/>
                          </a:lnTo>
                          <a:lnTo>
                            <a:pt x="87" y="769"/>
                          </a:lnTo>
                          <a:lnTo>
                            <a:pt x="123" y="773"/>
                          </a:lnTo>
                          <a:lnTo>
                            <a:pt x="167" y="779"/>
                          </a:lnTo>
                          <a:lnTo>
                            <a:pt x="221" y="782"/>
                          </a:lnTo>
                          <a:lnTo>
                            <a:pt x="285" y="787"/>
                          </a:lnTo>
                          <a:lnTo>
                            <a:pt x="285" y="787"/>
                          </a:lnTo>
                          <a:lnTo>
                            <a:pt x="292" y="785"/>
                          </a:lnTo>
                          <a:lnTo>
                            <a:pt x="300" y="785"/>
                          </a:lnTo>
                          <a:lnTo>
                            <a:pt x="309" y="782"/>
                          </a:lnTo>
                          <a:lnTo>
                            <a:pt x="599" y="655"/>
                          </a:lnTo>
                          <a:lnTo>
                            <a:pt x="599" y="655"/>
                          </a:lnTo>
                          <a:lnTo>
                            <a:pt x="603" y="652"/>
                          </a:lnTo>
                          <a:lnTo>
                            <a:pt x="604" y="649"/>
                          </a:lnTo>
                          <a:lnTo>
                            <a:pt x="604" y="52"/>
                          </a:lnTo>
                          <a:lnTo>
                            <a:pt x="604" y="52"/>
                          </a:lnTo>
                          <a:lnTo>
                            <a:pt x="603" y="49"/>
                          </a:lnTo>
                          <a:lnTo>
                            <a:pt x="598" y="46"/>
                          </a:lnTo>
                          <a:lnTo>
                            <a:pt x="598" y="4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79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5310636" y="3076854"/>
                      <a:ext cx="462745" cy="1939760"/>
                    </a:xfrm>
                    <a:custGeom>
                      <a:avLst/>
                      <a:gdLst/>
                      <a:ahLst/>
                      <a:cxnLst>
                        <a:cxn ang="0">
                          <a:pos x="64" y="119"/>
                        </a:cxn>
                        <a:cxn ang="0">
                          <a:pos x="64" y="119"/>
                        </a:cxn>
                        <a:cxn ang="0">
                          <a:pos x="65" y="109"/>
                        </a:cxn>
                        <a:cxn ang="0">
                          <a:pos x="67" y="100"/>
                        </a:cxn>
                        <a:cxn ang="0">
                          <a:pos x="71" y="92"/>
                        </a:cxn>
                        <a:cxn ang="0">
                          <a:pos x="76" y="85"/>
                        </a:cxn>
                        <a:cxn ang="0">
                          <a:pos x="82" y="79"/>
                        </a:cxn>
                        <a:cxn ang="0">
                          <a:pos x="89" y="74"/>
                        </a:cxn>
                        <a:cxn ang="0">
                          <a:pos x="97" y="69"/>
                        </a:cxn>
                        <a:cxn ang="0">
                          <a:pos x="104" y="68"/>
                        </a:cxn>
                        <a:cxn ang="0">
                          <a:pos x="104" y="4"/>
                        </a:cxn>
                        <a:cxn ang="0">
                          <a:pos x="0" y="0"/>
                        </a:cxn>
                        <a:cxn ang="0">
                          <a:pos x="0" y="358"/>
                        </a:cxn>
                        <a:cxn ang="0">
                          <a:pos x="0" y="358"/>
                        </a:cxn>
                        <a:cxn ang="0">
                          <a:pos x="29" y="364"/>
                        </a:cxn>
                        <a:cxn ang="0">
                          <a:pos x="62" y="372"/>
                        </a:cxn>
                        <a:cxn ang="0">
                          <a:pos x="104" y="378"/>
                        </a:cxn>
                        <a:cxn ang="0">
                          <a:pos x="104" y="171"/>
                        </a:cxn>
                        <a:cxn ang="0">
                          <a:pos x="104" y="171"/>
                        </a:cxn>
                        <a:cxn ang="0">
                          <a:pos x="97" y="168"/>
                        </a:cxn>
                        <a:cxn ang="0">
                          <a:pos x="89" y="165"/>
                        </a:cxn>
                        <a:cxn ang="0">
                          <a:pos x="82" y="159"/>
                        </a:cxn>
                        <a:cxn ang="0">
                          <a:pos x="76" y="153"/>
                        </a:cxn>
                        <a:cxn ang="0">
                          <a:pos x="71" y="145"/>
                        </a:cxn>
                        <a:cxn ang="0">
                          <a:pos x="67" y="138"/>
                        </a:cxn>
                        <a:cxn ang="0">
                          <a:pos x="65" y="128"/>
                        </a:cxn>
                        <a:cxn ang="0">
                          <a:pos x="64" y="119"/>
                        </a:cxn>
                        <a:cxn ang="0">
                          <a:pos x="64" y="119"/>
                        </a:cxn>
                      </a:cxnLst>
                      <a:rect l="0" t="0" r="r" b="b"/>
                      <a:pathLst>
                        <a:path w="104" h="378">
                          <a:moveTo>
                            <a:pt x="64" y="119"/>
                          </a:moveTo>
                          <a:lnTo>
                            <a:pt x="64" y="119"/>
                          </a:lnTo>
                          <a:lnTo>
                            <a:pt x="65" y="109"/>
                          </a:lnTo>
                          <a:lnTo>
                            <a:pt x="67" y="100"/>
                          </a:lnTo>
                          <a:lnTo>
                            <a:pt x="71" y="92"/>
                          </a:lnTo>
                          <a:lnTo>
                            <a:pt x="76" y="85"/>
                          </a:lnTo>
                          <a:lnTo>
                            <a:pt x="82" y="79"/>
                          </a:lnTo>
                          <a:lnTo>
                            <a:pt x="89" y="74"/>
                          </a:lnTo>
                          <a:lnTo>
                            <a:pt x="97" y="69"/>
                          </a:lnTo>
                          <a:lnTo>
                            <a:pt x="104" y="68"/>
                          </a:lnTo>
                          <a:lnTo>
                            <a:pt x="104" y="4"/>
                          </a:lnTo>
                          <a:lnTo>
                            <a:pt x="0" y="0"/>
                          </a:lnTo>
                          <a:lnTo>
                            <a:pt x="0" y="358"/>
                          </a:lnTo>
                          <a:lnTo>
                            <a:pt x="0" y="358"/>
                          </a:lnTo>
                          <a:lnTo>
                            <a:pt x="29" y="364"/>
                          </a:lnTo>
                          <a:lnTo>
                            <a:pt x="62" y="372"/>
                          </a:lnTo>
                          <a:lnTo>
                            <a:pt x="104" y="378"/>
                          </a:lnTo>
                          <a:lnTo>
                            <a:pt x="104" y="171"/>
                          </a:lnTo>
                          <a:lnTo>
                            <a:pt x="104" y="171"/>
                          </a:lnTo>
                          <a:lnTo>
                            <a:pt x="97" y="168"/>
                          </a:lnTo>
                          <a:lnTo>
                            <a:pt x="89" y="165"/>
                          </a:lnTo>
                          <a:lnTo>
                            <a:pt x="82" y="159"/>
                          </a:lnTo>
                          <a:lnTo>
                            <a:pt x="76" y="153"/>
                          </a:lnTo>
                          <a:lnTo>
                            <a:pt x="71" y="145"/>
                          </a:lnTo>
                          <a:lnTo>
                            <a:pt x="67" y="138"/>
                          </a:lnTo>
                          <a:lnTo>
                            <a:pt x="65" y="128"/>
                          </a:lnTo>
                          <a:lnTo>
                            <a:pt x="64" y="119"/>
                          </a:lnTo>
                          <a:lnTo>
                            <a:pt x="64" y="119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80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5844572" y="3097381"/>
                      <a:ext cx="538387" cy="1975680"/>
                    </a:xfrm>
                    <a:custGeom>
                      <a:avLst/>
                      <a:gdLst/>
                      <a:ahLst/>
                      <a:cxnLst>
                        <a:cxn ang="0">
                          <a:pos x="121" y="5"/>
                        </a:cxn>
                        <a:cxn ang="0">
                          <a:pos x="0" y="0"/>
                        </a:cxn>
                        <a:cxn ang="0">
                          <a:pos x="0" y="64"/>
                        </a:cxn>
                        <a:cxn ang="0">
                          <a:pos x="0" y="64"/>
                        </a:cxn>
                        <a:cxn ang="0">
                          <a:pos x="9" y="65"/>
                        </a:cxn>
                        <a:cxn ang="0">
                          <a:pos x="16" y="70"/>
                        </a:cxn>
                        <a:cxn ang="0">
                          <a:pos x="22" y="75"/>
                        </a:cxn>
                        <a:cxn ang="0">
                          <a:pos x="28" y="81"/>
                        </a:cxn>
                        <a:cxn ang="0">
                          <a:pos x="34" y="88"/>
                        </a:cxn>
                        <a:cxn ang="0">
                          <a:pos x="37" y="96"/>
                        </a:cxn>
                        <a:cxn ang="0">
                          <a:pos x="40" y="105"/>
                        </a:cxn>
                        <a:cxn ang="0">
                          <a:pos x="40" y="115"/>
                        </a:cxn>
                        <a:cxn ang="0">
                          <a:pos x="40" y="115"/>
                        </a:cxn>
                        <a:cxn ang="0">
                          <a:pos x="40" y="124"/>
                        </a:cxn>
                        <a:cxn ang="0">
                          <a:pos x="37" y="134"/>
                        </a:cxn>
                        <a:cxn ang="0">
                          <a:pos x="34" y="141"/>
                        </a:cxn>
                        <a:cxn ang="0">
                          <a:pos x="28" y="149"/>
                        </a:cxn>
                        <a:cxn ang="0">
                          <a:pos x="22" y="155"/>
                        </a:cxn>
                        <a:cxn ang="0">
                          <a:pos x="16" y="161"/>
                        </a:cxn>
                        <a:cxn ang="0">
                          <a:pos x="9" y="164"/>
                        </a:cxn>
                        <a:cxn ang="0">
                          <a:pos x="0" y="167"/>
                        </a:cxn>
                        <a:cxn ang="0">
                          <a:pos x="0" y="376"/>
                        </a:cxn>
                        <a:cxn ang="0">
                          <a:pos x="0" y="376"/>
                        </a:cxn>
                        <a:cxn ang="0">
                          <a:pos x="57" y="382"/>
                        </a:cxn>
                        <a:cxn ang="0">
                          <a:pos x="87" y="383"/>
                        </a:cxn>
                        <a:cxn ang="0">
                          <a:pos x="121" y="385"/>
                        </a:cxn>
                        <a:cxn ang="0">
                          <a:pos x="121" y="5"/>
                        </a:cxn>
                      </a:cxnLst>
                      <a:rect l="0" t="0" r="r" b="b"/>
                      <a:pathLst>
                        <a:path w="121" h="385">
                          <a:moveTo>
                            <a:pt x="121" y="5"/>
                          </a:moveTo>
                          <a:lnTo>
                            <a:pt x="0" y="0"/>
                          </a:lnTo>
                          <a:lnTo>
                            <a:pt x="0" y="64"/>
                          </a:lnTo>
                          <a:lnTo>
                            <a:pt x="0" y="64"/>
                          </a:lnTo>
                          <a:lnTo>
                            <a:pt x="9" y="65"/>
                          </a:lnTo>
                          <a:lnTo>
                            <a:pt x="16" y="70"/>
                          </a:lnTo>
                          <a:lnTo>
                            <a:pt x="22" y="75"/>
                          </a:lnTo>
                          <a:lnTo>
                            <a:pt x="28" y="81"/>
                          </a:lnTo>
                          <a:lnTo>
                            <a:pt x="34" y="88"/>
                          </a:lnTo>
                          <a:lnTo>
                            <a:pt x="37" y="96"/>
                          </a:lnTo>
                          <a:lnTo>
                            <a:pt x="40" y="105"/>
                          </a:lnTo>
                          <a:lnTo>
                            <a:pt x="40" y="115"/>
                          </a:lnTo>
                          <a:lnTo>
                            <a:pt x="40" y="115"/>
                          </a:lnTo>
                          <a:lnTo>
                            <a:pt x="40" y="124"/>
                          </a:lnTo>
                          <a:lnTo>
                            <a:pt x="37" y="134"/>
                          </a:lnTo>
                          <a:lnTo>
                            <a:pt x="34" y="141"/>
                          </a:lnTo>
                          <a:lnTo>
                            <a:pt x="28" y="149"/>
                          </a:lnTo>
                          <a:lnTo>
                            <a:pt x="22" y="155"/>
                          </a:lnTo>
                          <a:lnTo>
                            <a:pt x="16" y="161"/>
                          </a:lnTo>
                          <a:lnTo>
                            <a:pt x="9" y="164"/>
                          </a:lnTo>
                          <a:lnTo>
                            <a:pt x="0" y="167"/>
                          </a:lnTo>
                          <a:lnTo>
                            <a:pt x="0" y="376"/>
                          </a:lnTo>
                          <a:lnTo>
                            <a:pt x="0" y="376"/>
                          </a:lnTo>
                          <a:lnTo>
                            <a:pt x="57" y="382"/>
                          </a:lnTo>
                          <a:lnTo>
                            <a:pt x="87" y="383"/>
                          </a:lnTo>
                          <a:lnTo>
                            <a:pt x="121" y="385"/>
                          </a:lnTo>
                          <a:lnTo>
                            <a:pt x="121" y="5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81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5662143" y="3502779"/>
                      <a:ext cx="293665" cy="364345"/>
                    </a:xfrm>
                    <a:custGeom>
                      <a:avLst/>
                      <a:gdLst/>
                      <a:ahLst/>
                      <a:cxnLst>
                        <a:cxn ang="0">
                          <a:pos x="66" y="36"/>
                        </a:cxn>
                        <a:cxn ang="0">
                          <a:pos x="66" y="36"/>
                        </a:cxn>
                        <a:cxn ang="0">
                          <a:pos x="66" y="29"/>
                        </a:cxn>
                        <a:cxn ang="0">
                          <a:pos x="63" y="23"/>
                        </a:cxn>
                        <a:cxn ang="0">
                          <a:pos x="60" y="17"/>
                        </a:cxn>
                        <a:cxn ang="0">
                          <a:pos x="57" y="11"/>
                        </a:cxn>
                        <a:cxn ang="0">
                          <a:pos x="51" y="6"/>
                        </a:cxn>
                        <a:cxn ang="0">
                          <a:pos x="47" y="3"/>
                        </a:cxn>
                        <a:cxn ang="0">
                          <a:pos x="41" y="2"/>
                        </a:cxn>
                        <a:cxn ang="0">
                          <a:pos x="33" y="0"/>
                        </a:cxn>
                        <a:cxn ang="0">
                          <a:pos x="33" y="0"/>
                        </a:cxn>
                        <a:cxn ang="0">
                          <a:pos x="27" y="2"/>
                        </a:cxn>
                        <a:cxn ang="0">
                          <a:pos x="21" y="3"/>
                        </a:cxn>
                        <a:cxn ang="0">
                          <a:pos x="15" y="6"/>
                        </a:cxn>
                        <a:cxn ang="0">
                          <a:pos x="10" y="11"/>
                        </a:cxn>
                        <a:cxn ang="0">
                          <a:pos x="6" y="17"/>
                        </a:cxn>
                        <a:cxn ang="0">
                          <a:pos x="3" y="23"/>
                        </a:cxn>
                        <a:cxn ang="0">
                          <a:pos x="1" y="29"/>
                        </a:cxn>
                        <a:cxn ang="0">
                          <a:pos x="0" y="36"/>
                        </a:cxn>
                        <a:cxn ang="0">
                          <a:pos x="0" y="36"/>
                        </a:cxn>
                        <a:cxn ang="0">
                          <a:pos x="1" y="42"/>
                        </a:cxn>
                        <a:cxn ang="0">
                          <a:pos x="3" y="50"/>
                        </a:cxn>
                        <a:cxn ang="0">
                          <a:pos x="6" y="56"/>
                        </a:cxn>
                        <a:cxn ang="0">
                          <a:pos x="10" y="61"/>
                        </a:cxn>
                        <a:cxn ang="0">
                          <a:pos x="15" y="65"/>
                        </a:cxn>
                        <a:cxn ang="0">
                          <a:pos x="21" y="68"/>
                        </a:cxn>
                        <a:cxn ang="0">
                          <a:pos x="27" y="71"/>
                        </a:cxn>
                        <a:cxn ang="0">
                          <a:pos x="33" y="71"/>
                        </a:cxn>
                        <a:cxn ang="0">
                          <a:pos x="33" y="71"/>
                        </a:cxn>
                        <a:cxn ang="0">
                          <a:pos x="41" y="71"/>
                        </a:cxn>
                        <a:cxn ang="0">
                          <a:pos x="47" y="68"/>
                        </a:cxn>
                        <a:cxn ang="0">
                          <a:pos x="51" y="65"/>
                        </a:cxn>
                        <a:cxn ang="0">
                          <a:pos x="57" y="61"/>
                        </a:cxn>
                        <a:cxn ang="0">
                          <a:pos x="60" y="56"/>
                        </a:cxn>
                        <a:cxn ang="0">
                          <a:pos x="63" y="50"/>
                        </a:cxn>
                        <a:cxn ang="0">
                          <a:pos x="66" y="42"/>
                        </a:cxn>
                        <a:cxn ang="0">
                          <a:pos x="66" y="36"/>
                        </a:cxn>
                        <a:cxn ang="0">
                          <a:pos x="66" y="36"/>
                        </a:cxn>
                      </a:cxnLst>
                      <a:rect l="0" t="0" r="r" b="b"/>
                      <a:pathLst>
                        <a:path w="66" h="71">
                          <a:moveTo>
                            <a:pt x="66" y="36"/>
                          </a:moveTo>
                          <a:lnTo>
                            <a:pt x="66" y="36"/>
                          </a:lnTo>
                          <a:lnTo>
                            <a:pt x="66" y="29"/>
                          </a:lnTo>
                          <a:lnTo>
                            <a:pt x="63" y="23"/>
                          </a:lnTo>
                          <a:lnTo>
                            <a:pt x="60" y="17"/>
                          </a:lnTo>
                          <a:lnTo>
                            <a:pt x="57" y="11"/>
                          </a:lnTo>
                          <a:lnTo>
                            <a:pt x="51" y="6"/>
                          </a:lnTo>
                          <a:lnTo>
                            <a:pt x="47" y="3"/>
                          </a:lnTo>
                          <a:lnTo>
                            <a:pt x="41" y="2"/>
                          </a:lnTo>
                          <a:lnTo>
                            <a:pt x="33" y="0"/>
                          </a:lnTo>
                          <a:lnTo>
                            <a:pt x="33" y="0"/>
                          </a:lnTo>
                          <a:lnTo>
                            <a:pt x="27" y="2"/>
                          </a:lnTo>
                          <a:lnTo>
                            <a:pt x="21" y="3"/>
                          </a:lnTo>
                          <a:lnTo>
                            <a:pt x="15" y="6"/>
                          </a:lnTo>
                          <a:lnTo>
                            <a:pt x="10" y="11"/>
                          </a:lnTo>
                          <a:lnTo>
                            <a:pt x="6" y="17"/>
                          </a:lnTo>
                          <a:lnTo>
                            <a:pt x="3" y="23"/>
                          </a:lnTo>
                          <a:lnTo>
                            <a:pt x="1" y="29"/>
                          </a:lnTo>
                          <a:lnTo>
                            <a:pt x="0" y="36"/>
                          </a:lnTo>
                          <a:lnTo>
                            <a:pt x="0" y="36"/>
                          </a:lnTo>
                          <a:lnTo>
                            <a:pt x="1" y="42"/>
                          </a:lnTo>
                          <a:lnTo>
                            <a:pt x="3" y="50"/>
                          </a:lnTo>
                          <a:lnTo>
                            <a:pt x="6" y="56"/>
                          </a:lnTo>
                          <a:lnTo>
                            <a:pt x="10" y="61"/>
                          </a:lnTo>
                          <a:lnTo>
                            <a:pt x="15" y="65"/>
                          </a:lnTo>
                          <a:lnTo>
                            <a:pt x="21" y="68"/>
                          </a:lnTo>
                          <a:lnTo>
                            <a:pt x="27" y="71"/>
                          </a:lnTo>
                          <a:lnTo>
                            <a:pt x="33" y="71"/>
                          </a:lnTo>
                          <a:lnTo>
                            <a:pt x="33" y="71"/>
                          </a:lnTo>
                          <a:lnTo>
                            <a:pt x="41" y="71"/>
                          </a:lnTo>
                          <a:lnTo>
                            <a:pt x="47" y="68"/>
                          </a:lnTo>
                          <a:lnTo>
                            <a:pt x="51" y="65"/>
                          </a:lnTo>
                          <a:lnTo>
                            <a:pt x="57" y="61"/>
                          </a:lnTo>
                          <a:lnTo>
                            <a:pt x="60" y="56"/>
                          </a:lnTo>
                          <a:lnTo>
                            <a:pt x="63" y="50"/>
                          </a:lnTo>
                          <a:lnTo>
                            <a:pt x="66" y="42"/>
                          </a:lnTo>
                          <a:lnTo>
                            <a:pt x="66" y="36"/>
                          </a:lnTo>
                          <a:lnTo>
                            <a:pt x="66" y="36"/>
                          </a:lnTo>
                          <a:close/>
                        </a:path>
                      </a:pathLst>
                    </a:custGeom>
                    <a:solidFill>
                      <a:srgbClr val="E5E5E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82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5666593" y="3548965"/>
                      <a:ext cx="235823" cy="287372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33"/>
                        </a:cxn>
                        <a:cxn ang="0">
                          <a:pos x="41" y="33"/>
                        </a:cxn>
                        <a:cxn ang="0">
                          <a:pos x="37" y="32"/>
                        </a:cxn>
                        <a:cxn ang="0">
                          <a:pos x="32" y="29"/>
                        </a:cxn>
                        <a:cxn ang="0">
                          <a:pos x="29" y="24"/>
                        </a:cxn>
                        <a:cxn ang="0">
                          <a:pos x="27" y="20"/>
                        </a:cxn>
                        <a:cxn ang="0">
                          <a:pos x="27" y="20"/>
                        </a:cxn>
                        <a:cxn ang="0">
                          <a:pos x="29" y="14"/>
                        </a:cxn>
                        <a:cxn ang="0">
                          <a:pos x="32" y="9"/>
                        </a:cxn>
                        <a:cxn ang="0">
                          <a:pos x="37" y="6"/>
                        </a:cxn>
                        <a:cxn ang="0">
                          <a:pos x="41" y="5"/>
                        </a:cxn>
                        <a:cxn ang="0">
                          <a:pos x="41" y="5"/>
                        </a:cxn>
                        <a:cxn ang="0">
                          <a:pos x="43" y="5"/>
                        </a:cxn>
                        <a:cxn ang="0">
                          <a:pos x="43" y="5"/>
                        </a:cxn>
                        <a:cxn ang="0">
                          <a:pos x="35" y="2"/>
                        </a:cxn>
                        <a:cxn ang="0">
                          <a:pos x="26" y="0"/>
                        </a:cxn>
                        <a:cxn ang="0">
                          <a:pos x="26" y="0"/>
                        </a:cxn>
                        <a:cxn ang="0">
                          <a:pos x="21" y="0"/>
                        </a:cxn>
                        <a:cxn ang="0">
                          <a:pos x="17" y="2"/>
                        </a:cxn>
                        <a:cxn ang="0">
                          <a:pos x="12" y="5"/>
                        </a:cxn>
                        <a:cxn ang="0">
                          <a:pos x="8" y="8"/>
                        </a:cxn>
                        <a:cxn ang="0">
                          <a:pos x="5" y="12"/>
                        </a:cxn>
                        <a:cxn ang="0">
                          <a:pos x="2" y="17"/>
                        </a:cxn>
                        <a:cxn ang="0">
                          <a:pos x="0" y="23"/>
                        </a:cxn>
                        <a:cxn ang="0">
                          <a:pos x="0" y="27"/>
                        </a:cxn>
                        <a:cxn ang="0">
                          <a:pos x="0" y="27"/>
                        </a:cxn>
                        <a:cxn ang="0">
                          <a:pos x="0" y="33"/>
                        </a:cxn>
                        <a:cxn ang="0">
                          <a:pos x="2" y="40"/>
                        </a:cxn>
                        <a:cxn ang="0">
                          <a:pos x="5" y="44"/>
                        </a:cxn>
                        <a:cxn ang="0">
                          <a:pos x="8" y="49"/>
                        </a:cxn>
                        <a:cxn ang="0">
                          <a:pos x="12" y="52"/>
                        </a:cxn>
                        <a:cxn ang="0">
                          <a:pos x="17" y="55"/>
                        </a:cxn>
                        <a:cxn ang="0">
                          <a:pos x="21" y="56"/>
                        </a:cxn>
                        <a:cxn ang="0">
                          <a:pos x="26" y="56"/>
                        </a:cxn>
                        <a:cxn ang="0">
                          <a:pos x="26" y="56"/>
                        </a:cxn>
                        <a:cxn ang="0">
                          <a:pos x="32" y="56"/>
                        </a:cxn>
                        <a:cxn ang="0">
                          <a:pos x="37" y="55"/>
                        </a:cxn>
                        <a:cxn ang="0">
                          <a:pos x="41" y="52"/>
                        </a:cxn>
                        <a:cxn ang="0">
                          <a:pos x="46" y="49"/>
                        </a:cxn>
                        <a:cxn ang="0">
                          <a:pos x="49" y="44"/>
                        </a:cxn>
                        <a:cxn ang="0">
                          <a:pos x="52" y="40"/>
                        </a:cxn>
                        <a:cxn ang="0">
                          <a:pos x="53" y="33"/>
                        </a:cxn>
                        <a:cxn ang="0">
                          <a:pos x="53" y="27"/>
                        </a:cxn>
                        <a:cxn ang="0">
                          <a:pos x="53" y="27"/>
                        </a:cxn>
                        <a:cxn ang="0">
                          <a:pos x="53" y="26"/>
                        </a:cxn>
                        <a:cxn ang="0">
                          <a:pos x="53" y="26"/>
                        </a:cxn>
                        <a:cxn ang="0">
                          <a:pos x="50" y="29"/>
                        </a:cxn>
                        <a:cxn ang="0">
                          <a:pos x="49" y="32"/>
                        </a:cxn>
                        <a:cxn ang="0">
                          <a:pos x="44" y="33"/>
                        </a:cxn>
                        <a:cxn ang="0">
                          <a:pos x="41" y="33"/>
                        </a:cxn>
                        <a:cxn ang="0">
                          <a:pos x="41" y="33"/>
                        </a:cxn>
                      </a:cxnLst>
                      <a:rect l="0" t="0" r="r" b="b"/>
                      <a:pathLst>
                        <a:path w="53" h="56">
                          <a:moveTo>
                            <a:pt x="41" y="33"/>
                          </a:moveTo>
                          <a:lnTo>
                            <a:pt x="41" y="33"/>
                          </a:lnTo>
                          <a:lnTo>
                            <a:pt x="37" y="32"/>
                          </a:lnTo>
                          <a:lnTo>
                            <a:pt x="32" y="29"/>
                          </a:lnTo>
                          <a:lnTo>
                            <a:pt x="29" y="24"/>
                          </a:lnTo>
                          <a:lnTo>
                            <a:pt x="27" y="20"/>
                          </a:lnTo>
                          <a:lnTo>
                            <a:pt x="27" y="20"/>
                          </a:lnTo>
                          <a:lnTo>
                            <a:pt x="29" y="14"/>
                          </a:lnTo>
                          <a:lnTo>
                            <a:pt x="32" y="9"/>
                          </a:lnTo>
                          <a:lnTo>
                            <a:pt x="37" y="6"/>
                          </a:lnTo>
                          <a:lnTo>
                            <a:pt x="41" y="5"/>
                          </a:lnTo>
                          <a:lnTo>
                            <a:pt x="41" y="5"/>
                          </a:lnTo>
                          <a:lnTo>
                            <a:pt x="43" y="5"/>
                          </a:lnTo>
                          <a:lnTo>
                            <a:pt x="43" y="5"/>
                          </a:lnTo>
                          <a:lnTo>
                            <a:pt x="35" y="2"/>
                          </a:lnTo>
                          <a:lnTo>
                            <a:pt x="26" y="0"/>
                          </a:lnTo>
                          <a:lnTo>
                            <a:pt x="26" y="0"/>
                          </a:lnTo>
                          <a:lnTo>
                            <a:pt x="21" y="0"/>
                          </a:lnTo>
                          <a:lnTo>
                            <a:pt x="17" y="2"/>
                          </a:lnTo>
                          <a:lnTo>
                            <a:pt x="12" y="5"/>
                          </a:lnTo>
                          <a:lnTo>
                            <a:pt x="8" y="8"/>
                          </a:lnTo>
                          <a:lnTo>
                            <a:pt x="5" y="12"/>
                          </a:lnTo>
                          <a:lnTo>
                            <a:pt x="2" y="17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0" y="27"/>
                          </a:lnTo>
                          <a:lnTo>
                            <a:pt x="0" y="33"/>
                          </a:lnTo>
                          <a:lnTo>
                            <a:pt x="2" y="40"/>
                          </a:lnTo>
                          <a:lnTo>
                            <a:pt x="5" y="44"/>
                          </a:lnTo>
                          <a:lnTo>
                            <a:pt x="8" y="49"/>
                          </a:lnTo>
                          <a:lnTo>
                            <a:pt x="12" y="52"/>
                          </a:lnTo>
                          <a:lnTo>
                            <a:pt x="17" y="55"/>
                          </a:lnTo>
                          <a:lnTo>
                            <a:pt x="21" y="56"/>
                          </a:lnTo>
                          <a:lnTo>
                            <a:pt x="26" y="56"/>
                          </a:lnTo>
                          <a:lnTo>
                            <a:pt x="26" y="56"/>
                          </a:lnTo>
                          <a:lnTo>
                            <a:pt x="32" y="56"/>
                          </a:lnTo>
                          <a:lnTo>
                            <a:pt x="37" y="55"/>
                          </a:lnTo>
                          <a:lnTo>
                            <a:pt x="41" y="52"/>
                          </a:lnTo>
                          <a:lnTo>
                            <a:pt x="46" y="49"/>
                          </a:lnTo>
                          <a:lnTo>
                            <a:pt x="49" y="44"/>
                          </a:lnTo>
                          <a:lnTo>
                            <a:pt x="52" y="40"/>
                          </a:lnTo>
                          <a:lnTo>
                            <a:pt x="53" y="33"/>
                          </a:lnTo>
                          <a:lnTo>
                            <a:pt x="53" y="27"/>
                          </a:lnTo>
                          <a:lnTo>
                            <a:pt x="53" y="27"/>
                          </a:lnTo>
                          <a:lnTo>
                            <a:pt x="53" y="26"/>
                          </a:lnTo>
                          <a:lnTo>
                            <a:pt x="53" y="26"/>
                          </a:lnTo>
                          <a:lnTo>
                            <a:pt x="50" y="29"/>
                          </a:lnTo>
                          <a:lnTo>
                            <a:pt x="49" y="32"/>
                          </a:lnTo>
                          <a:lnTo>
                            <a:pt x="44" y="33"/>
                          </a:lnTo>
                          <a:lnTo>
                            <a:pt x="41" y="33"/>
                          </a:lnTo>
                          <a:lnTo>
                            <a:pt x="41" y="33"/>
                          </a:lnTo>
                          <a:close/>
                        </a:path>
                      </a:pathLst>
                    </a:custGeom>
                    <a:solidFill>
                      <a:srgbClr val="CCCCC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83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5364030" y="2666323"/>
                      <a:ext cx="35596" cy="35920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4"/>
                        </a:cxn>
                        <a:cxn ang="0">
                          <a:pos x="8" y="4"/>
                        </a:cxn>
                        <a:cxn ang="0">
                          <a:pos x="6" y="7"/>
                        </a:cxn>
                        <a:cxn ang="0">
                          <a:pos x="3" y="7"/>
                        </a:cxn>
                        <a:cxn ang="0">
                          <a:pos x="3" y="7"/>
                        </a:cxn>
                        <a:cxn ang="0">
                          <a:pos x="0" y="7"/>
                        </a:cxn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0" y="1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6" y="1"/>
                        </a:cxn>
                        <a:cxn ang="0">
                          <a:pos x="8" y="4"/>
                        </a:cxn>
                        <a:cxn ang="0">
                          <a:pos x="8" y="4"/>
                        </a:cxn>
                      </a:cxnLst>
                      <a:rect l="0" t="0" r="r" b="b"/>
                      <a:pathLst>
                        <a:path w="8" h="7">
                          <a:moveTo>
                            <a:pt x="8" y="4"/>
                          </a:moveTo>
                          <a:lnTo>
                            <a:pt x="8" y="4"/>
                          </a:lnTo>
                          <a:lnTo>
                            <a:pt x="6" y="7"/>
                          </a:lnTo>
                          <a:lnTo>
                            <a:pt x="3" y="7"/>
                          </a:lnTo>
                          <a:lnTo>
                            <a:pt x="3" y="7"/>
                          </a:lnTo>
                          <a:lnTo>
                            <a:pt x="0" y="7"/>
                          </a:lnTo>
                          <a:lnTo>
                            <a:pt x="0" y="4"/>
                          </a:lnTo>
                          <a:lnTo>
                            <a:pt x="0" y="4"/>
                          </a:lnTo>
                          <a:lnTo>
                            <a:pt x="0" y="1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6" y="1"/>
                          </a:lnTo>
                          <a:lnTo>
                            <a:pt x="8" y="4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FB765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84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5364030" y="2666323"/>
                      <a:ext cx="35596" cy="35920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4"/>
                        </a:cxn>
                        <a:cxn ang="0">
                          <a:pos x="8" y="4"/>
                        </a:cxn>
                        <a:cxn ang="0">
                          <a:pos x="6" y="7"/>
                        </a:cxn>
                        <a:cxn ang="0">
                          <a:pos x="3" y="7"/>
                        </a:cxn>
                        <a:cxn ang="0">
                          <a:pos x="3" y="7"/>
                        </a:cxn>
                        <a:cxn ang="0">
                          <a:pos x="0" y="7"/>
                        </a:cxn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0" y="1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6" y="1"/>
                        </a:cxn>
                        <a:cxn ang="0">
                          <a:pos x="8" y="4"/>
                        </a:cxn>
                        <a:cxn ang="0">
                          <a:pos x="8" y="4"/>
                        </a:cxn>
                      </a:cxnLst>
                      <a:rect l="0" t="0" r="r" b="b"/>
                      <a:pathLst>
                        <a:path w="8" h="7">
                          <a:moveTo>
                            <a:pt x="8" y="4"/>
                          </a:moveTo>
                          <a:lnTo>
                            <a:pt x="8" y="4"/>
                          </a:lnTo>
                          <a:lnTo>
                            <a:pt x="6" y="7"/>
                          </a:lnTo>
                          <a:lnTo>
                            <a:pt x="3" y="7"/>
                          </a:lnTo>
                          <a:lnTo>
                            <a:pt x="3" y="7"/>
                          </a:lnTo>
                          <a:lnTo>
                            <a:pt x="0" y="7"/>
                          </a:lnTo>
                          <a:lnTo>
                            <a:pt x="0" y="4"/>
                          </a:lnTo>
                          <a:lnTo>
                            <a:pt x="0" y="4"/>
                          </a:lnTo>
                          <a:lnTo>
                            <a:pt x="0" y="1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6" y="1"/>
                          </a:lnTo>
                          <a:lnTo>
                            <a:pt x="8" y="4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FB765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85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5364030" y="2414871"/>
                      <a:ext cx="35596" cy="41053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5"/>
                        </a:cxn>
                        <a:cxn ang="0">
                          <a:pos x="8" y="5"/>
                        </a:cxn>
                        <a:cxn ang="0">
                          <a:pos x="6" y="6"/>
                        </a:cxn>
                        <a:cxn ang="0">
                          <a:pos x="3" y="8"/>
                        </a:cxn>
                        <a:cxn ang="0">
                          <a:pos x="3" y="8"/>
                        </a:cxn>
                        <a:cxn ang="0">
                          <a:pos x="0" y="6"/>
                        </a:cxn>
                        <a:cxn ang="0">
                          <a:pos x="0" y="5"/>
                        </a:cxn>
                        <a:cxn ang="0">
                          <a:pos x="0" y="5"/>
                        </a:cxn>
                        <a:cxn ang="0">
                          <a:pos x="0" y="2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6" y="2"/>
                        </a:cxn>
                        <a:cxn ang="0">
                          <a:pos x="8" y="5"/>
                        </a:cxn>
                        <a:cxn ang="0">
                          <a:pos x="8" y="5"/>
                        </a:cxn>
                      </a:cxnLst>
                      <a:rect l="0" t="0" r="r" b="b"/>
                      <a:pathLst>
                        <a:path w="8" h="8">
                          <a:moveTo>
                            <a:pt x="8" y="5"/>
                          </a:moveTo>
                          <a:lnTo>
                            <a:pt x="8" y="5"/>
                          </a:lnTo>
                          <a:lnTo>
                            <a:pt x="6" y="6"/>
                          </a:lnTo>
                          <a:lnTo>
                            <a:pt x="3" y="8"/>
                          </a:lnTo>
                          <a:lnTo>
                            <a:pt x="3" y="8"/>
                          </a:lnTo>
                          <a:lnTo>
                            <a:pt x="0" y="6"/>
                          </a:lnTo>
                          <a:lnTo>
                            <a:pt x="0" y="5"/>
                          </a:lnTo>
                          <a:lnTo>
                            <a:pt x="0" y="5"/>
                          </a:lnTo>
                          <a:lnTo>
                            <a:pt x="0" y="2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6" y="2"/>
                          </a:lnTo>
                          <a:lnTo>
                            <a:pt x="8" y="5"/>
                          </a:lnTo>
                          <a:lnTo>
                            <a:pt x="8" y="5"/>
                          </a:lnTo>
                          <a:close/>
                        </a:path>
                      </a:pathLst>
                    </a:custGeom>
                    <a:solidFill>
                      <a:srgbClr val="7EAA5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86" name="Freeform 4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493063" y="2348161"/>
                      <a:ext cx="889894" cy="636324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112"/>
                        </a:cxn>
                        <a:cxn ang="0">
                          <a:pos x="38" y="60"/>
                        </a:cxn>
                        <a:cxn ang="0">
                          <a:pos x="194" y="62"/>
                        </a:cxn>
                        <a:cxn ang="0">
                          <a:pos x="194" y="62"/>
                        </a:cxn>
                        <a:cxn ang="0">
                          <a:pos x="194" y="118"/>
                        </a:cxn>
                        <a:cxn ang="0">
                          <a:pos x="194" y="118"/>
                        </a:cxn>
                        <a:cxn ang="0">
                          <a:pos x="7" y="112"/>
                        </a:cxn>
                        <a:cxn ang="0">
                          <a:pos x="7" y="112"/>
                        </a:cxn>
                        <a:cxn ang="0">
                          <a:pos x="33" y="6"/>
                        </a:cxn>
                        <a:cxn ang="0">
                          <a:pos x="33" y="56"/>
                        </a:cxn>
                        <a:cxn ang="0">
                          <a:pos x="6" y="103"/>
                        </a:cxn>
                        <a:cxn ang="0">
                          <a:pos x="6" y="103"/>
                        </a:cxn>
                        <a:cxn ang="0">
                          <a:pos x="6" y="6"/>
                        </a:cxn>
                        <a:cxn ang="0">
                          <a:pos x="6" y="6"/>
                        </a:cxn>
                        <a:cxn ang="0">
                          <a:pos x="33" y="6"/>
                        </a:cxn>
                        <a:cxn ang="0">
                          <a:pos x="33" y="6"/>
                        </a:cxn>
                        <a:cxn ang="0">
                          <a:pos x="194" y="56"/>
                        </a:cxn>
                        <a:cxn ang="0">
                          <a:pos x="194" y="56"/>
                        </a:cxn>
                        <a:cxn ang="0">
                          <a:pos x="39" y="54"/>
                        </a:cxn>
                        <a:cxn ang="0">
                          <a:pos x="39" y="54"/>
                        </a:cxn>
                        <a:cxn ang="0">
                          <a:pos x="39" y="6"/>
                        </a:cxn>
                        <a:cxn ang="0">
                          <a:pos x="39" y="6"/>
                        </a:cxn>
                        <a:cxn ang="0">
                          <a:pos x="194" y="6"/>
                        </a:cxn>
                        <a:cxn ang="0">
                          <a:pos x="194" y="6"/>
                        </a:cxn>
                        <a:cxn ang="0">
                          <a:pos x="194" y="56"/>
                        </a:cxn>
                        <a:cxn ang="0">
                          <a:pos x="194" y="56"/>
                        </a:cxn>
                        <a:cxn ang="0">
                          <a:pos x="197" y="0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0" y="0"/>
                        </a:cxn>
                        <a:cxn ang="0">
                          <a:pos x="0" y="3"/>
                        </a:cxn>
                        <a:cxn ang="0">
                          <a:pos x="0" y="115"/>
                        </a:cxn>
                        <a:cxn ang="0">
                          <a:pos x="0" y="115"/>
                        </a:cxn>
                        <a:cxn ang="0">
                          <a:pos x="0" y="116"/>
                        </a:cxn>
                        <a:cxn ang="0">
                          <a:pos x="3" y="118"/>
                        </a:cxn>
                        <a:cxn ang="0">
                          <a:pos x="197" y="124"/>
                        </a:cxn>
                        <a:cxn ang="0">
                          <a:pos x="197" y="124"/>
                        </a:cxn>
                        <a:cxn ang="0">
                          <a:pos x="198" y="122"/>
                        </a:cxn>
                        <a:cxn ang="0">
                          <a:pos x="198" y="122"/>
                        </a:cxn>
                        <a:cxn ang="0">
                          <a:pos x="200" y="121"/>
                        </a:cxn>
                        <a:cxn ang="0">
                          <a:pos x="200" y="3"/>
                        </a:cxn>
                        <a:cxn ang="0">
                          <a:pos x="200" y="3"/>
                        </a:cxn>
                        <a:cxn ang="0">
                          <a:pos x="198" y="0"/>
                        </a:cxn>
                        <a:cxn ang="0">
                          <a:pos x="197" y="0"/>
                        </a:cxn>
                        <a:cxn ang="0">
                          <a:pos x="197" y="0"/>
                        </a:cxn>
                      </a:cxnLst>
                      <a:rect l="0" t="0" r="r" b="b"/>
                      <a:pathLst>
                        <a:path w="200" h="124">
                          <a:moveTo>
                            <a:pt x="7" y="112"/>
                          </a:moveTo>
                          <a:lnTo>
                            <a:pt x="38" y="60"/>
                          </a:lnTo>
                          <a:lnTo>
                            <a:pt x="194" y="62"/>
                          </a:lnTo>
                          <a:lnTo>
                            <a:pt x="194" y="62"/>
                          </a:lnTo>
                          <a:lnTo>
                            <a:pt x="194" y="118"/>
                          </a:lnTo>
                          <a:lnTo>
                            <a:pt x="194" y="118"/>
                          </a:lnTo>
                          <a:lnTo>
                            <a:pt x="7" y="112"/>
                          </a:lnTo>
                          <a:lnTo>
                            <a:pt x="7" y="112"/>
                          </a:lnTo>
                          <a:close/>
                          <a:moveTo>
                            <a:pt x="33" y="6"/>
                          </a:moveTo>
                          <a:lnTo>
                            <a:pt x="33" y="56"/>
                          </a:lnTo>
                          <a:lnTo>
                            <a:pt x="6" y="103"/>
                          </a:lnTo>
                          <a:lnTo>
                            <a:pt x="6" y="103"/>
                          </a:lnTo>
                          <a:lnTo>
                            <a:pt x="6" y="6"/>
                          </a:lnTo>
                          <a:lnTo>
                            <a:pt x="6" y="6"/>
                          </a:lnTo>
                          <a:lnTo>
                            <a:pt x="33" y="6"/>
                          </a:lnTo>
                          <a:lnTo>
                            <a:pt x="33" y="6"/>
                          </a:lnTo>
                          <a:close/>
                          <a:moveTo>
                            <a:pt x="194" y="56"/>
                          </a:moveTo>
                          <a:lnTo>
                            <a:pt x="194" y="56"/>
                          </a:lnTo>
                          <a:lnTo>
                            <a:pt x="39" y="54"/>
                          </a:lnTo>
                          <a:lnTo>
                            <a:pt x="39" y="54"/>
                          </a:lnTo>
                          <a:lnTo>
                            <a:pt x="39" y="6"/>
                          </a:lnTo>
                          <a:lnTo>
                            <a:pt x="39" y="6"/>
                          </a:lnTo>
                          <a:lnTo>
                            <a:pt x="194" y="6"/>
                          </a:lnTo>
                          <a:lnTo>
                            <a:pt x="194" y="6"/>
                          </a:lnTo>
                          <a:lnTo>
                            <a:pt x="194" y="56"/>
                          </a:lnTo>
                          <a:lnTo>
                            <a:pt x="194" y="56"/>
                          </a:lnTo>
                          <a:close/>
                          <a:moveTo>
                            <a:pt x="197" y="0"/>
                          </a:move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0" y="0"/>
                          </a:lnTo>
                          <a:lnTo>
                            <a:pt x="0" y="3"/>
                          </a:lnTo>
                          <a:lnTo>
                            <a:pt x="0" y="115"/>
                          </a:lnTo>
                          <a:lnTo>
                            <a:pt x="0" y="115"/>
                          </a:lnTo>
                          <a:lnTo>
                            <a:pt x="0" y="116"/>
                          </a:lnTo>
                          <a:lnTo>
                            <a:pt x="3" y="118"/>
                          </a:lnTo>
                          <a:lnTo>
                            <a:pt x="197" y="124"/>
                          </a:lnTo>
                          <a:lnTo>
                            <a:pt x="197" y="124"/>
                          </a:lnTo>
                          <a:lnTo>
                            <a:pt x="198" y="122"/>
                          </a:lnTo>
                          <a:lnTo>
                            <a:pt x="198" y="122"/>
                          </a:lnTo>
                          <a:lnTo>
                            <a:pt x="200" y="121"/>
                          </a:lnTo>
                          <a:lnTo>
                            <a:pt x="200" y="3"/>
                          </a:lnTo>
                          <a:lnTo>
                            <a:pt x="200" y="3"/>
                          </a:lnTo>
                          <a:lnTo>
                            <a:pt x="198" y="0"/>
                          </a:lnTo>
                          <a:lnTo>
                            <a:pt x="197" y="0"/>
                          </a:lnTo>
                          <a:lnTo>
                            <a:pt x="197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87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5404073" y="1470649"/>
                      <a:ext cx="867648" cy="169343"/>
                    </a:xfrm>
                    <a:custGeom>
                      <a:avLst/>
                      <a:gdLst/>
                      <a:ahLst/>
                      <a:cxnLst>
                        <a:cxn ang="0">
                          <a:pos x="195" y="21"/>
                        </a:cxn>
                        <a:cxn ang="0">
                          <a:pos x="0" y="33"/>
                        </a:cxn>
                        <a:cxn ang="0">
                          <a:pos x="0" y="10"/>
                        </a:cxn>
                        <a:cxn ang="0">
                          <a:pos x="195" y="0"/>
                        </a:cxn>
                        <a:cxn ang="0">
                          <a:pos x="195" y="21"/>
                        </a:cxn>
                      </a:cxnLst>
                      <a:rect l="0" t="0" r="r" b="b"/>
                      <a:pathLst>
                        <a:path w="195" h="33">
                          <a:moveTo>
                            <a:pt x="195" y="21"/>
                          </a:moveTo>
                          <a:lnTo>
                            <a:pt x="0" y="33"/>
                          </a:lnTo>
                          <a:lnTo>
                            <a:pt x="0" y="10"/>
                          </a:lnTo>
                          <a:lnTo>
                            <a:pt x="195" y="0"/>
                          </a:lnTo>
                          <a:lnTo>
                            <a:pt x="195" y="21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88" name="Freeform 4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390726" y="1455255"/>
                      <a:ext cx="929940" cy="364345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65"/>
                        </a:cxn>
                        <a:cxn ang="0">
                          <a:pos x="6" y="65"/>
                        </a:cxn>
                        <a:cxn ang="0">
                          <a:pos x="6" y="45"/>
                        </a:cxn>
                        <a:cxn ang="0">
                          <a:pos x="203" y="35"/>
                        </a:cxn>
                        <a:cxn ang="0">
                          <a:pos x="203" y="35"/>
                        </a:cxn>
                        <a:cxn ang="0">
                          <a:pos x="203" y="59"/>
                        </a:cxn>
                        <a:cxn ang="0">
                          <a:pos x="203" y="59"/>
                        </a:cxn>
                        <a:cxn ang="0">
                          <a:pos x="6" y="65"/>
                        </a:cxn>
                        <a:cxn ang="0">
                          <a:pos x="6" y="65"/>
                        </a:cxn>
                        <a:cxn ang="0">
                          <a:pos x="203" y="6"/>
                        </a:cxn>
                        <a:cxn ang="0">
                          <a:pos x="203" y="6"/>
                        </a:cxn>
                        <a:cxn ang="0">
                          <a:pos x="203" y="28"/>
                        </a:cxn>
                        <a:cxn ang="0">
                          <a:pos x="6" y="39"/>
                        </a:cxn>
                        <a:cxn ang="0">
                          <a:pos x="6" y="39"/>
                        </a:cxn>
                        <a:cxn ang="0">
                          <a:pos x="6" y="16"/>
                        </a:cxn>
                        <a:cxn ang="0">
                          <a:pos x="6" y="16"/>
                        </a:cxn>
                        <a:cxn ang="0">
                          <a:pos x="203" y="6"/>
                        </a:cxn>
                        <a:cxn ang="0">
                          <a:pos x="203" y="6"/>
                        </a:cxn>
                        <a:cxn ang="0">
                          <a:pos x="207" y="1"/>
                        </a:cxn>
                        <a:cxn ang="0">
                          <a:pos x="207" y="1"/>
                        </a:cxn>
                        <a:cxn ang="0">
                          <a:pos x="206" y="0"/>
                        </a:cxn>
                        <a:cxn ang="0">
                          <a:pos x="3" y="10"/>
                        </a:cxn>
                        <a:cxn ang="0">
                          <a:pos x="3" y="10"/>
                        </a:cxn>
                        <a:cxn ang="0">
                          <a:pos x="2" y="12"/>
                        </a:cxn>
                        <a:cxn ang="0">
                          <a:pos x="0" y="13"/>
                        </a:cxn>
                        <a:cxn ang="0">
                          <a:pos x="0" y="68"/>
                        </a:cxn>
                        <a:cxn ang="0">
                          <a:pos x="0" y="68"/>
                        </a:cxn>
                        <a:cxn ang="0">
                          <a:pos x="2" y="71"/>
                        </a:cxn>
                        <a:cxn ang="0">
                          <a:pos x="2" y="71"/>
                        </a:cxn>
                        <a:cxn ang="0">
                          <a:pos x="3" y="71"/>
                        </a:cxn>
                        <a:cxn ang="0">
                          <a:pos x="206" y="65"/>
                        </a:cxn>
                        <a:cxn ang="0">
                          <a:pos x="206" y="65"/>
                        </a:cxn>
                        <a:cxn ang="0">
                          <a:pos x="209" y="63"/>
                        </a:cxn>
                        <a:cxn ang="0">
                          <a:pos x="209" y="62"/>
                        </a:cxn>
                        <a:cxn ang="0">
                          <a:pos x="209" y="3"/>
                        </a:cxn>
                        <a:cxn ang="0">
                          <a:pos x="209" y="3"/>
                        </a:cxn>
                        <a:cxn ang="0">
                          <a:pos x="207" y="1"/>
                        </a:cxn>
                        <a:cxn ang="0">
                          <a:pos x="207" y="1"/>
                        </a:cxn>
                      </a:cxnLst>
                      <a:rect l="0" t="0" r="r" b="b"/>
                      <a:pathLst>
                        <a:path w="209" h="71">
                          <a:moveTo>
                            <a:pt x="6" y="65"/>
                          </a:moveTo>
                          <a:lnTo>
                            <a:pt x="6" y="65"/>
                          </a:lnTo>
                          <a:lnTo>
                            <a:pt x="6" y="45"/>
                          </a:lnTo>
                          <a:lnTo>
                            <a:pt x="203" y="35"/>
                          </a:lnTo>
                          <a:lnTo>
                            <a:pt x="203" y="35"/>
                          </a:lnTo>
                          <a:lnTo>
                            <a:pt x="203" y="59"/>
                          </a:lnTo>
                          <a:lnTo>
                            <a:pt x="203" y="59"/>
                          </a:lnTo>
                          <a:lnTo>
                            <a:pt x="6" y="65"/>
                          </a:lnTo>
                          <a:lnTo>
                            <a:pt x="6" y="65"/>
                          </a:lnTo>
                          <a:close/>
                          <a:moveTo>
                            <a:pt x="203" y="6"/>
                          </a:moveTo>
                          <a:lnTo>
                            <a:pt x="203" y="6"/>
                          </a:lnTo>
                          <a:lnTo>
                            <a:pt x="203" y="28"/>
                          </a:lnTo>
                          <a:lnTo>
                            <a:pt x="6" y="39"/>
                          </a:lnTo>
                          <a:lnTo>
                            <a:pt x="6" y="39"/>
                          </a:lnTo>
                          <a:lnTo>
                            <a:pt x="6" y="16"/>
                          </a:lnTo>
                          <a:lnTo>
                            <a:pt x="6" y="16"/>
                          </a:lnTo>
                          <a:lnTo>
                            <a:pt x="203" y="6"/>
                          </a:lnTo>
                          <a:lnTo>
                            <a:pt x="203" y="6"/>
                          </a:lnTo>
                          <a:close/>
                          <a:moveTo>
                            <a:pt x="207" y="1"/>
                          </a:moveTo>
                          <a:lnTo>
                            <a:pt x="207" y="1"/>
                          </a:lnTo>
                          <a:lnTo>
                            <a:pt x="206" y="0"/>
                          </a:lnTo>
                          <a:lnTo>
                            <a:pt x="3" y="10"/>
                          </a:lnTo>
                          <a:lnTo>
                            <a:pt x="3" y="10"/>
                          </a:lnTo>
                          <a:lnTo>
                            <a:pt x="2" y="12"/>
                          </a:lnTo>
                          <a:lnTo>
                            <a:pt x="0" y="13"/>
                          </a:lnTo>
                          <a:lnTo>
                            <a:pt x="0" y="68"/>
                          </a:lnTo>
                          <a:lnTo>
                            <a:pt x="0" y="68"/>
                          </a:lnTo>
                          <a:lnTo>
                            <a:pt x="2" y="71"/>
                          </a:lnTo>
                          <a:lnTo>
                            <a:pt x="2" y="71"/>
                          </a:lnTo>
                          <a:lnTo>
                            <a:pt x="3" y="71"/>
                          </a:lnTo>
                          <a:lnTo>
                            <a:pt x="206" y="65"/>
                          </a:lnTo>
                          <a:lnTo>
                            <a:pt x="206" y="65"/>
                          </a:lnTo>
                          <a:lnTo>
                            <a:pt x="209" y="63"/>
                          </a:lnTo>
                          <a:lnTo>
                            <a:pt x="209" y="62"/>
                          </a:lnTo>
                          <a:lnTo>
                            <a:pt x="209" y="3"/>
                          </a:lnTo>
                          <a:lnTo>
                            <a:pt x="209" y="3"/>
                          </a:lnTo>
                          <a:lnTo>
                            <a:pt x="207" y="1"/>
                          </a:lnTo>
                          <a:lnTo>
                            <a:pt x="207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89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6752264" y="1444992"/>
                      <a:ext cx="146834" cy="287372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29"/>
                        </a:cxn>
                        <a:cxn ang="0">
                          <a:pos x="33" y="29"/>
                        </a:cxn>
                        <a:cxn ang="0">
                          <a:pos x="32" y="40"/>
                        </a:cxn>
                        <a:cxn ang="0">
                          <a:pos x="29" y="49"/>
                        </a:cxn>
                        <a:cxn ang="0">
                          <a:pos x="23" y="55"/>
                        </a:cxn>
                        <a:cxn ang="0">
                          <a:pos x="20" y="56"/>
                        </a:cxn>
                        <a:cxn ang="0">
                          <a:pos x="16" y="56"/>
                        </a:cxn>
                        <a:cxn ang="0">
                          <a:pos x="16" y="56"/>
                        </a:cxn>
                        <a:cxn ang="0">
                          <a:pos x="13" y="56"/>
                        </a:cxn>
                        <a:cxn ang="0">
                          <a:pos x="10" y="55"/>
                        </a:cxn>
                        <a:cxn ang="0">
                          <a:pos x="4" y="49"/>
                        </a:cxn>
                        <a:cxn ang="0">
                          <a:pos x="1" y="40"/>
                        </a:cxn>
                        <a:cxn ang="0">
                          <a:pos x="0" y="29"/>
                        </a:cxn>
                        <a:cxn ang="0">
                          <a:pos x="0" y="29"/>
                        </a:cxn>
                        <a:cxn ang="0">
                          <a:pos x="1" y="18"/>
                        </a:cxn>
                        <a:cxn ang="0">
                          <a:pos x="4" y="9"/>
                        </a:cxn>
                        <a:cxn ang="0">
                          <a:pos x="10" y="3"/>
                        </a:cxn>
                        <a:cxn ang="0">
                          <a:pos x="13" y="2"/>
                        </a:cxn>
                        <a:cxn ang="0">
                          <a:pos x="16" y="0"/>
                        </a:cxn>
                        <a:cxn ang="0">
                          <a:pos x="16" y="0"/>
                        </a:cxn>
                        <a:cxn ang="0">
                          <a:pos x="20" y="2"/>
                        </a:cxn>
                        <a:cxn ang="0">
                          <a:pos x="23" y="3"/>
                        </a:cxn>
                        <a:cxn ang="0">
                          <a:pos x="29" y="9"/>
                        </a:cxn>
                        <a:cxn ang="0">
                          <a:pos x="32" y="18"/>
                        </a:cxn>
                        <a:cxn ang="0">
                          <a:pos x="33" y="29"/>
                        </a:cxn>
                        <a:cxn ang="0">
                          <a:pos x="33" y="29"/>
                        </a:cxn>
                      </a:cxnLst>
                      <a:rect l="0" t="0" r="r" b="b"/>
                      <a:pathLst>
                        <a:path w="33" h="56">
                          <a:moveTo>
                            <a:pt x="33" y="29"/>
                          </a:moveTo>
                          <a:lnTo>
                            <a:pt x="33" y="29"/>
                          </a:lnTo>
                          <a:lnTo>
                            <a:pt x="32" y="40"/>
                          </a:lnTo>
                          <a:lnTo>
                            <a:pt x="29" y="49"/>
                          </a:lnTo>
                          <a:lnTo>
                            <a:pt x="23" y="55"/>
                          </a:lnTo>
                          <a:lnTo>
                            <a:pt x="20" y="56"/>
                          </a:lnTo>
                          <a:lnTo>
                            <a:pt x="16" y="56"/>
                          </a:lnTo>
                          <a:lnTo>
                            <a:pt x="16" y="56"/>
                          </a:lnTo>
                          <a:lnTo>
                            <a:pt x="13" y="56"/>
                          </a:lnTo>
                          <a:lnTo>
                            <a:pt x="10" y="55"/>
                          </a:lnTo>
                          <a:lnTo>
                            <a:pt x="4" y="49"/>
                          </a:lnTo>
                          <a:lnTo>
                            <a:pt x="1" y="40"/>
                          </a:lnTo>
                          <a:lnTo>
                            <a:pt x="0" y="29"/>
                          </a:lnTo>
                          <a:lnTo>
                            <a:pt x="0" y="29"/>
                          </a:lnTo>
                          <a:lnTo>
                            <a:pt x="1" y="18"/>
                          </a:lnTo>
                          <a:lnTo>
                            <a:pt x="4" y="9"/>
                          </a:lnTo>
                          <a:lnTo>
                            <a:pt x="10" y="3"/>
                          </a:lnTo>
                          <a:lnTo>
                            <a:pt x="13" y="2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20" y="2"/>
                          </a:lnTo>
                          <a:lnTo>
                            <a:pt x="23" y="3"/>
                          </a:lnTo>
                          <a:lnTo>
                            <a:pt x="29" y="9"/>
                          </a:lnTo>
                          <a:lnTo>
                            <a:pt x="32" y="18"/>
                          </a:lnTo>
                          <a:lnTo>
                            <a:pt x="33" y="29"/>
                          </a:lnTo>
                          <a:lnTo>
                            <a:pt x="33" y="29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90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6948040" y="1475782"/>
                      <a:ext cx="57844" cy="118026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11"/>
                        </a:cxn>
                        <a:cxn ang="0">
                          <a:pos x="13" y="11"/>
                        </a:cxn>
                        <a:cxn ang="0">
                          <a:pos x="13" y="15"/>
                        </a:cxn>
                        <a:cxn ang="0">
                          <a:pos x="12" y="20"/>
                        </a:cxn>
                        <a:cxn ang="0">
                          <a:pos x="9" y="23"/>
                        </a:cxn>
                        <a:cxn ang="0">
                          <a:pos x="7" y="23"/>
                        </a:cxn>
                        <a:cxn ang="0">
                          <a:pos x="7" y="23"/>
                        </a:cxn>
                        <a:cxn ang="0">
                          <a:pos x="4" y="23"/>
                        </a:cxn>
                        <a:cxn ang="0">
                          <a:pos x="3" y="20"/>
                        </a:cxn>
                        <a:cxn ang="0">
                          <a:pos x="1" y="15"/>
                        </a:cxn>
                        <a:cxn ang="0">
                          <a:pos x="0" y="11"/>
                        </a:cxn>
                        <a:cxn ang="0">
                          <a:pos x="0" y="11"/>
                        </a:cxn>
                        <a:cxn ang="0">
                          <a:pos x="1" y="6"/>
                        </a:cxn>
                        <a:cxn ang="0">
                          <a:pos x="3" y="3"/>
                        </a:cxn>
                        <a:cxn ang="0">
                          <a:pos x="4" y="0"/>
                        </a:cxn>
                        <a:cxn ang="0">
                          <a:pos x="7" y="0"/>
                        </a:cxn>
                        <a:cxn ang="0">
                          <a:pos x="7" y="0"/>
                        </a:cxn>
                        <a:cxn ang="0">
                          <a:pos x="9" y="0"/>
                        </a:cxn>
                        <a:cxn ang="0">
                          <a:pos x="12" y="3"/>
                        </a:cxn>
                        <a:cxn ang="0">
                          <a:pos x="13" y="6"/>
                        </a:cxn>
                        <a:cxn ang="0">
                          <a:pos x="13" y="11"/>
                        </a:cxn>
                        <a:cxn ang="0">
                          <a:pos x="13" y="11"/>
                        </a:cxn>
                      </a:cxnLst>
                      <a:rect l="0" t="0" r="r" b="b"/>
                      <a:pathLst>
                        <a:path w="13" h="23">
                          <a:moveTo>
                            <a:pt x="13" y="11"/>
                          </a:moveTo>
                          <a:lnTo>
                            <a:pt x="13" y="11"/>
                          </a:lnTo>
                          <a:lnTo>
                            <a:pt x="13" y="15"/>
                          </a:lnTo>
                          <a:lnTo>
                            <a:pt x="12" y="20"/>
                          </a:lnTo>
                          <a:lnTo>
                            <a:pt x="9" y="23"/>
                          </a:lnTo>
                          <a:lnTo>
                            <a:pt x="7" y="23"/>
                          </a:lnTo>
                          <a:lnTo>
                            <a:pt x="7" y="23"/>
                          </a:lnTo>
                          <a:lnTo>
                            <a:pt x="4" y="23"/>
                          </a:lnTo>
                          <a:lnTo>
                            <a:pt x="3" y="20"/>
                          </a:lnTo>
                          <a:lnTo>
                            <a:pt x="1" y="15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1" y="6"/>
                          </a:lnTo>
                          <a:lnTo>
                            <a:pt x="3" y="3"/>
                          </a:lnTo>
                          <a:lnTo>
                            <a:pt x="4" y="0"/>
                          </a:lnTo>
                          <a:lnTo>
                            <a:pt x="7" y="0"/>
                          </a:lnTo>
                          <a:lnTo>
                            <a:pt x="7" y="0"/>
                          </a:lnTo>
                          <a:lnTo>
                            <a:pt x="9" y="0"/>
                          </a:lnTo>
                          <a:lnTo>
                            <a:pt x="12" y="3"/>
                          </a:lnTo>
                          <a:lnTo>
                            <a:pt x="13" y="6"/>
                          </a:lnTo>
                          <a:lnTo>
                            <a:pt x="13" y="11"/>
                          </a:lnTo>
                          <a:lnTo>
                            <a:pt x="13" y="11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91" name="Freeform 4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635446" y="3471989"/>
                      <a:ext cx="347059" cy="425925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42"/>
                        </a:cxn>
                        <a:cxn ang="0">
                          <a:pos x="15" y="30"/>
                        </a:cxn>
                        <a:cxn ang="0">
                          <a:pos x="21" y="21"/>
                        </a:cxn>
                        <a:cxn ang="0">
                          <a:pos x="28" y="15"/>
                        </a:cxn>
                        <a:cxn ang="0">
                          <a:pos x="39" y="12"/>
                        </a:cxn>
                        <a:cxn ang="0">
                          <a:pos x="45" y="14"/>
                        </a:cxn>
                        <a:cxn ang="0">
                          <a:pos x="54" y="18"/>
                        </a:cxn>
                        <a:cxn ang="0">
                          <a:pos x="62" y="26"/>
                        </a:cxn>
                        <a:cxn ang="0">
                          <a:pos x="66" y="36"/>
                        </a:cxn>
                        <a:cxn ang="0">
                          <a:pos x="66" y="42"/>
                        </a:cxn>
                        <a:cxn ang="0">
                          <a:pos x="65" y="53"/>
                        </a:cxn>
                        <a:cxn ang="0">
                          <a:pos x="59" y="62"/>
                        </a:cxn>
                        <a:cxn ang="0">
                          <a:pos x="50" y="70"/>
                        </a:cxn>
                        <a:cxn ang="0">
                          <a:pos x="39" y="71"/>
                        </a:cxn>
                        <a:cxn ang="0">
                          <a:pos x="34" y="71"/>
                        </a:cxn>
                        <a:cxn ang="0">
                          <a:pos x="24" y="67"/>
                        </a:cxn>
                        <a:cxn ang="0">
                          <a:pos x="16" y="58"/>
                        </a:cxn>
                        <a:cxn ang="0">
                          <a:pos x="13" y="48"/>
                        </a:cxn>
                        <a:cxn ang="0">
                          <a:pos x="12" y="42"/>
                        </a:cxn>
                        <a:cxn ang="0">
                          <a:pos x="0" y="42"/>
                        </a:cxn>
                        <a:cxn ang="0">
                          <a:pos x="3" y="58"/>
                        </a:cxn>
                        <a:cxn ang="0">
                          <a:pos x="12" y="71"/>
                        </a:cxn>
                        <a:cxn ang="0">
                          <a:pos x="24" y="80"/>
                        </a:cxn>
                        <a:cxn ang="0">
                          <a:pos x="39" y="83"/>
                        </a:cxn>
                        <a:cxn ang="0">
                          <a:pos x="47" y="82"/>
                        </a:cxn>
                        <a:cxn ang="0">
                          <a:pos x="62" y="76"/>
                        </a:cxn>
                        <a:cxn ang="0">
                          <a:pos x="72" y="65"/>
                        </a:cxn>
                        <a:cxn ang="0">
                          <a:pos x="77" y="50"/>
                        </a:cxn>
                        <a:cxn ang="0">
                          <a:pos x="78" y="42"/>
                        </a:cxn>
                        <a:cxn ang="0">
                          <a:pos x="75" y="26"/>
                        </a:cxn>
                        <a:cxn ang="0">
                          <a:pos x="66" y="12"/>
                        </a:cxn>
                        <a:cxn ang="0">
                          <a:pos x="54" y="3"/>
                        </a:cxn>
                        <a:cxn ang="0">
                          <a:pos x="39" y="0"/>
                        </a:cxn>
                        <a:cxn ang="0">
                          <a:pos x="31" y="2"/>
                        </a:cxn>
                        <a:cxn ang="0">
                          <a:pos x="18" y="8"/>
                        </a:cxn>
                        <a:cxn ang="0">
                          <a:pos x="7" y="18"/>
                        </a:cxn>
                        <a:cxn ang="0">
                          <a:pos x="1" y="33"/>
                        </a:cxn>
                        <a:cxn ang="0">
                          <a:pos x="0" y="42"/>
                        </a:cxn>
                      </a:cxnLst>
                      <a:rect l="0" t="0" r="r" b="b"/>
                      <a:pathLst>
                        <a:path w="78" h="83">
                          <a:moveTo>
                            <a:pt x="12" y="42"/>
                          </a:moveTo>
                          <a:lnTo>
                            <a:pt x="12" y="42"/>
                          </a:lnTo>
                          <a:lnTo>
                            <a:pt x="13" y="36"/>
                          </a:lnTo>
                          <a:lnTo>
                            <a:pt x="15" y="30"/>
                          </a:lnTo>
                          <a:lnTo>
                            <a:pt x="16" y="26"/>
                          </a:lnTo>
                          <a:lnTo>
                            <a:pt x="21" y="21"/>
                          </a:lnTo>
                          <a:lnTo>
                            <a:pt x="24" y="18"/>
                          </a:lnTo>
                          <a:lnTo>
                            <a:pt x="28" y="15"/>
                          </a:lnTo>
                          <a:lnTo>
                            <a:pt x="34" y="14"/>
                          </a:lnTo>
                          <a:lnTo>
                            <a:pt x="39" y="12"/>
                          </a:lnTo>
                          <a:lnTo>
                            <a:pt x="39" y="12"/>
                          </a:lnTo>
                          <a:lnTo>
                            <a:pt x="45" y="14"/>
                          </a:lnTo>
                          <a:lnTo>
                            <a:pt x="50" y="15"/>
                          </a:lnTo>
                          <a:lnTo>
                            <a:pt x="54" y="18"/>
                          </a:lnTo>
                          <a:lnTo>
                            <a:pt x="59" y="21"/>
                          </a:lnTo>
                          <a:lnTo>
                            <a:pt x="62" y="26"/>
                          </a:lnTo>
                          <a:lnTo>
                            <a:pt x="65" y="30"/>
                          </a:lnTo>
                          <a:lnTo>
                            <a:pt x="66" y="36"/>
                          </a:lnTo>
                          <a:lnTo>
                            <a:pt x="66" y="42"/>
                          </a:lnTo>
                          <a:lnTo>
                            <a:pt x="66" y="42"/>
                          </a:lnTo>
                          <a:lnTo>
                            <a:pt x="66" y="48"/>
                          </a:lnTo>
                          <a:lnTo>
                            <a:pt x="65" y="53"/>
                          </a:lnTo>
                          <a:lnTo>
                            <a:pt x="62" y="58"/>
                          </a:lnTo>
                          <a:lnTo>
                            <a:pt x="59" y="62"/>
                          </a:lnTo>
                          <a:lnTo>
                            <a:pt x="54" y="67"/>
                          </a:lnTo>
                          <a:lnTo>
                            <a:pt x="50" y="70"/>
                          </a:lnTo>
                          <a:lnTo>
                            <a:pt x="45" y="71"/>
                          </a:lnTo>
                          <a:lnTo>
                            <a:pt x="39" y="71"/>
                          </a:lnTo>
                          <a:lnTo>
                            <a:pt x="39" y="71"/>
                          </a:lnTo>
                          <a:lnTo>
                            <a:pt x="34" y="71"/>
                          </a:lnTo>
                          <a:lnTo>
                            <a:pt x="28" y="70"/>
                          </a:lnTo>
                          <a:lnTo>
                            <a:pt x="24" y="67"/>
                          </a:lnTo>
                          <a:lnTo>
                            <a:pt x="21" y="62"/>
                          </a:lnTo>
                          <a:lnTo>
                            <a:pt x="16" y="58"/>
                          </a:lnTo>
                          <a:lnTo>
                            <a:pt x="15" y="53"/>
                          </a:lnTo>
                          <a:lnTo>
                            <a:pt x="13" y="48"/>
                          </a:lnTo>
                          <a:lnTo>
                            <a:pt x="12" y="42"/>
                          </a:lnTo>
                          <a:lnTo>
                            <a:pt x="12" y="42"/>
                          </a:lnTo>
                          <a:close/>
                          <a:moveTo>
                            <a:pt x="0" y="42"/>
                          </a:moveTo>
                          <a:lnTo>
                            <a:pt x="0" y="42"/>
                          </a:lnTo>
                          <a:lnTo>
                            <a:pt x="1" y="50"/>
                          </a:lnTo>
                          <a:lnTo>
                            <a:pt x="3" y="58"/>
                          </a:lnTo>
                          <a:lnTo>
                            <a:pt x="7" y="65"/>
                          </a:lnTo>
                          <a:lnTo>
                            <a:pt x="12" y="71"/>
                          </a:lnTo>
                          <a:lnTo>
                            <a:pt x="18" y="76"/>
                          </a:lnTo>
                          <a:lnTo>
                            <a:pt x="24" y="80"/>
                          </a:lnTo>
                          <a:lnTo>
                            <a:pt x="31" y="82"/>
                          </a:lnTo>
                          <a:lnTo>
                            <a:pt x="39" y="83"/>
                          </a:lnTo>
                          <a:lnTo>
                            <a:pt x="39" y="83"/>
                          </a:lnTo>
                          <a:lnTo>
                            <a:pt x="47" y="82"/>
                          </a:lnTo>
                          <a:lnTo>
                            <a:pt x="54" y="80"/>
                          </a:lnTo>
                          <a:lnTo>
                            <a:pt x="62" y="76"/>
                          </a:lnTo>
                          <a:lnTo>
                            <a:pt x="66" y="71"/>
                          </a:lnTo>
                          <a:lnTo>
                            <a:pt x="72" y="65"/>
                          </a:lnTo>
                          <a:lnTo>
                            <a:pt x="75" y="58"/>
                          </a:lnTo>
                          <a:lnTo>
                            <a:pt x="77" y="50"/>
                          </a:lnTo>
                          <a:lnTo>
                            <a:pt x="78" y="42"/>
                          </a:lnTo>
                          <a:lnTo>
                            <a:pt x="78" y="42"/>
                          </a:lnTo>
                          <a:lnTo>
                            <a:pt x="77" y="33"/>
                          </a:lnTo>
                          <a:lnTo>
                            <a:pt x="75" y="26"/>
                          </a:lnTo>
                          <a:lnTo>
                            <a:pt x="72" y="18"/>
                          </a:lnTo>
                          <a:lnTo>
                            <a:pt x="66" y="12"/>
                          </a:lnTo>
                          <a:lnTo>
                            <a:pt x="62" y="8"/>
                          </a:lnTo>
                          <a:lnTo>
                            <a:pt x="54" y="3"/>
                          </a:lnTo>
                          <a:lnTo>
                            <a:pt x="47" y="2"/>
                          </a:lnTo>
                          <a:lnTo>
                            <a:pt x="39" y="0"/>
                          </a:lnTo>
                          <a:lnTo>
                            <a:pt x="39" y="0"/>
                          </a:lnTo>
                          <a:lnTo>
                            <a:pt x="31" y="2"/>
                          </a:lnTo>
                          <a:lnTo>
                            <a:pt x="24" y="3"/>
                          </a:lnTo>
                          <a:lnTo>
                            <a:pt x="18" y="8"/>
                          </a:lnTo>
                          <a:lnTo>
                            <a:pt x="12" y="12"/>
                          </a:lnTo>
                          <a:lnTo>
                            <a:pt x="7" y="18"/>
                          </a:lnTo>
                          <a:lnTo>
                            <a:pt x="3" y="26"/>
                          </a:lnTo>
                          <a:lnTo>
                            <a:pt x="1" y="33"/>
                          </a:lnTo>
                          <a:lnTo>
                            <a:pt x="0" y="42"/>
                          </a:lnTo>
                          <a:lnTo>
                            <a:pt x="0" y="42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6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75" name="Group 682"/>
                  <p:cNvGrpSpPr/>
                  <p:nvPr/>
                </p:nvGrpSpPr>
                <p:grpSpPr>
                  <a:xfrm>
                    <a:off x="11324502" y="2561220"/>
                    <a:ext cx="363486" cy="546224"/>
                    <a:chOff x="1600200" y="2360613"/>
                    <a:chExt cx="958850" cy="1249362"/>
                  </a:xfrm>
                </p:grpSpPr>
                <p:sp>
                  <p:nvSpPr>
                    <p:cNvPr id="418" name="Freeform 417"/>
                    <p:cNvSpPr>
                      <a:spLocks/>
                    </p:cNvSpPr>
                    <p:nvPr/>
                  </p:nvSpPr>
                  <p:spPr bwMode="auto">
                    <a:xfrm>
                      <a:off x="1617663" y="2374900"/>
                      <a:ext cx="446088" cy="122078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7"/>
                        </a:cxn>
                        <a:cxn ang="0">
                          <a:pos x="0" y="17"/>
                        </a:cxn>
                        <a:cxn ang="0">
                          <a:pos x="0" y="730"/>
                        </a:cxn>
                        <a:cxn ang="0">
                          <a:pos x="0" y="730"/>
                        </a:cxn>
                        <a:cxn ang="0">
                          <a:pos x="0" y="731"/>
                        </a:cxn>
                        <a:cxn ang="0">
                          <a:pos x="1" y="734"/>
                        </a:cxn>
                        <a:cxn ang="0">
                          <a:pos x="3" y="734"/>
                        </a:cxn>
                        <a:cxn ang="0">
                          <a:pos x="3" y="734"/>
                        </a:cxn>
                        <a:cxn ang="0">
                          <a:pos x="29" y="742"/>
                        </a:cxn>
                        <a:cxn ang="0">
                          <a:pos x="50" y="746"/>
                        </a:cxn>
                        <a:cxn ang="0">
                          <a:pos x="77" y="751"/>
                        </a:cxn>
                        <a:cxn ang="0">
                          <a:pos x="113" y="757"/>
                        </a:cxn>
                        <a:cxn ang="0">
                          <a:pos x="157" y="761"/>
                        </a:cxn>
                        <a:cxn ang="0">
                          <a:pos x="212" y="766"/>
                        </a:cxn>
                        <a:cxn ang="0">
                          <a:pos x="275" y="769"/>
                        </a:cxn>
                        <a:cxn ang="0">
                          <a:pos x="275" y="769"/>
                        </a:cxn>
                        <a:cxn ang="0">
                          <a:pos x="281" y="769"/>
                        </a:cxn>
                        <a:cxn ang="0">
                          <a:pos x="281" y="0"/>
                        </a:cxn>
                        <a:cxn ang="0">
                          <a:pos x="281" y="0"/>
                        </a:cxn>
                        <a:cxn ang="0">
                          <a:pos x="275" y="0"/>
                        </a:cxn>
                        <a:cxn ang="0">
                          <a:pos x="275" y="0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</a:cxnLst>
                      <a:rect l="0" t="0" r="r" b="b"/>
                      <a:pathLst>
                        <a:path w="281" h="769">
                          <a:moveTo>
                            <a:pt x="0" y="17"/>
                          </a:moveTo>
                          <a:lnTo>
                            <a:pt x="0" y="17"/>
                          </a:lnTo>
                          <a:lnTo>
                            <a:pt x="0" y="730"/>
                          </a:lnTo>
                          <a:lnTo>
                            <a:pt x="0" y="730"/>
                          </a:lnTo>
                          <a:lnTo>
                            <a:pt x="0" y="731"/>
                          </a:lnTo>
                          <a:lnTo>
                            <a:pt x="1" y="734"/>
                          </a:lnTo>
                          <a:lnTo>
                            <a:pt x="3" y="734"/>
                          </a:lnTo>
                          <a:lnTo>
                            <a:pt x="3" y="734"/>
                          </a:lnTo>
                          <a:lnTo>
                            <a:pt x="29" y="742"/>
                          </a:lnTo>
                          <a:lnTo>
                            <a:pt x="50" y="746"/>
                          </a:lnTo>
                          <a:lnTo>
                            <a:pt x="77" y="751"/>
                          </a:lnTo>
                          <a:lnTo>
                            <a:pt x="113" y="757"/>
                          </a:lnTo>
                          <a:lnTo>
                            <a:pt x="157" y="761"/>
                          </a:lnTo>
                          <a:lnTo>
                            <a:pt x="212" y="766"/>
                          </a:lnTo>
                          <a:lnTo>
                            <a:pt x="275" y="769"/>
                          </a:lnTo>
                          <a:lnTo>
                            <a:pt x="275" y="769"/>
                          </a:lnTo>
                          <a:lnTo>
                            <a:pt x="281" y="769"/>
                          </a:lnTo>
                          <a:lnTo>
                            <a:pt x="281" y="0"/>
                          </a:lnTo>
                          <a:lnTo>
                            <a:pt x="281" y="0"/>
                          </a:lnTo>
                          <a:lnTo>
                            <a:pt x="275" y="0"/>
                          </a:lnTo>
                          <a:lnTo>
                            <a:pt x="275" y="0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8C8C8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19" name="Freeform 418"/>
                    <p:cNvSpPr>
                      <a:spLocks/>
                    </p:cNvSpPr>
                    <p:nvPr/>
                  </p:nvSpPr>
                  <p:spPr bwMode="auto">
                    <a:xfrm>
                      <a:off x="1627188" y="2378075"/>
                      <a:ext cx="434975" cy="120015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7"/>
                        </a:cxn>
                        <a:cxn ang="0">
                          <a:pos x="0" y="17"/>
                        </a:cxn>
                        <a:cxn ang="0">
                          <a:pos x="0" y="717"/>
                        </a:cxn>
                        <a:cxn ang="0">
                          <a:pos x="0" y="717"/>
                        </a:cxn>
                        <a:cxn ang="0">
                          <a:pos x="0" y="718"/>
                        </a:cxn>
                        <a:cxn ang="0">
                          <a:pos x="1" y="722"/>
                        </a:cxn>
                        <a:cxn ang="0">
                          <a:pos x="3" y="722"/>
                        </a:cxn>
                        <a:cxn ang="0">
                          <a:pos x="3" y="722"/>
                        </a:cxn>
                        <a:cxn ang="0">
                          <a:pos x="27" y="729"/>
                        </a:cxn>
                        <a:cxn ang="0">
                          <a:pos x="48" y="734"/>
                        </a:cxn>
                        <a:cxn ang="0">
                          <a:pos x="76" y="738"/>
                        </a:cxn>
                        <a:cxn ang="0">
                          <a:pos x="110" y="744"/>
                        </a:cxn>
                        <a:cxn ang="0">
                          <a:pos x="153" y="749"/>
                        </a:cxn>
                        <a:cxn ang="0">
                          <a:pos x="206" y="753"/>
                        </a:cxn>
                        <a:cxn ang="0">
                          <a:pos x="269" y="756"/>
                        </a:cxn>
                        <a:cxn ang="0">
                          <a:pos x="269" y="756"/>
                        </a:cxn>
                        <a:cxn ang="0">
                          <a:pos x="274" y="756"/>
                        </a:cxn>
                        <a:cxn ang="0">
                          <a:pos x="274" y="0"/>
                        </a:cxn>
                        <a:cxn ang="0">
                          <a:pos x="274" y="0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</a:cxnLst>
                      <a:rect l="0" t="0" r="r" b="b"/>
                      <a:pathLst>
                        <a:path w="274" h="756">
                          <a:moveTo>
                            <a:pt x="0" y="17"/>
                          </a:moveTo>
                          <a:lnTo>
                            <a:pt x="0" y="17"/>
                          </a:lnTo>
                          <a:lnTo>
                            <a:pt x="0" y="717"/>
                          </a:lnTo>
                          <a:lnTo>
                            <a:pt x="0" y="717"/>
                          </a:lnTo>
                          <a:lnTo>
                            <a:pt x="0" y="718"/>
                          </a:lnTo>
                          <a:lnTo>
                            <a:pt x="1" y="722"/>
                          </a:lnTo>
                          <a:lnTo>
                            <a:pt x="3" y="722"/>
                          </a:lnTo>
                          <a:lnTo>
                            <a:pt x="3" y="722"/>
                          </a:lnTo>
                          <a:lnTo>
                            <a:pt x="27" y="729"/>
                          </a:lnTo>
                          <a:lnTo>
                            <a:pt x="48" y="734"/>
                          </a:lnTo>
                          <a:lnTo>
                            <a:pt x="76" y="738"/>
                          </a:lnTo>
                          <a:lnTo>
                            <a:pt x="110" y="744"/>
                          </a:lnTo>
                          <a:lnTo>
                            <a:pt x="153" y="749"/>
                          </a:lnTo>
                          <a:lnTo>
                            <a:pt x="206" y="753"/>
                          </a:lnTo>
                          <a:lnTo>
                            <a:pt x="269" y="756"/>
                          </a:lnTo>
                          <a:lnTo>
                            <a:pt x="269" y="756"/>
                          </a:lnTo>
                          <a:lnTo>
                            <a:pt x="274" y="756"/>
                          </a:lnTo>
                          <a:lnTo>
                            <a:pt x="274" y="0"/>
                          </a:lnTo>
                          <a:lnTo>
                            <a:pt x="274" y="0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20" name="Freeform 419"/>
                    <p:cNvSpPr>
                      <a:spLocks/>
                    </p:cNvSpPr>
                    <p:nvPr/>
                  </p:nvSpPr>
                  <p:spPr bwMode="auto">
                    <a:xfrm>
                      <a:off x="2127250" y="2382838"/>
                      <a:ext cx="412750" cy="118586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747"/>
                        </a:cxn>
                        <a:cxn ang="0">
                          <a:pos x="0" y="747"/>
                        </a:cxn>
                        <a:cxn ang="0">
                          <a:pos x="260" y="634"/>
                        </a:cxn>
                        <a:cxn ang="0">
                          <a:pos x="260" y="634"/>
                        </a:cxn>
                        <a:cxn ang="0">
                          <a:pos x="260" y="41"/>
                        </a:cxn>
                        <a:cxn ang="0">
                          <a:pos x="260" y="4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60" h="747">
                          <a:moveTo>
                            <a:pt x="0" y="0"/>
                          </a:moveTo>
                          <a:lnTo>
                            <a:pt x="0" y="747"/>
                          </a:lnTo>
                          <a:lnTo>
                            <a:pt x="0" y="747"/>
                          </a:lnTo>
                          <a:lnTo>
                            <a:pt x="260" y="634"/>
                          </a:lnTo>
                          <a:lnTo>
                            <a:pt x="260" y="634"/>
                          </a:lnTo>
                          <a:lnTo>
                            <a:pt x="260" y="41"/>
                          </a:lnTo>
                          <a:lnTo>
                            <a:pt x="260" y="4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6666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21" name="Freeform 420"/>
                    <p:cNvSpPr>
                      <a:spLocks/>
                    </p:cNvSpPr>
                    <p:nvPr/>
                  </p:nvSpPr>
                  <p:spPr bwMode="auto">
                    <a:xfrm>
                      <a:off x="2127250" y="2435225"/>
                      <a:ext cx="412750" cy="1133475"/>
                    </a:xfrm>
                    <a:custGeom>
                      <a:avLst/>
                      <a:gdLst/>
                      <a:ahLst/>
                      <a:cxnLst>
                        <a:cxn ang="0">
                          <a:pos x="213" y="0"/>
                        </a:cxn>
                        <a:cxn ang="0">
                          <a:pos x="213" y="0"/>
                        </a:cxn>
                        <a:cxn ang="0">
                          <a:pos x="260" y="8"/>
                        </a:cxn>
                        <a:cxn ang="0">
                          <a:pos x="260" y="8"/>
                        </a:cxn>
                        <a:cxn ang="0">
                          <a:pos x="260" y="601"/>
                        </a:cxn>
                        <a:cxn ang="0">
                          <a:pos x="260" y="601"/>
                        </a:cxn>
                        <a:cxn ang="0">
                          <a:pos x="0" y="714"/>
                        </a:cxn>
                        <a:cxn ang="0">
                          <a:pos x="0" y="454"/>
                        </a:cxn>
                        <a:cxn ang="0">
                          <a:pos x="0" y="454"/>
                        </a:cxn>
                        <a:cxn ang="0">
                          <a:pos x="6" y="434"/>
                        </a:cxn>
                        <a:cxn ang="0">
                          <a:pos x="13" y="415"/>
                        </a:cxn>
                        <a:cxn ang="0">
                          <a:pos x="21" y="398"/>
                        </a:cxn>
                        <a:cxn ang="0">
                          <a:pos x="28" y="381"/>
                        </a:cxn>
                        <a:cxn ang="0">
                          <a:pos x="36" y="366"/>
                        </a:cxn>
                        <a:cxn ang="0">
                          <a:pos x="45" y="353"/>
                        </a:cxn>
                        <a:cxn ang="0">
                          <a:pos x="63" y="327"/>
                        </a:cxn>
                        <a:cxn ang="0">
                          <a:pos x="83" y="304"/>
                        </a:cxn>
                        <a:cxn ang="0">
                          <a:pos x="103" y="285"/>
                        </a:cxn>
                        <a:cxn ang="0">
                          <a:pos x="142" y="247"/>
                        </a:cxn>
                        <a:cxn ang="0">
                          <a:pos x="160" y="227"/>
                        </a:cxn>
                        <a:cxn ang="0">
                          <a:pos x="177" y="207"/>
                        </a:cxn>
                        <a:cxn ang="0">
                          <a:pos x="184" y="195"/>
                        </a:cxn>
                        <a:cxn ang="0">
                          <a:pos x="192" y="183"/>
                        </a:cxn>
                        <a:cxn ang="0">
                          <a:pos x="198" y="171"/>
                        </a:cxn>
                        <a:cxn ang="0">
                          <a:pos x="202" y="158"/>
                        </a:cxn>
                        <a:cxn ang="0">
                          <a:pos x="208" y="142"/>
                        </a:cxn>
                        <a:cxn ang="0">
                          <a:pos x="211" y="126"/>
                        </a:cxn>
                        <a:cxn ang="0">
                          <a:pos x="215" y="109"/>
                        </a:cxn>
                        <a:cxn ang="0">
                          <a:pos x="216" y="91"/>
                        </a:cxn>
                        <a:cxn ang="0">
                          <a:pos x="218" y="70"/>
                        </a:cxn>
                        <a:cxn ang="0">
                          <a:pos x="218" y="49"/>
                        </a:cxn>
                        <a:cxn ang="0">
                          <a:pos x="216" y="26"/>
                        </a:cxn>
                        <a:cxn ang="0">
                          <a:pos x="213" y="0"/>
                        </a:cxn>
                        <a:cxn ang="0">
                          <a:pos x="213" y="0"/>
                        </a:cxn>
                      </a:cxnLst>
                      <a:rect l="0" t="0" r="r" b="b"/>
                      <a:pathLst>
                        <a:path w="260" h="714">
                          <a:moveTo>
                            <a:pt x="213" y="0"/>
                          </a:moveTo>
                          <a:lnTo>
                            <a:pt x="213" y="0"/>
                          </a:lnTo>
                          <a:lnTo>
                            <a:pt x="260" y="8"/>
                          </a:lnTo>
                          <a:lnTo>
                            <a:pt x="260" y="8"/>
                          </a:lnTo>
                          <a:lnTo>
                            <a:pt x="260" y="601"/>
                          </a:lnTo>
                          <a:lnTo>
                            <a:pt x="260" y="601"/>
                          </a:lnTo>
                          <a:lnTo>
                            <a:pt x="0" y="714"/>
                          </a:lnTo>
                          <a:lnTo>
                            <a:pt x="0" y="454"/>
                          </a:lnTo>
                          <a:lnTo>
                            <a:pt x="0" y="454"/>
                          </a:lnTo>
                          <a:lnTo>
                            <a:pt x="6" y="434"/>
                          </a:lnTo>
                          <a:lnTo>
                            <a:pt x="13" y="415"/>
                          </a:lnTo>
                          <a:lnTo>
                            <a:pt x="21" y="398"/>
                          </a:lnTo>
                          <a:lnTo>
                            <a:pt x="28" y="381"/>
                          </a:lnTo>
                          <a:lnTo>
                            <a:pt x="36" y="366"/>
                          </a:lnTo>
                          <a:lnTo>
                            <a:pt x="45" y="353"/>
                          </a:lnTo>
                          <a:lnTo>
                            <a:pt x="63" y="327"/>
                          </a:lnTo>
                          <a:lnTo>
                            <a:pt x="83" y="304"/>
                          </a:lnTo>
                          <a:lnTo>
                            <a:pt x="103" y="285"/>
                          </a:lnTo>
                          <a:lnTo>
                            <a:pt x="142" y="247"/>
                          </a:lnTo>
                          <a:lnTo>
                            <a:pt x="160" y="227"/>
                          </a:lnTo>
                          <a:lnTo>
                            <a:pt x="177" y="207"/>
                          </a:lnTo>
                          <a:lnTo>
                            <a:pt x="184" y="195"/>
                          </a:lnTo>
                          <a:lnTo>
                            <a:pt x="192" y="183"/>
                          </a:lnTo>
                          <a:lnTo>
                            <a:pt x="198" y="171"/>
                          </a:lnTo>
                          <a:lnTo>
                            <a:pt x="202" y="158"/>
                          </a:lnTo>
                          <a:lnTo>
                            <a:pt x="208" y="142"/>
                          </a:lnTo>
                          <a:lnTo>
                            <a:pt x="211" y="126"/>
                          </a:lnTo>
                          <a:lnTo>
                            <a:pt x="215" y="109"/>
                          </a:lnTo>
                          <a:lnTo>
                            <a:pt x="216" y="91"/>
                          </a:lnTo>
                          <a:lnTo>
                            <a:pt x="218" y="70"/>
                          </a:lnTo>
                          <a:lnTo>
                            <a:pt x="218" y="49"/>
                          </a:lnTo>
                          <a:lnTo>
                            <a:pt x="216" y="26"/>
                          </a:lnTo>
                          <a:lnTo>
                            <a:pt x="213" y="0"/>
                          </a:lnTo>
                          <a:lnTo>
                            <a:pt x="213" y="0"/>
                          </a:lnTo>
                          <a:close/>
                        </a:path>
                      </a:pathLst>
                    </a:custGeom>
                    <a:solidFill>
                      <a:srgbClr val="59595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22" name="Freeform 421"/>
                    <p:cNvSpPr>
                      <a:spLocks/>
                    </p:cNvSpPr>
                    <p:nvPr/>
                  </p:nvSpPr>
                  <p:spPr bwMode="auto">
                    <a:xfrm>
                      <a:off x="2054225" y="2374900"/>
                      <a:ext cx="55563" cy="122078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769"/>
                        </a:cxn>
                        <a:cxn ang="0">
                          <a:pos x="0" y="769"/>
                        </a:cxn>
                        <a:cxn ang="0">
                          <a:pos x="9" y="767"/>
                        </a:cxn>
                        <a:cxn ang="0">
                          <a:pos x="9" y="767"/>
                        </a:cxn>
                        <a:cxn ang="0">
                          <a:pos x="18" y="764"/>
                        </a:cxn>
                        <a:cxn ang="0">
                          <a:pos x="26" y="761"/>
                        </a:cxn>
                        <a:cxn ang="0">
                          <a:pos x="35" y="754"/>
                        </a:cxn>
                        <a:cxn ang="0">
                          <a:pos x="35" y="6"/>
                        </a:cxn>
                        <a:cxn ang="0">
                          <a:pos x="35" y="6"/>
                        </a:cxn>
                        <a:cxn ang="0">
                          <a:pos x="26" y="3"/>
                        </a:cxn>
                        <a:cxn ang="0">
                          <a:pos x="18" y="2"/>
                        </a:cxn>
                        <a:cxn ang="0">
                          <a:pos x="11" y="0"/>
                        </a:cxn>
                        <a:cxn ang="0">
                          <a:pos x="11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35" h="769">
                          <a:moveTo>
                            <a:pt x="0" y="0"/>
                          </a:moveTo>
                          <a:lnTo>
                            <a:pt x="0" y="769"/>
                          </a:lnTo>
                          <a:lnTo>
                            <a:pt x="0" y="769"/>
                          </a:lnTo>
                          <a:lnTo>
                            <a:pt x="9" y="767"/>
                          </a:lnTo>
                          <a:lnTo>
                            <a:pt x="9" y="767"/>
                          </a:lnTo>
                          <a:lnTo>
                            <a:pt x="18" y="764"/>
                          </a:lnTo>
                          <a:lnTo>
                            <a:pt x="26" y="761"/>
                          </a:lnTo>
                          <a:lnTo>
                            <a:pt x="35" y="754"/>
                          </a:lnTo>
                          <a:lnTo>
                            <a:pt x="35" y="6"/>
                          </a:lnTo>
                          <a:lnTo>
                            <a:pt x="35" y="6"/>
                          </a:lnTo>
                          <a:lnTo>
                            <a:pt x="26" y="3"/>
                          </a:lnTo>
                          <a:lnTo>
                            <a:pt x="18" y="2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C8C8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23" name="Freeform 422"/>
                    <p:cNvSpPr>
                      <a:spLocks/>
                    </p:cNvSpPr>
                    <p:nvPr/>
                  </p:nvSpPr>
                  <p:spPr bwMode="auto">
                    <a:xfrm>
                      <a:off x="1720850" y="2716213"/>
                      <a:ext cx="42863" cy="158750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0"/>
                        </a:cxn>
                        <a:cxn ang="0">
                          <a:pos x="27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100"/>
                        </a:cxn>
                        <a:cxn ang="0">
                          <a:pos x="27" y="52"/>
                        </a:cxn>
                        <a:cxn ang="0">
                          <a:pos x="27" y="0"/>
                        </a:cxn>
                      </a:cxnLst>
                      <a:rect l="0" t="0" r="r" b="b"/>
                      <a:pathLst>
                        <a:path w="27" h="100">
                          <a:moveTo>
                            <a:pt x="27" y="0"/>
                          </a:moveTo>
                          <a:lnTo>
                            <a:pt x="27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100"/>
                          </a:lnTo>
                          <a:lnTo>
                            <a:pt x="27" y="52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59595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24" name="Freeform 423"/>
                    <p:cNvSpPr>
                      <a:spLocks/>
                    </p:cNvSpPr>
                    <p:nvPr/>
                  </p:nvSpPr>
                  <p:spPr bwMode="auto">
                    <a:xfrm>
                      <a:off x="1727200" y="2725738"/>
                      <a:ext cx="39688" cy="147637"/>
                    </a:xfrm>
                    <a:custGeom>
                      <a:avLst/>
                      <a:gdLst/>
                      <a:ahLst/>
                      <a:cxnLst>
                        <a:cxn ang="0">
                          <a:pos x="25" y="0"/>
                        </a:cxn>
                        <a:cxn ang="0">
                          <a:pos x="25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93"/>
                        </a:cxn>
                        <a:cxn ang="0">
                          <a:pos x="25" y="49"/>
                        </a:cxn>
                        <a:cxn ang="0">
                          <a:pos x="25" y="0"/>
                        </a:cxn>
                      </a:cxnLst>
                      <a:rect l="0" t="0" r="r" b="b"/>
                      <a:pathLst>
                        <a:path w="25" h="93">
                          <a:moveTo>
                            <a:pt x="25" y="0"/>
                          </a:moveTo>
                          <a:lnTo>
                            <a:pt x="25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93"/>
                          </a:lnTo>
                          <a:lnTo>
                            <a:pt x="25" y="49"/>
                          </a:lnTo>
                          <a:lnTo>
                            <a:pt x="25" y="0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25" name="Freeform 424"/>
                    <p:cNvSpPr>
                      <a:spLocks/>
                    </p:cNvSpPr>
                    <p:nvPr/>
                  </p:nvSpPr>
                  <p:spPr bwMode="auto">
                    <a:xfrm>
                      <a:off x="1771650" y="2716213"/>
                      <a:ext cx="249238" cy="8413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50"/>
                        </a:cxn>
                        <a:cxn ang="0">
                          <a:pos x="0" y="50"/>
                        </a:cxn>
                        <a:cxn ang="0">
                          <a:pos x="157" y="53"/>
                        </a:cxn>
                        <a:cxn ang="0">
                          <a:pos x="157" y="53"/>
                        </a:cxn>
                        <a:cxn ang="0">
                          <a:pos x="157" y="0"/>
                        </a:cxn>
                        <a:cxn ang="0">
                          <a:pos x="157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57" h="53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50"/>
                          </a:lnTo>
                          <a:lnTo>
                            <a:pt x="0" y="50"/>
                          </a:lnTo>
                          <a:lnTo>
                            <a:pt x="157" y="53"/>
                          </a:lnTo>
                          <a:lnTo>
                            <a:pt x="157" y="53"/>
                          </a:lnTo>
                          <a:lnTo>
                            <a:pt x="157" y="0"/>
                          </a:lnTo>
                          <a:lnTo>
                            <a:pt x="157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D4D4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26" name="Freeform 425"/>
                    <p:cNvSpPr>
                      <a:spLocks/>
                    </p:cNvSpPr>
                    <p:nvPr/>
                  </p:nvSpPr>
                  <p:spPr bwMode="auto">
                    <a:xfrm>
                      <a:off x="1781175" y="2725738"/>
                      <a:ext cx="239713" cy="746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  <a:cxn ang="0">
                          <a:pos x="0" y="46"/>
                        </a:cxn>
                        <a:cxn ang="0">
                          <a:pos x="151" y="47"/>
                        </a:cxn>
                        <a:cxn ang="0">
                          <a:pos x="151" y="47"/>
                        </a:cxn>
                        <a:cxn ang="0">
                          <a:pos x="151" y="0"/>
                        </a:cxn>
                        <a:cxn ang="0">
                          <a:pos x="151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51" h="47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46"/>
                          </a:lnTo>
                          <a:lnTo>
                            <a:pt x="0" y="46"/>
                          </a:lnTo>
                          <a:lnTo>
                            <a:pt x="151" y="47"/>
                          </a:lnTo>
                          <a:lnTo>
                            <a:pt x="151" y="47"/>
                          </a:lnTo>
                          <a:lnTo>
                            <a:pt x="151" y="0"/>
                          </a:lnTo>
                          <a:lnTo>
                            <a:pt x="151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6666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27" name="Freeform 426"/>
                    <p:cNvSpPr>
                      <a:spLocks/>
                    </p:cNvSpPr>
                    <p:nvPr/>
                  </p:nvSpPr>
                  <p:spPr bwMode="auto">
                    <a:xfrm>
                      <a:off x="1720850" y="2803525"/>
                      <a:ext cx="300038" cy="9366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3"/>
                        </a:cxn>
                        <a:cxn ang="0">
                          <a:pos x="0" y="53"/>
                        </a:cxn>
                        <a:cxn ang="0">
                          <a:pos x="189" y="59"/>
                        </a:cxn>
                        <a:cxn ang="0">
                          <a:pos x="189" y="59"/>
                        </a:cxn>
                        <a:cxn ang="0">
                          <a:pos x="189" y="3"/>
                        </a:cxn>
                        <a:cxn ang="0">
                          <a:pos x="30" y="0"/>
                        </a:cxn>
                        <a:cxn ang="0">
                          <a:pos x="0" y="53"/>
                        </a:cxn>
                      </a:cxnLst>
                      <a:rect l="0" t="0" r="r" b="b"/>
                      <a:pathLst>
                        <a:path w="189" h="59">
                          <a:moveTo>
                            <a:pt x="0" y="53"/>
                          </a:moveTo>
                          <a:lnTo>
                            <a:pt x="0" y="53"/>
                          </a:lnTo>
                          <a:lnTo>
                            <a:pt x="189" y="59"/>
                          </a:lnTo>
                          <a:lnTo>
                            <a:pt x="189" y="59"/>
                          </a:lnTo>
                          <a:lnTo>
                            <a:pt x="189" y="3"/>
                          </a:lnTo>
                          <a:lnTo>
                            <a:pt x="30" y="0"/>
                          </a:lnTo>
                          <a:lnTo>
                            <a:pt x="0" y="53"/>
                          </a:lnTo>
                          <a:close/>
                        </a:path>
                      </a:pathLst>
                    </a:custGeom>
                    <a:solidFill>
                      <a:srgbClr val="99999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28" name="Freeform 427"/>
                    <p:cNvSpPr>
                      <a:spLocks/>
                    </p:cNvSpPr>
                    <p:nvPr/>
                  </p:nvSpPr>
                  <p:spPr bwMode="auto">
                    <a:xfrm>
                      <a:off x="1649413" y="2414588"/>
                      <a:ext cx="374650" cy="268287"/>
                    </a:xfrm>
                    <a:custGeom>
                      <a:avLst/>
                      <a:gdLst/>
                      <a:ahLst/>
                      <a:cxnLst>
                        <a:cxn ang="0">
                          <a:pos x="236" y="169"/>
                        </a:cxn>
                        <a:cxn ang="0">
                          <a:pos x="0" y="169"/>
                        </a:cxn>
                        <a:cxn ang="0">
                          <a:pos x="0" y="12"/>
                        </a:cxn>
                        <a:cxn ang="0">
                          <a:pos x="236" y="0"/>
                        </a:cxn>
                        <a:cxn ang="0">
                          <a:pos x="236" y="169"/>
                        </a:cxn>
                      </a:cxnLst>
                      <a:rect l="0" t="0" r="r" b="b"/>
                      <a:pathLst>
                        <a:path w="236" h="169">
                          <a:moveTo>
                            <a:pt x="236" y="169"/>
                          </a:moveTo>
                          <a:lnTo>
                            <a:pt x="0" y="169"/>
                          </a:lnTo>
                          <a:lnTo>
                            <a:pt x="0" y="12"/>
                          </a:lnTo>
                          <a:lnTo>
                            <a:pt x="236" y="0"/>
                          </a:lnTo>
                          <a:lnTo>
                            <a:pt x="236" y="169"/>
                          </a:lnTo>
                          <a:close/>
                        </a:path>
                      </a:pathLst>
                    </a:custGeom>
                    <a:solidFill>
                      <a:srgbClr val="59595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29" name="Freeform 428"/>
                    <p:cNvSpPr>
                      <a:spLocks/>
                    </p:cNvSpPr>
                    <p:nvPr/>
                  </p:nvSpPr>
                  <p:spPr bwMode="auto">
                    <a:xfrm>
                      <a:off x="1660525" y="2425700"/>
                      <a:ext cx="363538" cy="242887"/>
                    </a:xfrm>
                    <a:custGeom>
                      <a:avLst/>
                      <a:gdLst/>
                      <a:ahLst/>
                      <a:cxnLst>
                        <a:cxn ang="0">
                          <a:pos x="229" y="153"/>
                        </a:cxn>
                        <a:cxn ang="0">
                          <a:pos x="0" y="153"/>
                        </a:cxn>
                        <a:cxn ang="0">
                          <a:pos x="0" y="12"/>
                        </a:cxn>
                        <a:cxn ang="0">
                          <a:pos x="229" y="0"/>
                        </a:cxn>
                        <a:cxn ang="0">
                          <a:pos x="229" y="153"/>
                        </a:cxn>
                      </a:cxnLst>
                      <a:rect l="0" t="0" r="r" b="b"/>
                      <a:pathLst>
                        <a:path w="229" h="153">
                          <a:moveTo>
                            <a:pt x="229" y="153"/>
                          </a:moveTo>
                          <a:lnTo>
                            <a:pt x="0" y="153"/>
                          </a:lnTo>
                          <a:lnTo>
                            <a:pt x="0" y="12"/>
                          </a:lnTo>
                          <a:lnTo>
                            <a:pt x="229" y="0"/>
                          </a:lnTo>
                          <a:lnTo>
                            <a:pt x="229" y="153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30" name="Freeform 429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644650" y="2409825"/>
                      <a:ext cx="384175" cy="277812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69"/>
                        </a:cxn>
                        <a:cxn ang="0">
                          <a:pos x="6" y="169"/>
                        </a:cxn>
                        <a:cxn ang="0">
                          <a:pos x="6" y="102"/>
                        </a:cxn>
                        <a:cxn ang="0">
                          <a:pos x="236" y="95"/>
                        </a:cxn>
                        <a:cxn ang="0">
                          <a:pos x="236" y="95"/>
                        </a:cxn>
                        <a:cxn ang="0">
                          <a:pos x="236" y="169"/>
                        </a:cxn>
                        <a:cxn ang="0">
                          <a:pos x="236" y="169"/>
                        </a:cxn>
                        <a:cxn ang="0">
                          <a:pos x="6" y="169"/>
                        </a:cxn>
                        <a:cxn ang="0">
                          <a:pos x="6" y="169"/>
                        </a:cxn>
                        <a:cxn ang="0">
                          <a:pos x="236" y="7"/>
                        </a:cxn>
                        <a:cxn ang="0">
                          <a:pos x="236" y="7"/>
                        </a:cxn>
                        <a:cxn ang="0">
                          <a:pos x="236" y="89"/>
                        </a:cxn>
                        <a:cxn ang="0">
                          <a:pos x="6" y="96"/>
                        </a:cxn>
                        <a:cxn ang="0">
                          <a:pos x="6" y="96"/>
                        </a:cxn>
                        <a:cxn ang="0">
                          <a:pos x="6" y="18"/>
                        </a:cxn>
                        <a:cxn ang="0">
                          <a:pos x="6" y="18"/>
                        </a:cxn>
                        <a:cxn ang="0">
                          <a:pos x="236" y="7"/>
                        </a:cxn>
                        <a:cxn ang="0">
                          <a:pos x="236" y="7"/>
                        </a:cxn>
                        <a:cxn ang="0">
                          <a:pos x="240" y="1"/>
                        </a:cxn>
                        <a:cxn ang="0">
                          <a:pos x="240" y="1"/>
                        </a:cxn>
                        <a:cxn ang="0">
                          <a:pos x="239" y="0"/>
                        </a:cxn>
                        <a:cxn ang="0">
                          <a:pos x="3" y="12"/>
                        </a:cxn>
                        <a:cxn ang="0">
                          <a:pos x="3" y="12"/>
                        </a:cxn>
                        <a:cxn ang="0">
                          <a:pos x="0" y="13"/>
                        </a:cxn>
                        <a:cxn ang="0">
                          <a:pos x="0" y="15"/>
                        </a:cxn>
                        <a:cxn ang="0">
                          <a:pos x="0" y="172"/>
                        </a:cxn>
                        <a:cxn ang="0">
                          <a:pos x="0" y="172"/>
                        </a:cxn>
                        <a:cxn ang="0">
                          <a:pos x="0" y="174"/>
                        </a:cxn>
                        <a:cxn ang="0">
                          <a:pos x="3" y="175"/>
                        </a:cxn>
                        <a:cxn ang="0">
                          <a:pos x="239" y="175"/>
                        </a:cxn>
                        <a:cxn ang="0">
                          <a:pos x="239" y="175"/>
                        </a:cxn>
                        <a:cxn ang="0">
                          <a:pos x="240" y="174"/>
                        </a:cxn>
                        <a:cxn ang="0">
                          <a:pos x="242" y="172"/>
                        </a:cxn>
                        <a:cxn ang="0">
                          <a:pos x="242" y="3"/>
                        </a:cxn>
                        <a:cxn ang="0">
                          <a:pos x="242" y="3"/>
                        </a:cxn>
                        <a:cxn ang="0">
                          <a:pos x="240" y="1"/>
                        </a:cxn>
                        <a:cxn ang="0">
                          <a:pos x="240" y="1"/>
                        </a:cxn>
                      </a:cxnLst>
                      <a:rect l="0" t="0" r="r" b="b"/>
                      <a:pathLst>
                        <a:path w="242" h="175">
                          <a:moveTo>
                            <a:pt x="6" y="169"/>
                          </a:moveTo>
                          <a:lnTo>
                            <a:pt x="6" y="169"/>
                          </a:lnTo>
                          <a:lnTo>
                            <a:pt x="6" y="102"/>
                          </a:lnTo>
                          <a:lnTo>
                            <a:pt x="236" y="95"/>
                          </a:lnTo>
                          <a:lnTo>
                            <a:pt x="236" y="95"/>
                          </a:lnTo>
                          <a:lnTo>
                            <a:pt x="236" y="169"/>
                          </a:lnTo>
                          <a:lnTo>
                            <a:pt x="236" y="169"/>
                          </a:lnTo>
                          <a:lnTo>
                            <a:pt x="6" y="169"/>
                          </a:lnTo>
                          <a:lnTo>
                            <a:pt x="6" y="169"/>
                          </a:lnTo>
                          <a:close/>
                          <a:moveTo>
                            <a:pt x="236" y="7"/>
                          </a:moveTo>
                          <a:lnTo>
                            <a:pt x="236" y="7"/>
                          </a:lnTo>
                          <a:lnTo>
                            <a:pt x="236" y="89"/>
                          </a:lnTo>
                          <a:lnTo>
                            <a:pt x="6" y="96"/>
                          </a:lnTo>
                          <a:lnTo>
                            <a:pt x="6" y="96"/>
                          </a:lnTo>
                          <a:lnTo>
                            <a:pt x="6" y="18"/>
                          </a:lnTo>
                          <a:lnTo>
                            <a:pt x="6" y="18"/>
                          </a:lnTo>
                          <a:lnTo>
                            <a:pt x="236" y="7"/>
                          </a:lnTo>
                          <a:lnTo>
                            <a:pt x="236" y="7"/>
                          </a:lnTo>
                          <a:close/>
                          <a:moveTo>
                            <a:pt x="240" y="1"/>
                          </a:moveTo>
                          <a:lnTo>
                            <a:pt x="240" y="1"/>
                          </a:lnTo>
                          <a:lnTo>
                            <a:pt x="239" y="0"/>
                          </a:lnTo>
                          <a:lnTo>
                            <a:pt x="3" y="12"/>
                          </a:lnTo>
                          <a:lnTo>
                            <a:pt x="3" y="12"/>
                          </a:lnTo>
                          <a:lnTo>
                            <a:pt x="0" y="13"/>
                          </a:lnTo>
                          <a:lnTo>
                            <a:pt x="0" y="15"/>
                          </a:lnTo>
                          <a:lnTo>
                            <a:pt x="0" y="172"/>
                          </a:lnTo>
                          <a:lnTo>
                            <a:pt x="0" y="172"/>
                          </a:lnTo>
                          <a:lnTo>
                            <a:pt x="0" y="174"/>
                          </a:lnTo>
                          <a:lnTo>
                            <a:pt x="3" y="175"/>
                          </a:lnTo>
                          <a:lnTo>
                            <a:pt x="239" y="175"/>
                          </a:lnTo>
                          <a:lnTo>
                            <a:pt x="239" y="175"/>
                          </a:lnTo>
                          <a:lnTo>
                            <a:pt x="240" y="174"/>
                          </a:lnTo>
                          <a:lnTo>
                            <a:pt x="242" y="172"/>
                          </a:lnTo>
                          <a:lnTo>
                            <a:pt x="242" y="3"/>
                          </a:lnTo>
                          <a:lnTo>
                            <a:pt x="242" y="3"/>
                          </a:lnTo>
                          <a:lnTo>
                            <a:pt x="240" y="1"/>
                          </a:lnTo>
                          <a:lnTo>
                            <a:pt x="24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31" name="Freeform 430"/>
                    <p:cNvSpPr>
                      <a:spLocks/>
                    </p:cNvSpPr>
                    <p:nvPr/>
                  </p:nvSpPr>
                  <p:spPr bwMode="auto">
                    <a:xfrm>
                      <a:off x="1636713" y="2709863"/>
                      <a:ext cx="61913" cy="65087"/>
                    </a:xfrm>
                    <a:custGeom>
                      <a:avLst/>
                      <a:gdLst/>
                      <a:ahLst/>
                      <a:cxnLst>
                        <a:cxn ang="0">
                          <a:pos x="39" y="21"/>
                        </a:cxn>
                        <a:cxn ang="0">
                          <a:pos x="39" y="21"/>
                        </a:cxn>
                        <a:cxn ang="0">
                          <a:pos x="38" y="13"/>
                        </a:cxn>
                        <a:cxn ang="0">
                          <a:pos x="33" y="6"/>
                        </a:cxn>
                        <a:cxn ang="0">
                          <a:pos x="27" y="1"/>
                        </a:cxn>
                        <a:cxn ang="0">
                          <a:pos x="20" y="0"/>
                        </a:cxn>
                        <a:cxn ang="0">
                          <a:pos x="20" y="0"/>
                        </a:cxn>
                        <a:cxn ang="0">
                          <a:pos x="12" y="1"/>
                        </a:cxn>
                        <a:cxn ang="0">
                          <a:pos x="6" y="6"/>
                        </a:cxn>
                        <a:cxn ang="0">
                          <a:pos x="1" y="13"/>
                        </a:cxn>
                        <a:cxn ang="0">
                          <a:pos x="0" y="21"/>
                        </a:cxn>
                        <a:cxn ang="0">
                          <a:pos x="0" y="21"/>
                        </a:cxn>
                        <a:cxn ang="0">
                          <a:pos x="1" y="28"/>
                        </a:cxn>
                        <a:cxn ang="0">
                          <a:pos x="6" y="34"/>
                        </a:cxn>
                        <a:cxn ang="0">
                          <a:pos x="12" y="39"/>
                        </a:cxn>
                        <a:cxn ang="0">
                          <a:pos x="20" y="41"/>
                        </a:cxn>
                        <a:cxn ang="0">
                          <a:pos x="20" y="41"/>
                        </a:cxn>
                        <a:cxn ang="0">
                          <a:pos x="27" y="39"/>
                        </a:cxn>
                        <a:cxn ang="0">
                          <a:pos x="33" y="34"/>
                        </a:cxn>
                        <a:cxn ang="0">
                          <a:pos x="38" y="28"/>
                        </a:cxn>
                        <a:cxn ang="0">
                          <a:pos x="39" y="21"/>
                        </a:cxn>
                        <a:cxn ang="0">
                          <a:pos x="39" y="21"/>
                        </a:cxn>
                      </a:cxnLst>
                      <a:rect l="0" t="0" r="r" b="b"/>
                      <a:pathLst>
                        <a:path w="39" h="41">
                          <a:moveTo>
                            <a:pt x="39" y="21"/>
                          </a:moveTo>
                          <a:lnTo>
                            <a:pt x="39" y="21"/>
                          </a:lnTo>
                          <a:lnTo>
                            <a:pt x="38" y="13"/>
                          </a:lnTo>
                          <a:lnTo>
                            <a:pt x="33" y="6"/>
                          </a:lnTo>
                          <a:lnTo>
                            <a:pt x="27" y="1"/>
                          </a:lnTo>
                          <a:lnTo>
                            <a:pt x="20" y="0"/>
                          </a:lnTo>
                          <a:lnTo>
                            <a:pt x="20" y="0"/>
                          </a:lnTo>
                          <a:lnTo>
                            <a:pt x="12" y="1"/>
                          </a:lnTo>
                          <a:lnTo>
                            <a:pt x="6" y="6"/>
                          </a:lnTo>
                          <a:lnTo>
                            <a:pt x="1" y="13"/>
                          </a:lnTo>
                          <a:lnTo>
                            <a:pt x="0" y="21"/>
                          </a:lnTo>
                          <a:lnTo>
                            <a:pt x="0" y="21"/>
                          </a:lnTo>
                          <a:lnTo>
                            <a:pt x="1" y="28"/>
                          </a:lnTo>
                          <a:lnTo>
                            <a:pt x="6" y="34"/>
                          </a:lnTo>
                          <a:lnTo>
                            <a:pt x="12" y="39"/>
                          </a:lnTo>
                          <a:lnTo>
                            <a:pt x="20" y="41"/>
                          </a:lnTo>
                          <a:lnTo>
                            <a:pt x="20" y="41"/>
                          </a:lnTo>
                          <a:lnTo>
                            <a:pt x="27" y="39"/>
                          </a:lnTo>
                          <a:lnTo>
                            <a:pt x="33" y="34"/>
                          </a:lnTo>
                          <a:lnTo>
                            <a:pt x="38" y="28"/>
                          </a:lnTo>
                          <a:lnTo>
                            <a:pt x="39" y="21"/>
                          </a:lnTo>
                          <a:lnTo>
                            <a:pt x="39" y="21"/>
                          </a:lnTo>
                          <a:close/>
                        </a:path>
                      </a:pathLst>
                    </a:custGeom>
                    <a:solidFill>
                      <a:srgbClr val="8C8C8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32" name="Freeform 431"/>
                    <p:cNvSpPr>
                      <a:spLocks/>
                    </p:cNvSpPr>
                    <p:nvPr/>
                  </p:nvSpPr>
                  <p:spPr bwMode="auto">
                    <a:xfrm>
                      <a:off x="1646238" y="2720975"/>
                      <a:ext cx="42863" cy="42862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14"/>
                        </a:cxn>
                        <a:cxn ang="0">
                          <a:pos x="27" y="14"/>
                        </a:cxn>
                        <a:cxn ang="0">
                          <a:pos x="26" y="8"/>
                        </a:cxn>
                        <a:cxn ang="0">
                          <a:pos x="23" y="3"/>
                        </a:cxn>
                        <a:cxn ang="0">
                          <a:pos x="18" y="0"/>
                        </a:cxn>
                        <a:cxn ang="0">
                          <a:pos x="14" y="0"/>
                        </a:cxn>
                        <a:cxn ang="0">
                          <a:pos x="14" y="0"/>
                        </a:cxn>
                        <a:cxn ang="0">
                          <a:pos x="9" y="0"/>
                        </a:cxn>
                        <a:cxn ang="0">
                          <a:pos x="5" y="3"/>
                        </a:cxn>
                        <a:cxn ang="0">
                          <a:pos x="2" y="8"/>
                        </a:cxn>
                        <a:cxn ang="0">
                          <a:pos x="0" y="14"/>
                        </a:cxn>
                        <a:cxn ang="0">
                          <a:pos x="0" y="14"/>
                        </a:cxn>
                        <a:cxn ang="0">
                          <a:pos x="2" y="18"/>
                        </a:cxn>
                        <a:cxn ang="0">
                          <a:pos x="5" y="23"/>
                        </a:cxn>
                        <a:cxn ang="0">
                          <a:pos x="9" y="26"/>
                        </a:cxn>
                        <a:cxn ang="0">
                          <a:pos x="14" y="27"/>
                        </a:cxn>
                        <a:cxn ang="0">
                          <a:pos x="14" y="27"/>
                        </a:cxn>
                        <a:cxn ang="0">
                          <a:pos x="18" y="26"/>
                        </a:cxn>
                        <a:cxn ang="0">
                          <a:pos x="23" y="23"/>
                        </a:cxn>
                        <a:cxn ang="0">
                          <a:pos x="26" y="18"/>
                        </a:cxn>
                        <a:cxn ang="0">
                          <a:pos x="27" y="14"/>
                        </a:cxn>
                        <a:cxn ang="0">
                          <a:pos x="27" y="14"/>
                        </a:cxn>
                      </a:cxnLst>
                      <a:rect l="0" t="0" r="r" b="b"/>
                      <a:pathLst>
                        <a:path w="27" h="27">
                          <a:moveTo>
                            <a:pt x="27" y="14"/>
                          </a:moveTo>
                          <a:lnTo>
                            <a:pt x="27" y="14"/>
                          </a:lnTo>
                          <a:lnTo>
                            <a:pt x="26" y="8"/>
                          </a:lnTo>
                          <a:lnTo>
                            <a:pt x="23" y="3"/>
                          </a:lnTo>
                          <a:lnTo>
                            <a:pt x="18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9" y="0"/>
                          </a:lnTo>
                          <a:lnTo>
                            <a:pt x="5" y="3"/>
                          </a:lnTo>
                          <a:lnTo>
                            <a:pt x="2" y="8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2" y="18"/>
                          </a:lnTo>
                          <a:lnTo>
                            <a:pt x="5" y="23"/>
                          </a:lnTo>
                          <a:lnTo>
                            <a:pt x="9" y="26"/>
                          </a:lnTo>
                          <a:lnTo>
                            <a:pt x="14" y="27"/>
                          </a:lnTo>
                          <a:lnTo>
                            <a:pt x="14" y="27"/>
                          </a:lnTo>
                          <a:lnTo>
                            <a:pt x="18" y="26"/>
                          </a:lnTo>
                          <a:lnTo>
                            <a:pt x="23" y="23"/>
                          </a:lnTo>
                          <a:lnTo>
                            <a:pt x="26" y="18"/>
                          </a:lnTo>
                          <a:lnTo>
                            <a:pt x="27" y="14"/>
                          </a:lnTo>
                          <a:lnTo>
                            <a:pt x="27" y="14"/>
                          </a:lnTo>
                          <a:close/>
                        </a:path>
                      </a:pathLst>
                    </a:custGeom>
                    <a:solidFill>
                      <a:srgbClr val="33A02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33" name="Freeform 43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641475" y="2716213"/>
                      <a:ext cx="52388" cy="53975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7"/>
                        </a:cxn>
                        <a:cxn ang="0">
                          <a:pos x="6" y="17"/>
                        </a:cxn>
                        <a:cxn ang="0">
                          <a:pos x="8" y="12"/>
                        </a:cxn>
                        <a:cxn ang="0">
                          <a:pos x="9" y="9"/>
                        </a:cxn>
                        <a:cxn ang="0">
                          <a:pos x="12" y="6"/>
                        </a:cxn>
                        <a:cxn ang="0">
                          <a:pos x="17" y="6"/>
                        </a:cxn>
                        <a:cxn ang="0">
                          <a:pos x="17" y="6"/>
                        </a:cxn>
                        <a:cxn ang="0">
                          <a:pos x="21" y="6"/>
                        </a:cxn>
                        <a:cxn ang="0">
                          <a:pos x="24" y="9"/>
                        </a:cxn>
                        <a:cxn ang="0">
                          <a:pos x="26" y="12"/>
                        </a:cxn>
                        <a:cxn ang="0">
                          <a:pos x="27" y="17"/>
                        </a:cxn>
                        <a:cxn ang="0">
                          <a:pos x="27" y="17"/>
                        </a:cxn>
                        <a:cxn ang="0">
                          <a:pos x="26" y="20"/>
                        </a:cxn>
                        <a:cxn ang="0">
                          <a:pos x="24" y="24"/>
                        </a:cxn>
                        <a:cxn ang="0">
                          <a:pos x="21" y="26"/>
                        </a:cxn>
                        <a:cxn ang="0">
                          <a:pos x="17" y="27"/>
                        </a:cxn>
                        <a:cxn ang="0">
                          <a:pos x="17" y="27"/>
                        </a:cxn>
                        <a:cxn ang="0">
                          <a:pos x="12" y="26"/>
                        </a:cxn>
                        <a:cxn ang="0">
                          <a:pos x="9" y="24"/>
                        </a:cxn>
                        <a:cxn ang="0">
                          <a:pos x="8" y="20"/>
                        </a:cxn>
                        <a:cxn ang="0">
                          <a:pos x="6" y="17"/>
                        </a:cxn>
                        <a:cxn ang="0">
                          <a:pos x="6" y="17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  <a:cxn ang="0">
                          <a:pos x="2" y="23"/>
                        </a:cxn>
                        <a:cxn ang="0">
                          <a:pos x="6" y="29"/>
                        </a:cxn>
                        <a:cxn ang="0">
                          <a:pos x="11" y="32"/>
                        </a:cxn>
                        <a:cxn ang="0">
                          <a:pos x="17" y="34"/>
                        </a:cxn>
                        <a:cxn ang="0">
                          <a:pos x="17" y="34"/>
                        </a:cxn>
                        <a:cxn ang="0">
                          <a:pos x="23" y="32"/>
                        </a:cxn>
                        <a:cxn ang="0">
                          <a:pos x="29" y="29"/>
                        </a:cxn>
                        <a:cxn ang="0">
                          <a:pos x="32" y="23"/>
                        </a:cxn>
                        <a:cxn ang="0">
                          <a:pos x="33" y="17"/>
                        </a:cxn>
                        <a:cxn ang="0">
                          <a:pos x="33" y="17"/>
                        </a:cxn>
                        <a:cxn ang="0">
                          <a:pos x="32" y="11"/>
                        </a:cxn>
                        <a:cxn ang="0">
                          <a:pos x="29" y="5"/>
                        </a:cxn>
                        <a:cxn ang="0">
                          <a:pos x="23" y="2"/>
                        </a:cxn>
                        <a:cxn ang="0">
                          <a:pos x="17" y="0"/>
                        </a:cxn>
                        <a:cxn ang="0">
                          <a:pos x="17" y="0"/>
                        </a:cxn>
                        <a:cxn ang="0">
                          <a:pos x="11" y="2"/>
                        </a:cxn>
                        <a:cxn ang="0">
                          <a:pos x="6" y="5"/>
                        </a:cxn>
                        <a:cxn ang="0">
                          <a:pos x="2" y="11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</a:cxnLst>
                      <a:rect l="0" t="0" r="r" b="b"/>
                      <a:pathLst>
                        <a:path w="33" h="34">
                          <a:moveTo>
                            <a:pt x="6" y="17"/>
                          </a:moveTo>
                          <a:lnTo>
                            <a:pt x="6" y="17"/>
                          </a:lnTo>
                          <a:lnTo>
                            <a:pt x="8" y="12"/>
                          </a:lnTo>
                          <a:lnTo>
                            <a:pt x="9" y="9"/>
                          </a:lnTo>
                          <a:lnTo>
                            <a:pt x="12" y="6"/>
                          </a:lnTo>
                          <a:lnTo>
                            <a:pt x="17" y="6"/>
                          </a:lnTo>
                          <a:lnTo>
                            <a:pt x="17" y="6"/>
                          </a:lnTo>
                          <a:lnTo>
                            <a:pt x="21" y="6"/>
                          </a:lnTo>
                          <a:lnTo>
                            <a:pt x="24" y="9"/>
                          </a:lnTo>
                          <a:lnTo>
                            <a:pt x="26" y="12"/>
                          </a:lnTo>
                          <a:lnTo>
                            <a:pt x="27" y="17"/>
                          </a:lnTo>
                          <a:lnTo>
                            <a:pt x="27" y="17"/>
                          </a:lnTo>
                          <a:lnTo>
                            <a:pt x="26" y="20"/>
                          </a:lnTo>
                          <a:lnTo>
                            <a:pt x="24" y="24"/>
                          </a:lnTo>
                          <a:lnTo>
                            <a:pt x="21" y="26"/>
                          </a:lnTo>
                          <a:lnTo>
                            <a:pt x="17" y="27"/>
                          </a:lnTo>
                          <a:lnTo>
                            <a:pt x="17" y="27"/>
                          </a:lnTo>
                          <a:lnTo>
                            <a:pt x="12" y="26"/>
                          </a:lnTo>
                          <a:lnTo>
                            <a:pt x="9" y="24"/>
                          </a:lnTo>
                          <a:lnTo>
                            <a:pt x="8" y="20"/>
                          </a:lnTo>
                          <a:lnTo>
                            <a:pt x="6" y="17"/>
                          </a:lnTo>
                          <a:lnTo>
                            <a:pt x="6" y="17"/>
                          </a:lnTo>
                          <a:close/>
                          <a:moveTo>
                            <a:pt x="0" y="17"/>
                          </a:moveTo>
                          <a:lnTo>
                            <a:pt x="0" y="17"/>
                          </a:lnTo>
                          <a:lnTo>
                            <a:pt x="2" y="23"/>
                          </a:lnTo>
                          <a:lnTo>
                            <a:pt x="6" y="29"/>
                          </a:lnTo>
                          <a:lnTo>
                            <a:pt x="11" y="32"/>
                          </a:lnTo>
                          <a:lnTo>
                            <a:pt x="17" y="34"/>
                          </a:lnTo>
                          <a:lnTo>
                            <a:pt x="17" y="34"/>
                          </a:lnTo>
                          <a:lnTo>
                            <a:pt x="23" y="32"/>
                          </a:lnTo>
                          <a:lnTo>
                            <a:pt x="29" y="29"/>
                          </a:lnTo>
                          <a:lnTo>
                            <a:pt x="32" y="23"/>
                          </a:lnTo>
                          <a:lnTo>
                            <a:pt x="33" y="17"/>
                          </a:lnTo>
                          <a:lnTo>
                            <a:pt x="33" y="17"/>
                          </a:lnTo>
                          <a:lnTo>
                            <a:pt x="32" y="11"/>
                          </a:lnTo>
                          <a:lnTo>
                            <a:pt x="29" y="5"/>
                          </a:lnTo>
                          <a:lnTo>
                            <a:pt x="23" y="2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1" y="2"/>
                          </a:lnTo>
                          <a:lnTo>
                            <a:pt x="6" y="5"/>
                          </a:lnTo>
                          <a:lnTo>
                            <a:pt x="2" y="11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34" name="Freeform 433"/>
                    <p:cNvSpPr>
                      <a:spLocks/>
                    </p:cNvSpPr>
                    <p:nvPr/>
                  </p:nvSpPr>
                  <p:spPr bwMode="auto">
                    <a:xfrm>
                      <a:off x="1636713" y="2786063"/>
                      <a:ext cx="61913" cy="65087"/>
                    </a:xfrm>
                    <a:custGeom>
                      <a:avLst/>
                      <a:gdLst/>
                      <a:ahLst/>
                      <a:cxnLst>
                        <a:cxn ang="0">
                          <a:pos x="39" y="21"/>
                        </a:cxn>
                        <a:cxn ang="0">
                          <a:pos x="39" y="21"/>
                        </a:cxn>
                        <a:cxn ang="0">
                          <a:pos x="38" y="14"/>
                        </a:cxn>
                        <a:cxn ang="0">
                          <a:pos x="33" y="6"/>
                        </a:cxn>
                        <a:cxn ang="0">
                          <a:pos x="27" y="2"/>
                        </a:cxn>
                        <a:cxn ang="0">
                          <a:pos x="20" y="0"/>
                        </a:cxn>
                        <a:cxn ang="0">
                          <a:pos x="20" y="0"/>
                        </a:cxn>
                        <a:cxn ang="0">
                          <a:pos x="12" y="2"/>
                        </a:cxn>
                        <a:cxn ang="0">
                          <a:pos x="6" y="6"/>
                        </a:cxn>
                        <a:cxn ang="0">
                          <a:pos x="1" y="14"/>
                        </a:cxn>
                        <a:cxn ang="0">
                          <a:pos x="0" y="21"/>
                        </a:cxn>
                        <a:cxn ang="0">
                          <a:pos x="0" y="21"/>
                        </a:cxn>
                        <a:cxn ang="0">
                          <a:pos x="1" y="29"/>
                        </a:cxn>
                        <a:cxn ang="0">
                          <a:pos x="6" y="35"/>
                        </a:cxn>
                        <a:cxn ang="0">
                          <a:pos x="12" y="39"/>
                        </a:cxn>
                        <a:cxn ang="0">
                          <a:pos x="20" y="41"/>
                        </a:cxn>
                        <a:cxn ang="0">
                          <a:pos x="20" y="41"/>
                        </a:cxn>
                        <a:cxn ang="0">
                          <a:pos x="27" y="39"/>
                        </a:cxn>
                        <a:cxn ang="0">
                          <a:pos x="33" y="35"/>
                        </a:cxn>
                        <a:cxn ang="0">
                          <a:pos x="38" y="29"/>
                        </a:cxn>
                        <a:cxn ang="0">
                          <a:pos x="39" y="21"/>
                        </a:cxn>
                        <a:cxn ang="0">
                          <a:pos x="39" y="21"/>
                        </a:cxn>
                      </a:cxnLst>
                      <a:rect l="0" t="0" r="r" b="b"/>
                      <a:pathLst>
                        <a:path w="39" h="41">
                          <a:moveTo>
                            <a:pt x="39" y="21"/>
                          </a:moveTo>
                          <a:lnTo>
                            <a:pt x="39" y="21"/>
                          </a:lnTo>
                          <a:lnTo>
                            <a:pt x="38" y="14"/>
                          </a:lnTo>
                          <a:lnTo>
                            <a:pt x="33" y="6"/>
                          </a:lnTo>
                          <a:lnTo>
                            <a:pt x="27" y="2"/>
                          </a:lnTo>
                          <a:lnTo>
                            <a:pt x="20" y="0"/>
                          </a:lnTo>
                          <a:lnTo>
                            <a:pt x="20" y="0"/>
                          </a:lnTo>
                          <a:lnTo>
                            <a:pt x="12" y="2"/>
                          </a:lnTo>
                          <a:lnTo>
                            <a:pt x="6" y="6"/>
                          </a:lnTo>
                          <a:lnTo>
                            <a:pt x="1" y="14"/>
                          </a:lnTo>
                          <a:lnTo>
                            <a:pt x="0" y="21"/>
                          </a:lnTo>
                          <a:lnTo>
                            <a:pt x="0" y="21"/>
                          </a:lnTo>
                          <a:lnTo>
                            <a:pt x="1" y="29"/>
                          </a:lnTo>
                          <a:lnTo>
                            <a:pt x="6" y="35"/>
                          </a:lnTo>
                          <a:lnTo>
                            <a:pt x="12" y="39"/>
                          </a:lnTo>
                          <a:lnTo>
                            <a:pt x="20" y="41"/>
                          </a:lnTo>
                          <a:lnTo>
                            <a:pt x="20" y="41"/>
                          </a:lnTo>
                          <a:lnTo>
                            <a:pt x="27" y="39"/>
                          </a:lnTo>
                          <a:lnTo>
                            <a:pt x="33" y="35"/>
                          </a:lnTo>
                          <a:lnTo>
                            <a:pt x="38" y="29"/>
                          </a:lnTo>
                          <a:lnTo>
                            <a:pt x="39" y="21"/>
                          </a:lnTo>
                          <a:lnTo>
                            <a:pt x="39" y="21"/>
                          </a:lnTo>
                          <a:close/>
                        </a:path>
                      </a:pathLst>
                    </a:custGeom>
                    <a:solidFill>
                      <a:srgbClr val="8C8C8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35" name="Freeform 434"/>
                    <p:cNvSpPr>
                      <a:spLocks/>
                    </p:cNvSpPr>
                    <p:nvPr/>
                  </p:nvSpPr>
                  <p:spPr bwMode="auto">
                    <a:xfrm>
                      <a:off x="1646238" y="2798763"/>
                      <a:ext cx="42863" cy="42862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13"/>
                        </a:cxn>
                        <a:cxn ang="0">
                          <a:pos x="27" y="13"/>
                        </a:cxn>
                        <a:cxn ang="0">
                          <a:pos x="26" y="7"/>
                        </a:cxn>
                        <a:cxn ang="0">
                          <a:pos x="23" y="3"/>
                        </a:cxn>
                        <a:cxn ang="0">
                          <a:pos x="18" y="0"/>
                        </a:cxn>
                        <a:cxn ang="0">
                          <a:pos x="14" y="0"/>
                        </a:cxn>
                        <a:cxn ang="0">
                          <a:pos x="14" y="0"/>
                        </a:cxn>
                        <a:cxn ang="0">
                          <a:pos x="9" y="0"/>
                        </a:cxn>
                        <a:cxn ang="0">
                          <a:pos x="5" y="3"/>
                        </a:cxn>
                        <a:cxn ang="0">
                          <a:pos x="2" y="7"/>
                        </a:cxn>
                        <a:cxn ang="0">
                          <a:pos x="0" y="13"/>
                        </a:cxn>
                        <a:cxn ang="0">
                          <a:pos x="0" y="13"/>
                        </a:cxn>
                        <a:cxn ang="0">
                          <a:pos x="2" y="18"/>
                        </a:cxn>
                        <a:cxn ang="0">
                          <a:pos x="5" y="22"/>
                        </a:cxn>
                        <a:cxn ang="0">
                          <a:pos x="9" y="25"/>
                        </a:cxn>
                        <a:cxn ang="0">
                          <a:pos x="14" y="27"/>
                        </a:cxn>
                        <a:cxn ang="0">
                          <a:pos x="14" y="27"/>
                        </a:cxn>
                        <a:cxn ang="0">
                          <a:pos x="18" y="25"/>
                        </a:cxn>
                        <a:cxn ang="0">
                          <a:pos x="23" y="22"/>
                        </a:cxn>
                        <a:cxn ang="0">
                          <a:pos x="26" y="18"/>
                        </a:cxn>
                        <a:cxn ang="0">
                          <a:pos x="27" y="13"/>
                        </a:cxn>
                        <a:cxn ang="0">
                          <a:pos x="27" y="13"/>
                        </a:cxn>
                      </a:cxnLst>
                      <a:rect l="0" t="0" r="r" b="b"/>
                      <a:pathLst>
                        <a:path w="27" h="27">
                          <a:moveTo>
                            <a:pt x="27" y="13"/>
                          </a:moveTo>
                          <a:lnTo>
                            <a:pt x="27" y="13"/>
                          </a:lnTo>
                          <a:lnTo>
                            <a:pt x="26" y="7"/>
                          </a:lnTo>
                          <a:lnTo>
                            <a:pt x="23" y="3"/>
                          </a:lnTo>
                          <a:lnTo>
                            <a:pt x="18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9" y="0"/>
                          </a:lnTo>
                          <a:lnTo>
                            <a:pt x="5" y="3"/>
                          </a:lnTo>
                          <a:lnTo>
                            <a:pt x="2" y="7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2" y="18"/>
                          </a:lnTo>
                          <a:lnTo>
                            <a:pt x="5" y="22"/>
                          </a:lnTo>
                          <a:lnTo>
                            <a:pt x="9" y="25"/>
                          </a:lnTo>
                          <a:lnTo>
                            <a:pt x="14" y="27"/>
                          </a:lnTo>
                          <a:lnTo>
                            <a:pt x="14" y="27"/>
                          </a:lnTo>
                          <a:lnTo>
                            <a:pt x="18" y="25"/>
                          </a:lnTo>
                          <a:lnTo>
                            <a:pt x="23" y="22"/>
                          </a:lnTo>
                          <a:lnTo>
                            <a:pt x="26" y="18"/>
                          </a:lnTo>
                          <a:lnTo>
                            <a:pt x="27" y="13"/>
                          </a:lnTo>
                          <a:lnTo>
                            <a:pt x="27" y="13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36" name="Freeform 43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641475" y="2794000"/>
                      <a:ext cx="52388" cy="52387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6"/>
                        </a:cxn>
                        <a:cxn ang="0">
                          <a:pos x="6" y="16"/>
                        </a:cxn>
                        <a:cxn ang="0">
                          <a:pos x="8" y="12"/>
                        </a:cxn>
                        <a:cxn ang="0">
                          <a:pos x="9" y="9"/>
                        </a:cxn>
                        <a:cxn ang="0">
                          <a:pos x="12" y="6"/>
                        </a:cxn>
                        <a:cxn ang="0">
                          <a:pos x="17" y="6"/>
                        </a:cxn>
                        <a:cxn ang="0">
                          <a:pos x="17" y="6"/>
                        </a:cxn>
                        <a:cxn ang="0">
                          <a:pos x="21" y="6"/>
                        </a:cxn>
                        <a:cxn ang="0">
                          <a:pos x="24" y="9"/>
                        </a:cxn>
                        <a:cxn ang="0">
                          <a:pos x="26" y="12"/>
                        </a:cxn>
                        <a:cxn ang="0">
                          <a:pos x="27" y="16"/>
                        </a:cxn>
                        <a:cxn ang="0">
                          <a:pos x="27" y="16"/>
                        </a:cxn>
                        <a:cxn ang="0">
                          <a:pos x="26" y="19"/>
                        </a:cxn>
                        <a:cxn ang="0">
                          <a:pos x="24" y="24"/>
                        </a:cxn>
                        <a:cxn ang="0">
                          <a:pos x="21" y="25"/>
                        </a:cxn>
                        <a:cxn ang="0">
                          <a:pos x="17" y="27"/>
                        </a:cxn>
                        <a:cxn ang="0">
                          <a:pos x="17" y="27"/>
                        </a:cxn>
                        <a:cxn ang="0">
                          <a:pos x="12" y="25"/>
                        </a:cxn>
                        <a:cxn ang="0">
                          <a:pos x="9" y="24"/>
                        </a:cxn>
                        <a:cxn ang="0">
                          <a:pos x="8" y="19"/>
                        </a:cxn>
                        <a:cxn ang="0">
                          <a:pos x="6" y="16"/>
                        </a:cxn>
                        <a:cxn ang="0">
                          <a:pos x="6" y="16"/>
                        </a:cxn>
                        <a:cxn ang="0">
                          <a:pos x="0" y="16"/>
                        </a:cxn>
                        <a:cxn ang="0">
                          <a:pos x="0" y="16"/>
                        </a:cxn>
                        <a:cxn ang="0">
                          <a:pos x="2" y="22"/>
                        </a:cxn>
                        <a:cxn ang="0">
                          <a:pos x="6" y="28"/>
                        </a:cxn>
                        <a:cxn ang="0">
                          <a:pos x="11" y="31"/>
                        </a:cxn>
                        <a:cxn ang="0">
                          <a:pos x="17" y="33"/>
                        </a:cxn>
                        <a:cxn ang="0">
                          <a:pos x="17" y="33"/>
                        </a:cxn>
                        <a:cxn ang="0">
                          <a:pos x="23" y="31"/>
                        </a:cxn>
                        <a:cxn ang="0">
                          <a:pos x="29" y="28"/>
                        </a:cxn>
                        <a:cxn ang="0">
                          <a:pos x="32" y="22"/>
                        </a:cxn>
                        <a:cxn ang="0">
                          <a:pos x="33" y="16"/>
                        </a:cxn>
                        <a:cxn ang="0">
                          <a:pos x="33" y="16"/>
                        </a:cxn>
                        <a:cxn ang="0">
                          <a:pos x="32" y="10"/>
                        </a:cxn>
                        <a:cxn ang="0">
                          <a:pos x="29" y="4"/>
                        </a:cxn>
                        <a:cxn ang="0">
                          <a:pos x="23" y="1"/>
                        </a:cxn>
                        <a:cxn ang="0">
                          <a:pos x="17" y="0"/>
                        </a:cxn>
                        <a:cxn ang="0">
                          <a:pos x="17" y="0"/>
                        </a:cxn>
                        <a:cxn ang="0">
                          <a:pos x="11" y="1"/>
                        </a:cxn>
                        <a:cxn ang="0">
                          <a:pos x="6" y="4"/>
                        </a:cxn>
                        <a:cxn ang="0">
                          <a:pos x="2" y="10"/>
                        </a:cxn>
                        <a:cxn ang="0">
                          <a:pos x="0" y="16"/>
                        </a:cxn>
                        <a:cxn ang="0">
                          <a:pos x="0" y="16"/>
                        </a:cxn>
                      </a:cxnLst>
                      <a:rect l="0" t="0" r="r" b="b"/>
                      <a:pathLst>
                        <a:path w="33" h="33">
                          <a:moveTo>
                            <a:pt x="6" y="16"/>
                          </a:moveTo>
                          <a:lnTo>
                            <a:pt x="6" y="16"/>
                          </a:lnTo>
                          <a:lnTo>
                            <a:pt x="8" y="12"/>
                          </a:lnTo>
                          <a:lnTo>
                            <a:pt x="9" y="9"/>
                          </a:lnTo>
                          <a:lnTo>
                            <a:pt x="12" y="6"/>
                          </a:lnTo>
                          <a:lnTo>
                            <a:pt x="17" y="6"/>
                          </a:lnTo>
                          <a:lnTo>
                            <a:pt x="17" y="6"/>
                          </a:lnTo>
                          <a:lnTo>
                            <a:pt x="21" y="6"/>
                          </a:lnTo>
                          <a:lnTo>
                            <a:pt x="24" y="9"/>
                          </a:lnTo>
                          <a:lnTo>
                            <a:pt x="26" y="12"/>
                          </a:lnTo>
                          <a:lnTo>
                            <a:pt x="27" y="16"/>
                          </a:lnTo>
                          <a:lnTo>
                            <a:pt x="27" y="16"/>
                          </a:lnTo>
                          <a:lnTo>
                            <a:pt x="26" y="19"/>
                          </a:lnTo>
                          <a:lnTo>
                            <a:pt x="24" y="24"/>
                          </a:lnTo>
                          <a:lnTo>
                            <a:pt x="21" y="25"/>
                          </a:lnTo>
                          <a:lnTo>
                            <a:pt x="17" y="27"/>
                          </a:lnTo>
                          <a:lnTo>
                            <a:pt x="17" y="27"/>
                          </a:lnTo>
                          <a:lnTo>
                            <a:pt x="12" y="25"/>
                          </a:lnTo>
                          <a:lnTo>
                            <a:pt x="9" y="24"/>
                          </a:lnTo>
                          <a:lnTo>
                            <a:pt x="8" y="19"/>
                          </a:lnTo>
                          <a:lnTo>
                            <a:pt x="6" y="16"/>
                          </a:lnTo>
                          <a:lnTo>
                            <a:pt x="6" y="16"/>
                          </a:lnTo>
                          <a:close/>
                          <a:moveTo>
                            <a:pt x="0" y="16"/>
                          </a:moveTo>
                          <a:lnTo>
                            <a:pt x="0" y="16"/>
                          </a:lnTo>
                          <a:lnTo>
                            <a:pt x="2" y="22"/>
                          </a:lnTo>
                          <a:lnTo>
                            <a:pt x="6" y="28"/>
                          </a:lnTo>
                          <a:lnTo>
                            <a:pt x="11" y="31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23" y="31"/>
                          </a:lnTo>
                          <a:lnTo>
                            <a:pt x="29" y="28"/>
                          </a:lnTo>
                          <a:lnTo>
                            <a:pt x="32" y="22"/>
                          </a:lnTo>
                          <a:lnTo>
                            <a:pt x="33" y="16"/>
                          </a:lnTo>
                          <a:lnTo>
                            <a:pt x="33" y="16"/>
                          </a:lnTo>
                          <a:lnTo>
                            <a:pt x="32" y="10"/>
                          </a:lnTo>
                          <a:lnTo>
                            <a:pt x="29" y="4"/>
                          </a:lnTo>
                          <a:lnTo>
                            <a:pt x="23" y="1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1" y="1"/>
                          </a:lnTo>
                          <a:lnTo>
                            <a:pt x="6" y="4"/>
                          </a:lnTo>
                          <a:lnTo>
                            <a:pt x="2" y="10"/>
                          </a:lnTo>
                          <a:lnTo>
                            <a:pt x="0" y="16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37" name="Freeform 436"/>
                    <p:cNvSpPr>
                      <a:spLocks/>
                    </p:cNvSpPr>
                    <p:nvPr/>
                  </p:nvSpPr>
                  <p:spPr bwMode="auto">
                    <a:xfrm>
                      <a:off x="1679575" y="2438400"/>
                      <a:ext cx="322263" cy="103187"/>
                    </a:xfrm>
                    <a:custGeom>
                      <a:avLst/>
                      <a:gdLst/>
                      <a:ahLst/>
                      <a:cxnLst>
                        <a:cxn ang="0">
                          <a:pos x="203" y="59"/>
                        </a:cxn>
                        <a:cxn ang="0">
                          <a:pos x="0" y="65"/>
                        </a:cxn>
                        <a:cxn ang="0">
                          <a:pos x="0" y="10"/>
                        </a:cxn>
                        <a:cxn ang="0">
                          <a:pos x="203" y="0"/>
                        </a:cxn>
                        <a:cxn ang="0">
                          <a:pos x="203" y="59"/>
                        </a:cxn>
                      </a:cxnLst>
                      <a:rect l="0" t="0" r="r" b="b"/>
                      <a:pathLst>
                        <a:path w="203" h="65">
                          <a:moveTo>
                            <a:pt x="203" y="59"/>
                          </a:moveTo>
                          <a:lnTo>
                            <a:pt x="0" y="65"/>
                          </a:lnTo>
                          <a:lnTo>
                            <a:pt x="0" y="10"/>
                          </a:lnTo>
                          <a:lnTo>
                            <a:pt x="203" y="0"/>
                          </a:lnTo>
                          <a:lnTo>
                            <a:pt x="203" y="59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38" name="Freeform 437"/>
                    <p:cNvSpPr>
                      <a:spLocks/>
                    </p:cNvSpPr>
                    <p:nvPr/>
                  </p:nvSpPr>
                  <p:spPr bwMode="auto">
                    <a:xfrm>
                      <a:off x="1679575" y="2481263"/>
                      <a:ext cx="309563" cy="50800"/>
                    </a:xfrm>
                    <a:custGeom>
                      <a:avLst/>
                      <a:gdLst/>
                      <a:ahLst/>
                      <a:cxnLst>
                        <a:cxn ang="0">
                          <a:pos x="195" y="26"/>
                        </a:cxn>
                        <a:cxn ang="0">
                          <a:pos x="0" y="32"/>
                        </a:cxn>
                        <a:cxn ang="0">
                          <a:pos x="0" y="12"/>
                        </a:cxn>
                        <a:cxn ang="0">
                          <a:pos x="195" y="0"/>
                        </a:cxn>
                        <a:cxn ang="0">
                          <a:pos x="195" y="26"/>
                        </a:cxn>
                      </a:cxnLst>
                      <a:rect l="0" t="0" r="r" b="b"/>
                      <a:pathLst>
                        <a:path w="195" h="32">
                          <a:moveTo>
                            <a:pt x="195" y="26"/>
                          </a:moveTo>
                          <a:lnTo>
                            <a:pt x="0" y="32"/>
                          </a:lnTo>
                          <a:lnTo>
                            <a:pt x="0" y="12"/>
                          </a:lnTo>
                          <a:lnTo>
                            <a:pt x="195" y="0"/>
                          </a:lnTo>
                          <a:lnTo>
                            <a:pt x="195" y="26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39" name="Rectangle 4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90700" y="2749550"/>
                      <a:ext cx="230188" cy="20637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40" name="Freeform 439"/>
                    <p:cNvSpPr>
                      <a:spLocks/>
                    </p:cNvSpPr>
                    <p:nvPr/>
                  </p:nvSpPr>
                  <p:spPr bwMode="auto">
                    <a:xfrm>
                      <a:off x="1790700" y="2740025"/>
                      <a:ext cx="230188" cy="222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2"/>
                        </a:cxn>
                        <a:cxn ang="0">
                          <a:pos x="145" y="14"/>
                        </a:cxn>
                        <a:cxn ang="0">
                          <a:pos x="145" y="2"/>
                        </a:cxn>
                        <a:cxn ang="0">
                          <a:pos x="0" y="0"/>
                        </a:cxn>
                        <a:cxn ang="0">
                          <a:pos x="0" y="12"/>
                        </a:cxn>
                      </a:cxnLst>
                      <a:rect l="0" t="0" r="r" b="b"/>
                      <a:pathLst>
                        <a:path w="145" h="14">
                          <a:moveTo>
                            <a:pt x="0" y="12"/>
                          </a:moveTo>
                          <a:lnTo>
                            <a:pt x="145" y="14"/>
                          </a:lnTo>
                          <a:lnTo>
                            <a:pt x="145" y="2"/>
                          </a:lnTo>
                          <a:lnTo>
                            <a:pt x="0" y="0"/>
                          </a:lnTo>
                          <a:lnTo>
                            <a:pt x="0" y="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41" name="Freeform 3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600200" y="2360613"/>
                      <a:ext cx="958850" cy="1249362"/>
                    </a:xfrm>
                    <a:custGeom>
                      <a:avLst/>
                      <a:gdLst/>
                      <a:ahLst/>
                      <a:cxnLst>
                        <a:cxn ang="0">
                          <a:pos x="592" y="645"/>
                        </a:cxn>
                        <a:cxn ang="0">
                          <a:pos x="333" y="18"/>
                        </a:cxn>
                        <a:cxn ang="0">
                          <a:pos x="592" y="58"/>
                        </a:cxn>
                        <a:cxn ang="0">
                          <a:pos x="592" y="645"/>
                        </a:cxn>
                        <a:cxn ang="0">
                          <a:pos x="304" y="770"/>
                        </a:cxn>
                        <a:cxn ang="0">
                          <a:pos x="297" y="773"/>
                        </a:cxn>
                        <a:cxn ang="0">
                          <a:pos x="297" y="12"/>
                        </a:cxn>
                        <a:cxn ang="0">
                          <a:pos x="304" y="14"/>
                        </a:cxn>
                        <a:cxn ang="0">
                          <a:pos x="321" y="763"/>
                        </a:cxn>
                        <a:cxn ang="0">
                          <a:pos x="304" y="770"/>
                        </a:cxn>
                        <a:cxn ang="0">
                          <a:pos x="286" y="775"/>
                        </a:cxn>
                        <a:cxn ang="0">
                          <a:pos x="221" y="770"/>
                        </a:cxn>
                        <a:cxn ang="0">
                          <a:pos x="124" y="761"/>
                        </a:cxn>
                        <a:cxn ang="0">
                          <a:pos x="61" y="752"/>
                        </a:cxn>
                        <a:cxn ang="0">
                          <a:pos x="15" y="740"/>
                        </a:cxn>
                        <a:cxn ang="0">
                          <a:pos x="14" y="739"/>
                        </a:cxn>
                        <a:cxn ang="0">
                          <a:pos x="12" y="734"/>
                        </a:cxn>
                        <a:cxn ang="0">
                          <a:pos x="12" y="29"/>
                        </a:cxn>
                        <a:cxn ang="0">
                          <a:pos x="285" y="12"/>
                        </a:cxn>
                        <a:cxn ang="0">
                          <a:pos x="291" y="12"/>
                        </a:cxn>
                        <a:cxn ang="0">
                          <a:pos x="291" y="773"/>
                        </a:cxn>
                        <a:cxn ang="0">
                          <a:pos x="286" y="775"/>
                        </a:cxn>
                        <a:cxn ang="0">
                          <a:pos x="306" y="2"/>
                        </a:cxn>
                        <a:cxn ang="0">
                          <a:pos x="291" y="0"/>
                        </a:cxn>
                        <a:cxn ang="0">
                          <a:pos x="285" y="0"/>
                        </a:cxn>
                        <a:cxn ang="0">
                          <a:pos x="5" y="17"/>
                        </a:cxn>
                        <a:cxn ang="0">
                          <a:pos x="0" y="23"/>
                        </a:cxn>
                        <a:cxn ang="0">
                          <a:pos x="0" y="734"/>
                        </a:cxn>
                        <a:cxn ang="0">
                          <a:pos x="2" y="743"/>
                        </a:cxn>
                        <a:cxn ang="0">
                          <a:pos x="9" y="751"/>
                        </a:cxn>
                        <a:cxn ang="0">
                          <a:pos x="11" y="751"/>
                        </a:cxn>
                        <a:cxn ang="0">
                          <a:pos x="38" y="758"/>
                        </a:cxn>
                        <a:cxn ang="0">
                          <a:pos x="87" y="769"/>
                        </a:cxn>
                        <a:cxn ang="0">
                          <a:pos x="167" y="779"/>
                        </a:cxn>
                        <a:cxn ang="0">
                          <a:pos x="285" y="787"/>
                        </a:cxn>
                        <a:cxn ang="0">
                          <a:pos x="292" y="785"/>
                        </a:cxn>
                        <a:cxn ang="0">
                          <a:pos x="309" y="782"/>
                        </a:cxn>
                        <a:cxn ang="0">
                          <a:pos x="599" y="655"/>
                        </a:cxn>
                        <a:cxn ang="0">
                          <a:pos x="604" y="649"/>
                        </a:cxn>
                        <a:cxn ang="0">
                          <a:pos x="604" y="52"/>
                        </a:cxn>
                        <a:cxn ang="0">
                          <a:pos x="598" y="46"/>
                        </a:cxn>
                      </a:cxnLst>
                      <a:rect l="0" t="0" r="r" b="b"/>
                      <a:pathLst>
                        <a:path w="604" h="787">
                          <a:moveTo>
                            <a:pt x="592" y="645"/>
                          </a:moveTo>
                          <a:lnTo>
                            <a:pt x="592" y="645"/>
                          </a:lnTo>
                          <a:lnTo>
                            <a:pt x="333" y="758"/>
                          </a:lnTo>
                          <a:lnTo>
                            <a:pt x="333" y="18"/>
                          </a:lnTo>
                          <a:lnTo>
                            <a:pt x="333" y="18"/>
                          </a:lnTo>
                          <a:lnTo>
                            <a:pt x="592" y="58"/>
                          </a:lnTo>
                          <a:lnTo>
                            <a:pt x="592" y="58"/>
                          </a:lnTo>
                          <a:lnTo>
                            <a:pt x="592" y="645"/>
                          </a:lnTo>
                          <a:lnTo>
                            <a:pt x="592" y="645"/>
                          </a:lnTo>
                          <a:close/>
                          <a:moveTo>
                            <a:pt x="304" y="770"/>
                          </a:moveTo>
                          <a:lnTo>
                            <a:pt x="304" y="770"/>
                          </a:lnTo>
                          <a:lnTo>
                            <a:pt x="297" y="773"/>
                          </a:lnTo>
                          <a:lnTo>
                            <a:pt x="297" y="12"/>
                          </a:lnTo>
                          <a:lnTo>
                            <a:pt x="297" y="12"/>
                          </a:lnTo>
                          <a:lnTo>
                            <a:pt x="304" y="14"/>
                          </a:lnTo>
                          <a:lnTo>
                            <a:pt x="304" y="14"/>
                          </a:lnTo>
                          <a:lnTo>
                            <a:pt x="321" y="15"/>
                          </a:lnTo>
                          <a:lnTo>
                            <a:pt x="321" y="763"/>
                          </a:lnTo>
                          <a:lnTo>
                            <a:pt x="321" y="763"/>
                          </a:lnTo>
                          <a:lnTo>
                            <a:pt x="304" y="770"/>
                          </a:lnTo>
                          <a:lnTo>
                            <a:pt x="304" y="770"/>
                          </a:lnTo>
                          <a:close/>
                          <a:moveTo>
                            <a:pt x="286" y="775"/>
                          </a:moveTo>
                          <a:lnTo>
                            <a:pt x="286" y="775"/>
                          </a:lnTo>
                          <a:lnTo>
                            <a:pt x="221" y="770"/>
                          </a:lnTo>
                          <a:lnTo>
                            <a:pt x="168" y="767"/>
                          </a:lnTo>
                          <a:lnTo>
                            <a:pt x="124" y="761"/>
                          </a:lnTo>
                          <a:lnTo>
                            <a:pt x="90" y="757"/>
                          </a:lnTo>
                          <a:lnTo>
                            <a:pt x="61" y="752"/>
                          </a:lnTo>
                          <a:lnTo>
                            <a:pt x="40" y="746"/>
                          </a:lnTo>
                          <a:lnTo>
                            <a:pt x="15" y="740"/>
                          </a:lnTo>
                          <a:lnTo>
                            <a:pt x="14" y="739"/>
                          </a:lnTo>
                          <a:lnTo>
                            <a:pt x="14" y="739"/>
                          </a:lnTo>
                          <a:lnTo>
                            <a:pt x="12" y="737"/>
                          </a:lnTo>
                          <a:lnTo>
                            <a:pt x="12" y="734"/>
                          </a:lnTo>
                          <a:lnTo>
                            <a:pt x="12" y="734"/>
                          </a:lnTo>
                          <a:lnTo>
                            <a:pt x="12" y="29"/>
                          </a:lnTo>
                          <a:lnTo>
                            <a:pt x="12" y="29"/>
                          </a:lnTo>
                          <a:lnTo>
                            <a:pt x="285" y="12"/>
                          </a:lnTo>
                          <a:lnTo>
                            <a:pt x="285" y="12"/>
                          </a:lnTo>
                          <a:lnTo>
                            <a:pt x="291" y="12"/>
                          </a:lnTo>
                          <a:lnTo>
                            <a:pt x="291" y="773"/>
                          </a:lnTo>
                          <a:lnTo>
                            <a:pt x="291" y="773"/>
                          </a:lnTo>
                          <a:lnTo>
                            <a:pt x="286" y="775"/>
                          </a:lnTo>
                          <a:lnTo>
                            <a:pt x="286" y="775"/>
                          </a:lnTo>
                          <a:close/>
                          <a:moveTo>
                            <a:pt x="598" y="46"/>
                          </a:moveTo>
                          <a:lnTo>
                            <a:pt x="306" y="2"/>
                          </a:lnTo>
                          <a:lnTo>
                            <a:pt x="306" y="2"/>
                          </a:lnTo>
                          <a:lnTo>
                            <a:pt x="291" y="0"/>
                          </a:lnTo>
                          <a:lnTo>
                            <a:pt x="285" y="0"/>
                          </a:lnTo>
                          <a:lnTo>
                            <a:pt x="285" y="0"/>
                          </a:lnTo>
                          <a:lnTo>
                            <a:pt x="5" y="17"/>
                          </a:lnTo>
                          <a:lnTo>
                            <a:pt x="5" y="17"/>
                          </a:lnTo>
                          <a:lnTo>
                            <a:pt x="2" y="20"/>
                          </a:lnTo>
                          <a:lnTo>
                            <a:pt x="0" y="23"/>
                          </a:lnTo>
                          <a:lnTo>
                            <a:pt x="0" y="734"/>
                          </a:lnTo>
                          <a:lnTo>
                            <a:pt x="0" y="734"/>
                          </a:lnTo>
                          <a:lnTo>
                            <a:pt x="0" y="739"/>
                          </a:lnTo>
                          <a:lnTo>
                            <a:pt x="2" y="743"/>
                          </a:lnTo>
                          <a:lnTo>
                            <a:pt x="5" y="748"/>
                          </a:lnTo>
                          <a:lnTo>
                            <a:pt x="9" y="751"/>
                          </a:lnTo>
                          <a:lnTo>
                            <a:pt x="9" y="751"/>
                          </a:lnTo>
                          <a:lnTo>
                            <a:pt x="11" y="751"/>
                          </a:lnTo>
                          <a:lnTo>
                            <a:pt x="11" y="751"/>
                          </a:lnTo>
                          <a:lnTo>
                            <a:pt x="38" y="758"/>
                          </a:lnTo>
                          <a:lnTo>
                            <a:pt x="59" y="764"/>
                          </a:lnTo>
                          <a:lnTo>
                            <a:pt x="87" y="769"/>
                          </a:lnTo>
                          <a:lnTo>
                            <a:pt x="123" y="773"/>
                          </a:lnTo>
                          <a:lnTo>
                            <a:pt x="167" y="779"/>
                          </a:lnTo>
                          <a:lnTo>
                            <a:pt x="221" y="782"/>
                          </a:lnTo>
                          <a:lnTo>
                            <a:pt x="285" y="787"/>
                          </a:lnTo>
                          <a:lnTo>
                            <a:pt x="285" y="787"/>
                          </a:lnTo>
                          <a:lnTo>
                            <a:pt x="292" y="785"/>
                          </a:lnTo>
                          <a:lnTo>
                            <a:pt x="300" y="785"/>
                          </a:lnTo>
                          <a:lnTo>
                            <a:pt x="309" y="782"/>
                          </a:lnTo>
                          <a:lnTo>
                            <a:pt x="599" y="655"/>
                          </a:lnTo>
                          <a:lnTo>
                            <a:pt x="599" y="655"/>
                          </a:lnTo>
                          <a:lnTo>
                            <a:pt x="603" y="652"/>
                          </a:lnTo>
                          <a:lnTo>
                            <a:pt x="604" y="649"/>
                          </a:lnTo>
                          <a:lnTo>
                            <a:pt x="604" y="52"/>
                          </a:lnTo>
                          <a:lnTo>
                            <a:pt x="604" y="52"/>
                          </a:lnTo>
                          <a:lnTo>
                            <a:pt x="603" y="49"/>
                          </a:lnTo>
                          <a:lnTo>
                            <a:pt x="598" y="46"/>
                          </a:lnTo>
                          <a:lnTo>
                            <a:pt x="598" y="4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42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1646238" y="2935288"/>
                      <a:ext cx="165100" cy="600075"/>
                    </a:xfrm>
                    <a:custGeom>
                      <a:avLst/>
                      <a:gdLst/>
                      <a:ahLst/>
                      <a:cxnLst>
                        <a:cxn ang="0">
                          <a:pos x="64" y="119"/>
                        </a:cxn>
                        <a:cxn ang="0">
                          <a:pos x="64" y="119"/>
                        </a:cxn>
                        <a:cxn ang="0">
                          <a:pos x="65" y="109"/>
                        </a:cxn>
                        <a:cxn ang="0">
                          <a:pos x="67" y="100"/>
                        </a:cxn>
                        <a:cxn ang="0">
                          <a:pos x="71" y="92"/>
                        </a:cxn>
                        <a:cxn ang="0">
                          <a:pos x="76" y="85"/>
                        </a:cxn>
                        <a:cxn ang="0">
                          <a:pos x="82" y="79"/>
                        </a:cxn>
                        <a:cxn ang="0">
                          <a:pos x="89" y="74"/>
                        </a:cxn>
                        <a:cxn ang="0">
                          <a:pos x="97" y="69"/>
                        </a:cxn>
                        <a:cxn ang="0">
                          <a:pos x="104" y="68"/>
                        </a:cxn>
                        <a:cxn ang="0">
                          <a:pos x="104" y="4"/>
                        </a:cxn>
                        <a:cxn ang="0">
                          <a:pos x="0" y="0"/>
                        </a:cxn>
                        <a:cxn ang="0">
                          <a:pos x="0" y="358"/>
                        </a:cxn>
                        <a:cxn ang="0">
                          <a:pos x="0" y="358"/>
                        </a:cxn>
                        <a:cxn ang="0">
                          <a:pos x="29" y="364"/>
                        </a:cxn>
                        <a:cxn ang="0">
                          <a:pos x="62" y="372"/>
                        </a:cxn>
                        <a:cxn ang="0">
                          <a:pos x="104" y="378"/>
                        </a:cxn>
                        <a:cxn ang="0">
                          <a:pos x="104" y="171"/>
                        </a:cxn>
                        <a:cxn ang="0">
                          <a:pos x="104" y="171"/>
                        </a:cxn>
                        <a:cxn ang="0">
                          <a:pos x="97" y="168"/>
                        </a:cxn>
                        <a:cxn ang="0">
                          <a:pos x="89" y="165"/>
                        </a:cxn>
                        <a:cxn ang="0">
                          <a:pos x="82" y="159"/>
                        </a:cxn>
                        <a:cxn ang="0">
                          <a:pos x="76" y="153"/>
                        </a:cxn>
                        <a:cxn ang="0">
                          <a:pos x="71" y="145"/>
                        </a:cxn>
                        <a:cxn ang="0">
                          <a:pos x="67" y="138"/>
                        </a:cxn>
                        <a:cxn ang="0">
                          <a:pos x="65" y="128"/>
                        </a:cxn>
                        <a:cxn ang="0">
                          <a:pos x="64" y="119"/>
                        </a:cxn>
                        <a:cxn ang="0">
                          <a:pos x="64" y="119"/>
                        </a:cxn>
                      </a:cxnLst>
                      <a:rect l="0" t="0" r="r" b="b"/>
                      <a:pathLst>
                        <a:path w="104" h="378">
                          <a:moveTo>
                            <a:pt x="64" y="119"/>
                          </a:moveTo>
                          <a:lnTo>
                            <a:pt x="64" y="119"/>
                          </a:lnTo>
                          <a:lnTo>
                            <a:pt x="65" y="109"/>
                          </a:lnTo>
                          <a:lnTo>
                            <a:pt x="67" y="100"/>
                          </a:lnTo>
                          <a:lnTo>
                            <a:pt x="71" y="92"/>
                          </a:lnTo>
                          <a:lnTo>
                            <a:pt x="76" y="85"/>
                          </a:lnTo>
                          <a:lnTo>
                            <a:pt x="82" y="79"/>
                          </a:lnTo>
                          <a:lnTo>
                            <a:pt x="89" y="74"/>
                          </a:lnTo>
                          <a:lnTo>
                            <a:pt x="97" y="69"/>
                          </a:lnTo>
                          <a:lnTo>
                            <a:pt x="104" y="68"/>
                          </a:lnTo>
                          <a:lnTo>
                            <a:pt x="104" y="4"/>
                          </a:lnTo>
                          <a:lnTo>
                            <a:pt x="0" y="0"/>
                          </a:lnTo>
                          <a:lnTo>
                            <a:pt x="0" y="358"/>
                          </a:lnTo>
                          <a:lnTo>
                            <a:pt x="0" y="358"/>
                          </a:lnTo>
                          <a:lnTo>
                            <a:pt x="29" y="364"/>
                          </a:lnTo>
                          <a:lnTo>
                            <a:pt x="62" y="372"/>
                          </a:lnTo>
                          <a:lnTo>
                            <a:pt x="104" y="378"/>
                          </a:lnTo>
                          <a:lnTo>
                            <a:pt x="104" y="171"/>
                          </a:lnTo>
                          <a:lnTo>
                            <a:pt x="104" y="171"/>
                          </a:lnTo>
                          <a:lnTo>
                            <a:pt x="97" y="168"/>
                          </a:lnTo>
                          <a:lnTo>
                            <a:pt x="89" y="165"/>
                          </a:lnTo>
                          <a:lnTo>
                            <a:pt x="82" y="159"/>
                          </a:lnTo>
                          <a:lnTo>
                            <a:pt x="76" y="153"/>
                          </a:lnTo>
                          <a:lnTo>
                            <a:pt x="71" y="145"/>
                          </a:lnTo>
                          <a:lnTo>
                            <a:pt x="67" y="138"/>
                          </a:lnTo>
                          <a:lnTo>
                            <a:pt x="65" y="128"/>
                          </a:lnTo>
                          <a:lnTo>
                            <a:pt x="64" y="119"/>
                          </a:lnTo>
                          <a:lnTo>
                            <a:pt x="64" y="119"/>
                          </a:lnTo>
                          <a:close/>
                        </a:path>
                      </a:pathLst>
                    </a:custGeom>
                    <a:solidFill>
                      <a:srgbClr val="9E9E9E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43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1836738" y="2941638"/>
                      <a:ext cx="192088" cy="611187"/>
                    </a:xfrm>
                    <a:custGeom>
                      <a:avLst/>
                      <a:gdLst/>
                      <a:ahLst/>
                      <a:cxnLst>
                        <a:cxn ang="0">
                          <a:pos x="121" y="5"/>
                        </a:cxn>
                        <a:cxn ang="0">
                          <a:pos x="0" y="0"/>
                        </a:cxn>
                        <a:cxn ang="0">
                          <a:pos x="0" y="64"/>
                        </a:cxn>
                        <a:cxn ang="0">
                          <a:pos x="0" y="64"/>
                        </a:cxn>
                        <a:cxn ang="0">
                          <a:pos x="9" y="65"/>
                        </a:cxn>
                        <a:cxn ang="0">
                          <a:pos x="16" y="70"/>
                        </a:cxn>
                        <a:cxn ang="0">
                          <a:pos x="22" y="75"/>
                        </a:cxn>
                        <a:cxn ang="0">
                          <a:pos x="28" y="81"/>
                        </a:cxn>
                        <a:cxn ang="0">
                          <a:pos x="34" y="88"/>
                        </a:cxn>
                        <a:cxn ang="0">
                          <a:pos x="37" y="96"/>
                        </a:cxn>
                        <a:cxn ang="0">
                          <a:pos x="40" y="105"/>
                        </a:cxn>
                        <a:cxn ang="0">
                          <a:pos x="40" y="115"/>
                        </a:cxn>
                        <a:cxn ang="0">
                          <a:pos x="40" y="115"/>
                        </a:cxn>
                        <a:cxn ang="0">
                          <a:pos x="40" y="124"/>
                        </a:cxn>
                        <a:cxn ang="0">
                          <a:pos x="37" y="134"/>
                        </a:cxn>
                        <a:cxn ang="0">
                          <a:pos x="34" y="141"/>
                        </a:cxn>
                        <a:cxn ang="0">
                          <a:pos x="28" y="149"/>
                        </a:cxn>
                        <a:cxn ang="0">
                          <a:pos x="22" y="155"/>
                        </a:cxn>
                        <a:cxn ang="0">
                          <a:pos x="16" y="161"/>
                        </a:cxn>
                        <a:cxn ang="0">
                          <a:pos x="9" y="164"/>
                        </a:cxn>
                        <a:cxn ang="0">
                          <a:pos x="0" y="167"/>
                        </a:cxn>
                        <a:cxn ang="0">
                          <a:pos x="0" y="376"/>
                        </a:cxn>
                        <a:cxn ang="0">
                          <a:pos x="0" y="376"/>
                        </a:cxn>
                        <a:cxn ang="0">
                          <a:pos x="57" y="382"/>
                        </a:cxn>
                        <a:cxn ang="0">
                          <a:pos x="87" y="383"/>
                        </a:cxn>
                        <a:cxn ang="0">
                          <a:pos x="121" y="385"/>
                        </a:cxn>
                        <a:cxn ang="0">
                          <a:pos x="121" y="5"/>
                        </a:cxn>
                      </a:cxnLst>
                      <a:rect l="0" t="0" r="r" b="b"/>
                      <a:pathLst>
                        <a:path w="121" h="385">
                          <a:moveTo>
                            <a:pt x="121" y="5"/>
                          </a:moveTo>
                          <a:lnTo>
                            <a:pt x="0" y="0"/>
                          </a:lnTo>
                          <a:lnTo>
                            <a:pt x="0" y="64"/>
                          </a:lnTo>
                          <a:lnTo>
                            <a:pt x="0" y="64"/>
                          </a:lnTo>
                          <a:lnTo>
                            <a:pt x="9" y="65"/>
                          </a:lnTo>
                          <a:lnTo>
                            <a:pt x="16" y="70"/>
                          </a:lnTo>
                          <a:lnTo>
                            <a:pt x="22" y="75"/>
                          </a:lnTo>
                          <a:lnTo>
                            <a:pt x="28" y="81"/>
                          </a:lnTo>
                          <a:lnTo>
                            <a:pt x="34" y="88"/>
                          </a:lnTo>
                          <a:lnTo>
                            <a:pt x="37" y="96"/>
                          </a:lnTo>
                          <a:lnTo>
                            <a:pt x="40" y="105"/>
                          </a:lnTo>
                          <a:lnTo>
                            <a:pt x="40" y="115"/>
                          </a:lnTo>
                          <a:lnTo>
                            <a:pt x="40" y="115"/>
                          </a:lnTo>
                          <a:lnTo>
                            <a:pt x="40" y="124"/>
                          </a:lnTo>
                          <a:lnTo>
                            <a:pt x="37" y="134"/>
                          </a:lnTo>
                          <a:lnTo>
                            <a:pt x="34" y="141"/>
                          </a:lnTo>
                          <a:lnTo>
                            <a:pt x="28" y="149"/>
                          </a:lnTo>
                          <a:lnTo>
                            <a:pt x="22" y="155"/>
                          </a:lnTo>
                          <a:lnTo>
                            <a:pt x="16" y="161"/>
                          </a:lnTo>
                          <a:lnTo>
                            <a:pt x="9" y="164"/>
                          </a:lnTo>
                          <a:lnTo>
                            <a:pt x="0" y="167"/>
                          </a:lnTo>
                          <a:lnTo>
                            <a:pt x="0" y="376"/>
                          </a:lnTo>
                          <a:lnTo>
                            <a:pt x="0" y="376"/>
                          </a:lnTo>
                          <a:lnTo>
                            <a:pt x="57" y="382"/>
                          </a:lnTo>
                          <a:lnTo>
                            <a:pt x="87" y="383"/>
                          </a:lnTo>
                          <a:lnTo>
                            <a:pt x="121" y="385"/>
                          </a:lnTo>
                          <a:lnTo>
                            <a:pt x="121" y="5"/>
                          </a:lnTo>
                          <a:close/>
                        </a:path>
                      </a:pathLst>
                    </a:custGeom>
                    <a:solidFill>
                      <a:srgbClr val="9E9E9E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44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1771650" y="3067050"/>
                      <a:ext cx="104775" cy="112712"/>
                    </a:xfrm>
                    <a:custGeom>
                      <a:avLst/>
                      <a:gdLst/>
                      <a:ahLst/>
                      <a:cxnLst>
                        <a:cxn ang="0">
                          <a:pos x="66" y="36"/>
                        </a:cxn>
                        <a:cxn ang="0">
                          <a:pos x="66" y="36"/>
                        </a:cxn>
                        <a:cxn ang="0">
                          <a:pos x="66" y="29"/>
                        </a:cxn>
                        <a:cxn ang="0">
                          <a:pos x="63" y="23"/>
                        </a:cxn>
                        <a:cxn ang="0">
                          <a:pos x="60" y="17"/>
                        </a:cxn>
                        <a:cxn ang="0">
                          <a:pos x="57" y="11"/>
                        </a:cxn>
                        <a:cxn ang="0">
                          <a:pos x="51" y="6"/>
                        </a:cxn>
                        <a:cxn ang="0">
                          <a:pos x="47" y="3"/>
                        </a:cxn>
                        <a:cxn ang="0">
                          <a:pos x="41" y="2"/>
                        </a:cxn>
                        <a:cxn ang="0">
                          <a:pos x="33" y="0"/>
                        </a:cxn>
                        <a:cxn ang="0">
                          <a:pos x="33" y="0"/>
                        </a:cxn>
                        <a:cxn ang="0">
                          <a:pos x="27" y="2"/>
                        </a:cxn>
                        <a:cxn ang="0">
                          <a:pos x="21" y="3"/>
                        </a:cxn>
                        <a:cxn ang="0">
                          <a:pos x="15" y="6"/>
                        </a:cxn>
                        <a:cxn ang="0">
                          <a:pos x="10" y="11"/>
                        </a:cxn>
                        <a:cxn ang="0">
                          <a:pos x="6" y="17"/>
                        </a:cxn>
                        <a:cxn ang="0">
                          <a:pos x="3" y="23"/>
                        </a:cxn>
                        <a:cxn ang="0">
                          <a:pos x="1" y="29"/>
                        </a:cxn>
                        <a:cxn ang="0">
                          <a:pos x="0" y="36"/>
                        </a:cxn>
                        <a:cxn ang="0">
                          <a:pos x="0" y="36"/>
                        </a:cxn>
                        <a:cxn ang="0">
                          <a:pos x="1" y="42"/>
                        </a:cxn>
                        <a:cxn ang="0">
                          <a:pos x="3" y="50"/>
                        </a:cxn>
                        <a:cxn ang="0">
                          <a:pos x="6" y="56"/>
                        </a:cxn>
                        <a:cxn ang="0">
                          <a:pos x="10" y="61"/>
                        </a:cxn>
                        <a:cxn ang="0">
                          <a:pos x="15" y="65"/>
                        </a:cxn>
                        <a:cxn ang="0">
                          <a:pos x="21" y="68"/>
                        </a:cxn>
                        <a:cxn ang="0">
                          <a:pos x="27" y="71"/>
                        </a:cxn>
                        <a:cxn ang="0">
                          <a:pos x="33" y="71"/>
                        </a:cxn>
                        <a:cxn ang="0">
                          <a:pos x="33" y="71"/>
                        </a:cxn>
                        <a:cxn ang="0">
                          <a:pos x="41" y="71"/>
                        </a:cxn>
                        <a:cxn ang="0">
                          <a:pos x="47" y="68"/>
                        </a:cxn>
                        <a:cxn ang="0">
                          <a:pos x="51" y="65"/>
                        </a:cxn>
                        <a:cxn ang="0">
                          <a:pos x="57" y="61"/>
                        </a:cxn>
                        <a:cxn ang="0">
                          <a:pos x="60" y="56"/>
                        </a:cxn>
                        <a:cxn ang="0">
                          <a:pos x="63" y="50"/>
                        </a:cxn>
                        <a:cxn ang="0">
                          <a:pos x="66" y="42"/>
                        </a:cxn>
                        <a:cxn ang="0">
                          <a:pos x="66" y="36"/>
                        </a:cxn>
                        <a:cxn ang="0">
                          <a:pos x="66" y="36"/>
                        </a:cxn>
                      </a:cxnLst>
                      <a:rect l="0" t="0" r="r" b="b"/>
                      <a:pathLst>
                        <a:path w="66" h="71">
                          <a:moveTo>
                            <a:pt x="66" y="36"/>
                          </a:moveTo>
                          <a:lnTo>
                            <a:pt x="66" y="36"/>
                          </a:lnTo>
                          <a:lnTo>
                            <a:pt x="66" y="29"/>
                          </a:lnTo>
                          <a:lnTo>
                            <a:pt x="63" y="23"/>
                          </a:lnTo>
                          <a:lnTo>
                            <a:pt x="60" y="17"/>
                          </a:lnTo>
                          <a:lnTo>
                            <a:pt x="57" y="11"/>
                          </a:lnTo>
                          <a:lnTo>
                            <a:pt x="51" y="6"/>
                          </a:lnTo>
                          <a:lnTo>
                            <a:pt x="47" y="3"/>
                          </a:lnTo>
                          <a:lnTo>
                            <a:pt x="41" y="2"/>
                          </a:lnTo>
                          <a:lnTo>
                            <a:pt x="33" y="0"/>
                          </a:lnTo>
                          <a:lnTo>
                            <a:pt x="33" y="0"/>
                          </a:lnTo>
                          <a:lnTo>
                            <a:pt x="27" y="2"/>
                          </a:lnTo>
                          <a:lnTo>
                            <a:pt x="21" y="3"/>
                          </a:lnTo>
                          <a:lnTo>
                            <a:pt x="15" y="6"/>
                          </a:lnTo>
                          <a:lnTo>
                            <a:pt x="10" y="11"/>
                          </a:lnTo>
                          <a:lnTo>
                            <a:pt x="6" y="17"/>
                          </a:lnTo>
                          <a:lnTo>
                            <a:pt x="3" y="23"/>
                          </a:lnTo>
                          <a:lnTo>
                            <a:pt x="1" y="29"/>
                          </a:lnTo>
                          <a:lnTo>
                            <a:pt x="0" y="36"/>
                          </a:lnTo>
                          <a:lnTo>
                            <a:pt x="0" y="36"/>
                          </a:lnTo>
                          <a:lnTo>
                            <a:pt x="1" y="42"/>
                          </a:lnTo>
                          <a:lnTo>
                            <a:pt x="3" y="50"/>
                          </a:lnTo>
                          <a:lnTo>
                            <a:pt x="6" y="56"/>
                          </a:lnTo>
                          <a:lnTo>
                            <a:pt x="10" y="61"/>
                          </a:lnTo>
                          <a:lnTo>
                            <a:pt x="15" y="65"/>
                          </a:lnTo>
                          <a:lnTo>
                            <a:pt x="21" y="68"/>
                          </a:lnTo>
                          <a:lnTo>
                            <a:pt x="27" y="71"/>
                          </a:lnTo>
                          <a:lnTo>
                            <a:pt x="33" y="71"/>
                          </a:lnTo>
                          <a:lnTo>
                            <a:pt x="33" y="71"/>
                          </a:lnTo>
                          <a:lnTo>
                            <a:pt x="41" y="71"/>
                          </a:lnTo>
                          <a:lnTo>
                            <a:pt x="47" y="68"/>
                          </a:lnTo>
                          <a:lnTo>
                            <a:pt x="51" y="65"/>
                          </a:lnTo>
                          <a:lnTo>
                            <a:pt x="57" y="61"/>
                          </a:lnTo>
                          <a:lnTo>
                            <a:pt x="60" y="56"/>
                          </a:lnTo>
                          <a:lnTo>
                            <a:pt x="63" y="50"/>
                          </a:lnTo>
                          <a:lnTo>
                            <a:pt x="66" y="42"/>
                          </a:lnTo>
                          <a:lnTo>
                            <a:pt x="66" y="36"/>
                          </a:lnTo>
                          <a:lnTo>
                            <a:pt x="66" y="36"/>
                          </a:lnTo>
                          <a:close/>
                        </a:path>
                      </a:pathLst>
                    </a:custGeom>
                    <a:solidFill>
                      <a:srgbClr val="E5E5E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45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1773238" y="3081338"/>
                      <a:ext cx="84138" cy="88900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33"/>
                        </a:cxn>
                        <a:cxn ang="0">
                          <a:pos x="41" y="33"/>
                        </a:cxn>
                        <a:cxn ang="0">
                          <a:pos x="37" y="32"/>
                        </a:cxn>
                        <a:cxn ang="0">
                          <a:pos x="32" y="29"/>
                        </a:cxn>
                        <a:cxn ang="0">
                          <a:pos x="29" y="24"/>
                        </a:cxn>
                        <a:cxn ang="0">
                          <a:pos x="27" y="20"/>
                        </a:cxn>
                        <a:cxn ang="0">
                          <a:pos x="27" y="20"/>
                        </a:cxn>
                        <a:cxn ang="0">
                          <a:pos x="29" y="14"/>
                        </a:cxn>
                        <a:cxn ang="0">
                          <a:pos x="32" y="9"/>
                        </a:cxn>
                        <a:cxn ang="0">
                          <a:pos x="37" y="6"/>
                        </a:cxn>
                        <a:cxn ang="0">
                          <a:pos x="41" y="5"/>
                        </a:cxn>
                        <a:cxn ang="0">
                          <a:pos x="41" y="5"/>
                        </a:cxn>
                        <a:cxn ang="0">
                          <a:pos x="43" y="5"/>
                        </a:cxn>
                        <a:cxn ang="0">
                          <a:pos x="43" y="5"/>
                        </a:cxn>
                        <a:cxn ang="0">
                          <a:pos x="35" y="2"/>
                        </a:cxn>
                        <a:cxn ang="0">
                          <a:pos x="26" y="0"/>
                        </a:cxn>
                        <a:cxn ang="0">
                          <a:pos x="26" y="0"/>
                        </a:cxn>
                        <a:cxn ang="0">
                          <a:pos x="21" y="0"/>
                        </a:cxn>
                        <a:cxn ang="0">
                          <a:pos x="17" y="2"/>
                        </a:cxn>
                        <a:cxn ang="0">
                          <a:pos x="12" y="5"/>
                        </a:cxn>
                        <a:cxn ang="0">
                          <a:pos x="8" y="8"/>
                        </a:cxn>
                        <a:cxn ang="0">
                          <a:pos x="5" y="12"/>
                        </a:cxn>
                        <a:cxn ang="0">
                          <a:pos x="2" y="17"/>
                        </a:cxn>
                        <a:cxn ang="0">
                          <a:pos x="0" y="23"/>
                        </a:cxn>
                        <a:cxn ang="0">
                          <a:pos x="0" y="27"/>
                        </a:cxn>
                        <a:cxn ang="0">
                          <a:pos x="0" y="27"/>
                        </a:cxn>
                        <a:cxn ang="0">
                          <a:pos x="0" y="33"/>
                        </a:cxn>
                        <a:cxn ang="0">
                          <a:pos x="2" y="40"/>
                        </a:cxn>
                        <a:cxn ang="0">
                          <a:pos x="5" y="44"/>
                        </a:cxn>
                        <a:cxn ang="0">
                          <a:pos x="8" y="49"/>
                        </a:cxn>
                        <a:cxn ang="0">
                          <a:pos x="12" y="52"/>
                        </a:cxn>
                        <a:cxn ang="0">
                          <a:pos x="17" y="55"/>
                        </a:cxn>
                        <a:cxn ang="0">
                          <a:pos x="21" y="56"/>
                        </a:cxn>
                        <a:cxn ang="0">
                          <a:pos x="26" y="56"/>
                        </a:cxn>
                        <a:cxn ang="0">
                          <a:pos x="26" y="56"/>
                        </a:cxn>
                        <a:cxn ang="0">
                          <a:pos x="32" y="56"/>
                        </a:cxn>
                        <a:cxn ang="0">
                          <a:pos x="37" y="55"/>
                        </a:cxn>
                        <a:cxn ang="0">
                          <a:pos x="41" y="52"/>
                        </a:cxn>
                        <a:cxn ang="0">
                          <a:pos x="46" y="49"/>
                        </a:cxn>
                        <a:cxn ang="0">
                          <a:pos x="49" y="44"/>
                        </a:cxn>
                        <a:cxn ang="0">
                          <a:pos x="52" y="40"/>
                        </a:cxn>
                        <a:cxn ang="0">
                          <a:pos x="53" y="33"/>
                        </a:cxn>
                        <a:cxn ang="0">
                          <a:pos x="53" y="27"/>
                        </a:cxn>
                        <a:cxn ang="0">
                          <a:pos x="53" y="27"/>
                        </a:cxn>
                        <a:cxn ang="0">
                          <a:pos x="53" y="26"/>
                        </a:cxn>
                        <a:cxn ang="0">
                          <a:pos x="53" y="26"/>
                        </a:cxn>
                        <a:cxn ang="0">
                          <a:pos x="50" y="29"/>
                        </a:cxn>
                        <a:cxn ang="0">
                          <a:pos x="49" y="32"/>
                        </a:cxn>
                        <a:cxn ang="0">
                          <a:pos x="44" y="33"/>
                        </a:cxn>
                        <a:cxn ang="0">
                          <a:pos x="41" y="33"/>
                        </a:cxn>
                        <a:cxn ang="0">
                          <a:pos x="41" y="33"/>
                        </a:cxn>
                      </a:cxnLst>
                      <a:rect l="0" t="0" r="r" b="b"/>
                      <a:pathLst>
                        <a:path w="53" h="56">
                          <a:moveTo>
                            <a:pt x="41" y="33"/>
                          </a:moveTo>
                          <a:lnTo>
                            <a:pt x="41" y="33"/>
                          </a:lnTo>
                          <a:lnTo>
                            <a:pt x="37" y="32"/>
                          </a:lnTo>
                          <a:lnTo>
                            <a:pt x="32" y="29"/>
                          </a:lnTo>
                          <a:lnTo>
                            <a:pt x="29" y="24"/>
                          </a:lnTo>
                          <a:lnTo>
                            <a:pt x="27" y="20"/>
                          </a:lnTo>
                          <a:lnTo>
                            <a:pt x="27" y="20"/>
                          </a:lnTo>
                          <a:lnTo>
                            <a:pt x="29" y="14"/>
                          </a:lnTo>
                          <a:lnTo>
                            <a:pt x="32" y="9"/>
                          </a:lnTo>
                          <a:lnTo>
                            <a:pt x="37" y="6"/>
                          </a:lnTo>
                          <a:lnTo>
                            <a:pt x="41" y="5"/>
                          </a:lnTo>
                          <a:lnTo>
                            <a:pt x="41" y="5"/>
                          </a:lnTo>
                          <a:lnTo>
                            <a:pt x="43" y="5"/>
                          </a:lnTo>
                          <a:lnTo>
                            <a:pt x="43" y="5"/>
                          </a:lnTo>
                          <a:lnTo>
                            <a:pt x="35" y="2"/>
                          </a:lnTo>
                          <a:lnTo>
                            <a:pt x="26" y="0"/>
                          </a:lnTo>
                          <a:lnTo>
                            <a:pt x="26" y="0"/>
                          </a:lnTo>
                          <a:lnTo>
                            <a:pt x="21" y="0"/>
                          </a:lnTo>
                          <a:lnTo>
                            <a:pt x="17" y="2"/>
                          </a:lnTo>
                          <a:lnTo>
                            <a:pt x="12" y="5"/>
                          </a:lnTo>
                          <a:lnTo>
                            <a:pt x="8" y="8"/>
                          </a:lnTo>
                          <a:lnTo>
                            <a:pt x="5" y="12"/>
                          </a:lnTo>
                          <a:lnTo>
                            <a:pt x="2" y="17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0" y="27"/>
                          </a:lnTo>
                          <a:lnTo>
                            <a:pt x="0" y="33"/>
                          </a:lnTo>
                          <a:lnTo>
                            <a:pt x="2" y="40"/>
                          </a:lnTo>
                          <a:lnTo>
                            <a:pt x="5" y="44"/>
                          </a:lnTo>
                          <a:lnTo>
                            <a:pt x="8" y="49"/>
                          </a:lnTo>
                          <a:lnTo>
                            <a:pt x="12" y="52"/>
                          </a:lnTo>
                          <a:lnTo>
                            <a:pt x="17" y="55"/>
                          </a:lnTo>
                          <a:lnTo>
                            <a:pt x="21" y="56"/>
                          </a:lnTo>
                          <a:lnTo>
                            <a:pt x="26" y="56"/>
                          </a:lnTo>
                          <a:lnTo>
                            <a:pt x="26" y="56"/>
                          </a:lnTo>
                          <a:lnTo>
                            <a:pt x="32" y="56"/>
                          </a:lnTo>
                          <a:lnTo>
                            <a:pt x="37" y="55"/>
                          </a:lnTo>
                          <a:lnTo>
                            <a:pt x="41" y="52"/>
                          </a:lnTo>
                          <a:lnTo>
                            <a:pt x="46" y="49"/>
                          </a:lnTo>
                          <a:lnTo>
                            <a:pt x="49" y="44"/>
                          </a:lnTo>
                          <a:lnTo>
                            <a:pt x="52" y="40"/>
                          </a:lnTo>
                          <a:lnTo>
                            <a:pt x="53" y="33"/>
                          </a:lnTo>
                          <a:lnTo>
                            <a:pt x="53" y="27"/>
                          </a:lnTo>
                          <a:lnTo>
                            <a:pt x="53" y="27"/>
                          </a:lnTo>
                          <a:lnTo>
                            <a:pt x="53" y="26"/>
                          </a:lnTo>
                          <a:lnTo>
                            <a:pt x="53" y="26"/>
                          </a:lnTo>
                          <a:lnTo>
                            <a:pt x="50" y="29"/>
                          </a:lnTo>
                          <a:lnTo>
                            <a:pt x="49" y="32"/>
                          </a:lnTo>
                          <a:lnTo>
                            <a:pt x="44" y="33"/>
                          </a:lnTo>
                          <a:lnTo>
                            <a:pt x="41" y="33"/>
                          </a:lnTo>
                          <a:lnTo>
                            <a:pt x="41" y="33"/>
                          </a:lnTo>
                          <a:close/>
                        </a:path>
                      </a:pathLst>
                    </a:custGeom>
                    <a:solidFill>
                      <a:srgbClr val="CCCCC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46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1665288" y="2808288"/>
                      <a:ext cx="12700" cy="11112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4"/>
                        </a:cxn>
                        <a:cxn ang="0">
                          <a:pos x="8" y="4"/>
                        </a:cxn>
                        <a:cxn ang="0">
                          <a:pos x="6" y="7"/>
                        </a:cxn>
                        <a:cxn ang="0">
                          <a:pos x="3" y="7"/>
                        </a:cxn>
                        <a:cxn ang="0">
                          <a:pos x="3" y="7"/>
                        </a:cxn>
                        <a:cxn ang="0">
                          <a:pos x="0" y="7"/>
                        </a:cxn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0" y="1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6" y="1"/>
                        </a:cxn>
                        <a:cxn ang="0">
                          <a:pos x="8" y="4"/>
                        </a:cxn>
                        <a:cxn ang="0">
                          <a:pos x="8" y="4"/>
                        </a:cxn>
                      </a:cxnLst>
                      <a:rect l="0" t="0" r="r" b="b"/>
                      <a:pathLst>
                        <a:path w="8" h="7">
                          <a:moveTo>
                            <a:pt x="8" y="4"/>
                          </a:moveTo>
                          <a:lnTo>
                            <a:pt x="8" y="4"/>
                          </a:lnTo>
                          <a:lnTo>
                            <a:pt x="6" y="7"/>
                          </a:lnTo>
                          <a:lnTo>
                            <a:pt x="3" y="7"/>
                          </a:lnTo>
                          <a:lnTo>
                            <a:pt x="3" y="7"/>
                          </a:lnTo>
                          <a:lnTo>
                            <a:pt x="0" y="7"/>
                          </a:lnTo>
                          <a:lnTo>
                            <a:pt x="0" y="4"/>
                          </a:lnTo>
                          <a:lnTo>
                            <a:pt x="0" y="4"/>
                          </a:lnTo>
                          <a:lnTo>
                            <a:pt x="0" y="1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6" y="1"/>
                          </a:lnTo>
                          <a:lnTo>
                            <a:pt x="8" y="4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FB765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47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1665288" y="2808288"/>
                      <a:ext cx="12700" cy="11112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4"/>
                        </a:cxn>
                        <a:cxn ang="0">
                          <a:pos x="8" y="4"/>
                        </a:cxn>
                        <a:cxn ang="0">
                          <a:pos x="6" y="7"/>
                        </a:cxn>
                        <a:cxn ang="0">
                          <a:pos x="3" y="7"/>
                        </a:cxn>
                        <a:cxn ang="0">
                          <a:pos x="3" y="7"/>
                        </a:cxn>
                        <a:cxn ang="0">
                          <a:pos x="0" y="7"/>
                        </a:cxn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0" y="1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6" y="1"/>
                        </a:cxn>
                        <a:cxn ang="0">
                          <a:pos x="8" y="4"/>
                        </a:cxn>
                        <a:cxn ang="0">
                          <a:pos x="8" y="4"/>
                        </a:cxn>
                      </a:cxnLst>
                      <a:rect l="0" t="0" r="r" b="b"/>
                      <a:pathLst>
                        <a:path w="8" h="7">
                          <a:moveTo>
                            <a:pt x="8" y="4"/>
                          </a:moveTo>
                          <a:lnTo>
                            <a:pt x="8" y="4"/>
                          </a:lnTo>
                          <a:lnTo>
                            <a:pt x="6" y="7"/>
                          </a:lnTo>
                          <a:lnTo>
                            <a:pt x="3" y="7"/>
                          </a:lnTo>
                          <a:lnTo>
                            <a:pt x="3" y="7"/>
                          </a:lnTo>
                          <a:lnTo>
                            <a:pt x="0" y="7"/>
                          </a:lnTo>
                          <a:lnTo>
                            <a:pt x="0" y="4"/>
                          </a:lnTo>
                          <a:lnTo>
                            <a:pt x="0" y="4"/>
                          </a:lnTo>
                          <a:lnTo>
                            <a:pt x="0" y="1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6" y="1"/>
                          </a:lnTo>
                          <a:lnTo>
                            <a:pt x="8" y="4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FB765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48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1665288" y="2730500"/>
                      <a:ext cx="12700" cy="12700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5"/>
                        </a:cxn>
                        <a:cxn ang="0">
                          <a:pos x="8" y="5"/>
                        </a:cxn>
                        <a:cxn ang="0">
                          <a:pos x="6" y="6"/>
                        </a:cxn>
                        <a:cxn ang="0">
                          <a:pos x="3" y="8"/>
                        </a:cxn>
                        <a:cxn ang="0">
                          <a:pos x="3" y="8"/>
                        </a:cxn>
                        <a:cxn ang="0">
                          <a:pos x="0" y="6"/>
                        </a:cxn>
                        <a:cxn ang="0">
                          <a:pos x="0" y="5"/>
                        </a:cxn>
                        <a:cxn ang="0">
                          <a:pos x="0" y="5"/>
                        </a:cxn>
                        <a:cxn ang="0">
                          <a:pos x="0" y="2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6" y="2"/>
                        </a:cxn>
                        <a:cxn ang="0">
                          <a:pos x="8" y="5"/>
                        </a:cxn>
                        <a:cxn ang="0">
                          <a:pos x="8" y="5"/>
                        </a:cxn>
                      </a:cxnLst>
                      <a:rect l="0" t="0" r="r" b="b"/>
                      <a:pathLst>
                        <a:path w="8" h="8">
                          <a:moveTo>
                            <a:pt x="8" y="5"/>
                          </a:moveTo>
                          <a:lnTo>
                            <a:pt x="8" y="5"/>
                          </a:lnTo>
                          <a:lnTo>
                            <a:pt x="6" y="6"/>
                          </a:lnTo>
                          <a:lnTo>
                            <a:pt x="3" y="8"/>
                          </a:lnTo>
                          <a:lnTo>
                            <a:pt x="3" y="8"/>
                          </a:lnTo>
                          <a:lnTo>
                            <a:pt x="0" y="6"/>
                          </a:lnTo>
                          <a:lnTo>
                            <a:pt x="0" y="5"/>
                          </a:lnTo>
                          <a:lnTo>
                            <a:pt x="0" y="5"/>
                          </a:lnTo>
                          <a:lnTo>
                            <a:pt x="0" y="2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6" y="2"/>
                          </a:lnTo>
                          <a:lnTo>
                            <a:pt x="8" y="5"/>
                          </a:lnTo>
                          <a:lnTo>
                            <a:pt x="8" y="5"/>
                          </a:lnTo>
                          <a:close/>
                        </a:path>
                      </a:pathLst>
                    </a:custGeom>
                    <a:solidFill>
                      <a:srgbClr val="7EAA5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49" name="Freeform 4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711325" y="2709863"/>
                      <a:ext cx="317500" cy="196850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112"/>
                        </a:cxn>
                        <a:cxn ang="0">
                          <a:pos x="38" y="60"/>
                        </a:cxn>
                        <a:cxn ang="0">
                          <a:pos x="194" y="62"/>
                        </a:cxn>
                        <a:cxn ang="0">
                          <a:pos x="194" y="62"/>
                        </a:cxn>
                        <a:cxn ang="0">
                          <a:pos x="194" y="118"/>
                        </a:cxn>
                        <a:cxn ang="0">
                          <a:pos x="194" y="118"/>
                        </a:cxn>
                        <a:cxn ang="0">
                          <a:pos x="7" y="112"/>
                        </a:cxn>
                        <a:cxn ang="0">
                          <a:pos x="7" y="112"/>
                        </a:cxn>
                        <a:cxn ang="0">
                          <a:pos x="33" y="6"/>
                        </a:cxn>
                        <a:cxn ang="0">
                          <a:pos x="33" y="56"/>
                        </a:cxn>
                        <a:cxn ang="0">
                          <a:pos x="6" y="103"/>
                        </a:cxn>
                        <a:cxn ang="0">
                          <a:pos x="6" y="103"/>
                        </a:cxn>
                        <a:cxn ang="0">
                          <a:pos x="6" y="6"/>
                        </a:cxn>
                        <a:cxn ang="0">
                          <a:pos x="6" y="6"/>
                        </a:cxn>
                        <a:cxn ang="0">
                          <a:pos x="33" y="6"/>
                        </a:cxn>
                        <a:cxn ang="0">
                          <a:pos x="33" y="6"/>
                        </a:cxn>
                        <a:cxn ang="0">
                          <a:pos x="194" y="56"/>
                        </a:cxn>
                        <a:cxn ang="0">
                          <a:pos x="194" y="56"/>
                        </a:cxn>
                        <a:cxn ang="0">
                          <a:pos x="39" y="54"/>
                        </a:cxn>
                        <a:cxn ang="0">
                          <a:pos x="39" y="54"/>
                        </a:cxn>
                        <a:cxn ang="0">
                          <a:pos x="39" y="6"/>
                        </a:cxn>
                        <a:cxn ang="0">
                          <a:pos x="39" y="6"/>
                        </a:cxn>
                        <a:cxn ang="0">
                          <a:pos x="194" y="6"/>
                        </a:cxn>
                        <a:cxn ang="0">
                          <a:pos x="194" y="6"/>
                        </a:cxn>
                        <a:cxn ang="0">
                          <a:pos x="194" y="56"/>
                        </a:cxn>
                        <a:cxn ang="0">
                          <a:pos x="194" y="56"/>
                        </a:cxn>
                        <a:cxn ang="0">
                          <a:pos x="197" y="0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0" y="0"/>
                        </a:cxn>
                        <a:cxn ang="0">
                          <a:pos x="0" y="3"/>
                        </a:cxn>
                        <a:cxn ang="0">
                          <a:pos x="0" y="115"/>
                        </a:cxn>
                        <a:cxn ang="0">
                          <a:pos x="0" y="115"/>
                        </a:cxn>
                        <a:cxn ang="0">
                          <a:pos x="0" y="116"/>
                        </a:cxn>
                        <a:cxn ang="0">
                          <a:pos x="3" y="118"/>
                        </a:cxn>
                        <a:cxn ang="0">
                          <a:pos x="197" y="124"/>
                        </a:cxn>
                        <a:cxn ang="0">
                          <a:pos x="197" y="124"/>
                        </a:cxn>
                        <a:cxn ang="0">
                          <a:pos x="198" y="122"/>
                        </a:cxn>
                        <a:cxn ang="0">
                          <a:pos x="198" y="122"/>
                        </a:cxn>
                        <a:cxn ang="0">
                          <a:pos x="200" y="121"/>
                        </a:cxn>
                        <a:cxn ang="0">
                          <a:pos x="200" y="3"/>
                        </a:cxn>
                        <a:cxn ang="0">
                          <a:pos x="200" y="3"/>
                        </a:cxn>
                        <a:cxn ang="0">
                          <a:pos x="198" y="0"/>
                        </a:cxn>
                        <a:cxn ang="0">
                          <a:pos x="197" y="0"/>
                        </a:cxn>
                        <a:cxn ang="0">
                          <a:pos x="197" y="0"/>
                        </a:cxn>
                      </a:cxnLst>
                      <a:rect l="0" t="0" r="r" b="b"/>
                      <a:pathLst>
                        <a:path w="200" h="124">
                          <a:moveTo>
                            <a:pt x="7" y="112"/>
                          </a:moveTo>
                          <a:lnTo>
                            <a:pt x="38" y="60"/>
                          </a:lnTo>
                          <a:lnTo>
                            <a:pt x="194" y="62"/>
                          </a:lnTo>
                          <a:lnTo>
                            <a:pt x="194" y="62"/>
                          </a:lnTo>
                          <a:lnTo>
                            <a:pt x="194" y="118"/>
                          </a:lnTo>
                          <a:lnTo>
                            <a:pt x="194" y="118"/>
                          </a:lnTo>
                          <a:lnTo>
                            <a:pt x="7" y="112"/>
                          </a:lnTo>
                          <a:lnTo>
                            <a:pt x="7" y="112"/>
                          </a:lnTo>
                          <a:close/>
                          <a:moveTo>
                            <a:pt x="33" y="6"/>
                          </a:moveTo>
                          <a:lnTo>
                            <a:pt x="33" y="56"/>
                          </a:lnTo>
                          <a:lnTo>
                            <a:pt x="6" y="103"/>
                          </a:lnTo>
                          <a:lnTo>
                            <a:pt x="6" y="103"/>
                          </a:lnTo>
                          <a:lnTo>
                            <a:pt x="6" y="6"/>
                          </a:lnTo>
                          <a:lnTo>
                            <a:pt x="6" y="6"/>
                          </a:lnTo>
                          <a:lnTo>
                            <a:pt x="33" y="6"/>
                          </a:lnTo>
                          <a:lnTo>
                            <a:pt x="33" y="6"/>
                          </a:lnTo>
                          <a:close/>
                          <a:moveTo>
                            <a:pt x="194" y="56"/>
                          </a:moveTo>
                          <a:lnTo>
                            <a:pt x="194" y="56"/>
                          </a:lnTo>
                          <a:lnTo>
                            <a:pt x="39" y="54"/>
                          </a:lnTo>
                          <a:lnTo>
                            <a:pt x="39" y="54"/>
                          </a:lnTo>
                          <a:lnTo>
                            <a:pt x="39" y="6"/>
                          </a:lnTo>
                          <a:lnTo>
                            <a:pt x="39" y="6"/>
                          </a:lnTo>
                          <a:lnTo>
                            <a:pt x="194" y="6"/>
                          </a:lnTo>
                          <a:lnTo>
                            <a:pt x="194" y="6"/>
                          </a:lnTo>
                          <a:lnTo>
                            <a:pt x="194" y="56"/>
                          </a:lnTo>
                          <a:lnTo>
                            <a:pt x="194" y="56"/>
                          </a:lnTo>
                          <a:close/>
                          <a:moveTo>
                            <a:pt x="197" y="0"/>
                          </a:move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0" y="0"/>
                          </a:lnTo>
                          <a:lnTo>
                            <a:pt x="0" y="3"/>
                          </a:lnTo>
                          <a:lnTo>
                            <a:pt x="0" y="115"/>
                          </a:lnTo>
                          <a:lnTo>
                            <a:pt x="0" y="115"/>
                          </a:lnTo>
                          <a:lnTo>
                            <a:pt x="0" y="116"/>
                          </a:lnTo>
                          <a:lnTo>
                            <a:pt x="3" y="118"/>
                          </a:lnTo>
                          <a:lnTo>
                            <a:pt x="197" y="124"/>
                          </a:lnTo>
                          <a:lnTo>
                            <a:pt x="197" y="124"/>
                          </a:lnTo>
                          <a:lnTo>
                            <a:pt x="198" y="122"/>
                          </a:lnTo>
                          <a:lnTo>
                            <a:pt x="198" y="122"/>
                          </a:lnTo>
                          <a:lnTo>
                            <a:pt x="200" y="121"/>
                          </a:lnTo>
                          <a:lnTo>
                            <a:pt x="200" y="3"/>
                          </a:lnTo>
                          <a:lnTo>
                            <a:pt x="200" y="3"/>
                          </a:lnTo>
                          <a:lnTo>
                            <a:pt x="198" y="0"/>
                          </a:lnTo>
                          <a:lnTo>
                            <a:pt x="197" y="0"/>
                          </a:lnTo>
                          <a:lnTo>
                            <a:pt x="197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50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1679575" y="2438400"/>
                      <a:ext cx="309563" cy="52387"/>
                    </a:xfrm>
                    <a:custGeom>
                      <a:avLst/>
                      <a:gdLst/>
                      <a:ahLst/>
                      <a:cxnLst>
                        <a:cxn ang="0">
                          <a:pos x="195" y="21"/>
                        </a:cxn>
                        <a:cxn ang="0">
                          <a:pos x="0" y="33"/>
                        </a:cxn>
                        <a:cxn ang="0">
                          <a:pos x="0" y="10"/>
                        </a:cxn>
                        <a:cxn ang="0">
                          <a:pos x="195" y="0"/>
                        </a:cxn>
                        <a:cxn ang="0">
                          <a:pos x="195" y="21"/>
                        </a:cxn>
                      </a:cxnLst>
                      <a:rect l="0" t="0" r="r" b="b"/>
                      <a:pathLst>
                        <a:path w="195" h="33">
                          <a:moveTo>
                            <a:pt x="195" y="21"/>
                          </a:moveTo>
                          <a:lnTo>
                            <a:pt x="0" y="33"/>
                          </a:lnTo>
                          <a:lnTo>
                            <a:pt x="0" y="10"/>
                          </a:lnTo>
                          <a:lnTo>
                            <a:pt x="195" y="0"/>
                          </a:lnTo>
                          <a:lnTo>
                            <a:pt x="195" y="21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51" name="Freeform 4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674813" y="2433638"/>
                      <a:ext cx="331788" cy="112712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65"/>
                        </a:cxn>
                        <a:cxn ang="0">
                          <a:pos x="6" y="65"/>
                        </a:cxn>
                        <a:cxn ang="0">
                          <a:pos x="6" y="45"/>
                        </a:cxn>
                        <a:cxn ang="0">
                          <a:pos x="203" y="35"/>
                        </a:cxn>
                        <a:cxn ang="0">
                          <a:pos x="203" y="35"/>
                        </a:cxn>
                        <a:cxn ang="0">
                          <a:pos x="203" y="59"/>
                        </a:cxn>
                        <a:cxn ang="0">
                          <a:pos x="203" y="59"/>
                        </a:cxn>
                        <a:cxn ang="0">
                          <a:pos x="6" y="65"/>
                        </a:cxn>
                        <a:cxn ang="0">
                          <a:pos x="6" y="65"/>
                        </a:cxn>
                        <a:cxn ang="0">
                          <a:pos x="203" y="6"/>
                        </a:cxn>
                        <a:cxn ang="0">
                          <a:pos x="203" y="6"/>
                        </a:cxn>
                        <a:cxn ang="0">
                          <a:pos x="203" y="28"/>
                        </a:cxn>
                        <a:cxn ang="0">
                          <a:pos x="6" y="39"/>
                        </a:cxn>
                        <a:cxn ang="0">
                          <a:pos x="6" y="39"/>
                        </a:cxn>
                        <a:cxn ang="0">
                          <a:pos x="6" y="16"/>
                        </a:cxn>
                        <a:cxn ang="0">
                          <a:pos x="6" y="16"/>
                        </a:cxn>
                        <a:cxn ang="0">
                          <a:pos x="203" y="6"/>
                        </a:cxn>
                        <a:cxn ang="0">
                          <a:pos x="203" y="6"/>
                        </a:cxn>
                        <a:cxn ang="0">
                          <a:pos x="207" y="1"/>
                        </a:cxn>
                        <a:cxn ang="0">
                          <a:pos x="207" y="1"/>
                        </a:cxn>
                        <a:cxn ang="0">
                          <a:pos x="206" y="0"/>
                        </a:cxn>
                        <a:cxn ang="0">
                          <a:pos x="3" y="10"/>
                        </a:cxn>
                        <a:cxn ang="0">
                          <a:pos x="3" y="10"/>
                        </a:cxn>
                        <a:cxn ang="0">
                          <a:pos x="2" y="12"/>
                        </a:cxn>
                        <a:cxn ang="0">
                          <a:pos x="0" y="13"/>
                        </a:cxn>
                        <a:cxn ang="0">
                          <a:pos x="0" y="68"/>
                        </a:cxn>
                        <a:cxn ang="0">
                          <a:pos x="0" y="68"/>
                        </a:cxn>
                        <a:cxn ang="0">
                          <a:pos x="2" y="71"/>
                        </a:cxn>
                        <a:cxn ang="0">
                          <a:pos x="2" y="71"/>
                        </a:cxn>
                        <a:cxn ang="0">
                          <a:pos x="3" y="71"/>
                        </a:cxn>
                        <a:cxn ang="0">
                          <a:pos x="206" y="65"/>
                        </a:cxn>
                        <a:cxn ang="0">
                          <a:pos x="206" y="65"/>
                        </a:cxn>
                        <a:cxn ang="0">
                          <a:pos x="209" y="63"/>
                        </a:cxn>
                        <a:cxn ang="0">
                          <a:pos x="209" y="62"/>
                        </a:cxn>
                        <a:cxn ang="0">
                          <a:pos x="209" y="3"/>
                        </a:cxn>
                        <a:cxn ang="0">
                          <a:pos x="209" y="3"/>
                        </a:cxn>
                        <a:cxn ang="0">
                          <a:pos x="207" y="1"/>
                        </a:cxn>
                        <a:cxn ang="0">
                          <a:pos x="207" y="1"/>
                        </a:cxn>
                      </a:cxnLst>
                      <a:rect l="0" t="0" r="r" b="b"/>
                      <a:pathLst>
                        <a:path w="209" h="71">
                          <a:moveTo>
                            <a:pt x="6" y="65"/>
                          </a:moveTo>
                          <a:lnTo>
                            <a:pt x="6" y="65"/>
                          </a:lnTo>
                          <a:lnTo>
                            <a:pt x="6" y="45"/>
                          </a:lnTo>
                          <a:lnTo>
                            <a:pt x="203" y="35"/>
                          </a:lnTo>
                          <a:lnTo>
                            <a:pt x="203" y="35"/>
                          </a:lnTo>
                          <a:lnTo>
                            <a:pt x="203" y="59"/>
                          </a:lnTo>
                          <a:lnTo>
                            <a:pt x="203" y="59"/>
                          </a:lnTo>
                          <a:lnTo>
                            <a:pt x="6" y="65"/>
                          </a:lnTo>
                          <a:lnTo>
                            <a:pt x="6" y="65"/>
                          </a:lnTo>
                          <a:close/>
                          <a:moveTo>
                            <a:pt x="203" y="6"/>
                          </a:moveTo>
                          <a:lnTo>
                            <a:pt x="203" y="6"/>
                          </a:lnTo>
                          <a:lnTo>
                            <a:pt x="203" y="28"/>
                          </a:lnTo>
                          <a:lnTo>
                            <a:pt x="6" y="39"/>
                          </a:lnTo>
                          <a:lnTo>
                            <a:pt x="6" y="39"/>
                          </a:lnTo>
                          <a:lnTo>
                            <a:pt x="6" y="16"/>
                          </a:lnTo>
                          <a:lnTo>
                            <a:pt x="6" y="16"/>
                          </a:lnTo>
                          <a:lnTo>
                            <a:pt x="203" y="6"/>
                          </a:lnTo>
                          <a:lnTo>
                            <a:pt x="203" y="6"/>
                          </a:lnTo>
                          <a:close/>
                          <a:moveTo>
                            <a:pt x="207" y="1"/>
                          </a:moveTo>
                          <a:lnTo>
                            <a:pt x="207" y="1"/>
                          </a:lnTo>
                          <a:lnTo>
                            <a:pt x="206" y="0"/>
                          </a:lnTo>
                          <a:lnTo>
                            <a:pt x="3" y="10"/>
                          </a:lnTo>
                          <a:lnTo>
                            <a:pt x="3" y="10"/>
                          </a:lnTo>
                          <a:lnTo>
                            <a:pt x="2" y="12"/>
                          </a:lnTo>
                          <a:lnTo>
                            <a:pt x="0" y="13"/>
                          </a:lnTo>
                          <a:lnTo>
                            <a:pt x="0" y="68"/>
                          </a:lnTo>
                          <a:lnTo>
                            <a:pt x="0" y="68"/>
                          </a:lnTo>
                          <a:lnTo>
                            <a:pt x="2" y="71"/>
                          </a:lnTo>
                          <a:lnTo>
                            <a:pt x="2" y="71"/>
                          </a:lnTo>
                          <a:lnTo>
                            <a:pt x="3" y="71"/>
                          </a:lnTo>
                          <a:lnTo>
                            <a:pt x="206" y="65"/>
                          </a:lnTo>
                          <a:lnTo>
                            <a:pt x="206" y="65"/>
                          </a:lnTo>
                          <a:lnTo>
                            <a:pt x="209" y="63"/>
                          </a:lnTo>
                          <a:lnTo>
                            <a:pt x="209" y="62"/>
                          </a:lnTo>
                          <a:lnTo>
                            <a:pt x="209" y="3"/>
                          </a:lnTo>
                          <a:lnTo>
                            <a:pt x="209" y="3"/>
                          </a:lnTo>
                          <a:lnTo>
                            <a:pt x="207" y="1"/>
                          </a:lnTo>
                          <a:lnTo>
                            <a:pt x="207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52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2160588" y="2430463"/>
                      <a:ext cx="52388" cy="88900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29"/>
                        </a:cxn>
                        <a:cxn ang="0">
                          <a:pos x="33" y="29"/>
                        </a:cxn>
                        <a:cxn ang="0">
                          <a:pos x="32" y="40"/>
                        </a:cxn>
                        <a:cxn ang="0">
                          <a:pos x="29" y="49"/>
                        </a:cxn>
                        <a:cxn ang="0">
                          <a:pos x="23" y="55"/>
                        </a:cxn>
                        <a:cxn ang="0">
                          <a:pos x="20" y="56"/>
                        </a:cxn>
                        <a:cxn ang="0">
                          <a:pos x="16" y="56"/>
                        </a:cxn>
                        <a:cxn ang="0">
                          <a:pos x="16" y="56"/>
                        </a:cxn>
                        <a:cxn ang="0">
                          <a:pos x="13" y="56"/>
                        </a:cxn>
                        <a:cxn ang="0">
                          <a:pos x="10" y="55"/>
                        </a:cxn>
                        <a:cxn ang="0">
                          <a:pos x="4" y="49"/>
                        </a:cxn>
                        <a:cxn ang="0">
                          <a:pos x="1" y="40"/>
                        </a:cxn>
                        <a:cxn ang="0">
                          <a:pos x="0" y="29"/>
                        </a:cxn>
                        <a:cxn ang="0">
                          <a:pos x="0" y="29"/>
                        </a:cxn>
                        <a:cxn ang="0">
                          <a:pos x="1" y="18"/>
                        </a:cxn>
                        <a:cxn ang="0">
                          <a:pos x="4" y="9"/>
                        </a:cxn>
                        <a:cxn ang="0">
                          <a:pos x="10" y="3"/>
                        </a:cxn>
                        <a:cxn ang="0">
                          <a:pos x="13" y="2"/>
                        </a:cxn>
                        <a:cxn ang="0">
                          <a:pos x="16" y="0"/>
                        </a:cxn>
                        <a:cxn ang="0">
                          <a:pos x="16" y="0"/>
                        </a:cxn>
                        <a:cxn ang="0">
                          <a:pos x="20" y="2"/>
                        </a:cxn>
                        <a:cxn ang="0">
                          <a:pos x="23" y="3"/>
                        </a:cxn>
                        <a:cxn ang="0">
                          <a:pos x="29" y="9"/>
                        </a:cxn>
                        <a:cxn ang="0">
                          <a:pos x="32" y="18"/>
                        </a:cxn>
                        <a:cxn ang="0">
                          <a:pos x="33" y="29"/>
                        </a:cxn>
                        <a:cxn ang="0">
                          <a:pos x="33" y="29"/>
                        </a:cxn>
                      </a:cxnLst>
                      <a:rect l="0" t="0" r="r" b="b"/>
                      <a:pathLst>
                        <a:path w="33" h="56">
                          <a:moveTo>
                            <a:pt x="33" y="29"/>
                          </a:moveTo>
                          <a:lnTo>
                            <a:pt x="33" y="29"/>
                          </a:lnTo>
                          <a:lnTo>
                            <a:pt x="32" y="40"/>
                          </a:lnTo>
                          <a:lnTo>
                            <a:pt x="29" y="49"/>
                          </a:lnTo>
                          <a:lnTo>
                            <a:pt x="23" y="55"/>
                          </a:lnTo>
                          <a:lnTo>
                            <a:pt x="20" y="56"/>
                          </a:lnTo>
                          <a:lnTo>
                            <a:pt x="16" y="56"/>
                          </a:lnTo>
                          <a:lnTo>
                            <a:pt x="16" y="56"/>
                          </a:lnTo>
                          <a:lnTo>
                            <a:pt x="13" y="56"/>
                          </a:lnTo>
                          <a:lnTo>
                            <a:pt x="10" y="55"/>
                          </a:lnTo>
                          <a:lnTo>
                            <a:pt x="4" y="49"/>
                          </a:lnTo>
                          <a:lnTo>
                            <a:pt x="1" y="40"/>
                          </a:lnTo>
                          <a:lnTo>
                            <a:pt x="0" y="29"/>
                          </a:lnTo>
                          <a:lnTo>
                            <a:pt x="0" y="29"/>
                          </a:lnTo>
                          <a:lnTo>
                            <a:pt x="1" y="18"/>
                          </a:lnTo>
                          <a:lnTo>
                            <a:pt x="4" y="9"/>
                          </a:lnTo>
                          <a:lnTo>
                            <a:pt x="10" y="3"/>
                          </a:lnTo>
                          <a:lnTo>
                            <a:pt x="13" y="2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20" y="2"/>
                          </a:lnTo>
                          <a:lnTo>
                            <a:pt x="23" y="3"/>
                          </a:lnTo>
                          <a:lnTo>
                            <a:pt x="29" y="9"/>
                          </a:lnTo>
                          <a:lnTo>
                            <a:pt x="32" y="18"/>
                          </a:lnTo>
                          <a:lnTo>
                            <a:pt x="33" y="29"/>
                          </a:lnTo>
                          <a:lnTo>
                            <a:pt x="33" y="29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53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2230438" y="2439988"/>
                      <a:ext cx="20638" cy="36512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11"/>
                        </a:cxn>
                        <a:cxn ang="0">
                          <a:pos x="13" y="11"/>
                        </a:cxn>
                        <a:cxn ang="0">
                          <a:pos x="13" y="15"/>
                        </a:cxn>
                        <a:cxn ang="0">
                          <a:pos x="12" y="20"/>
                        </a:cxn>
                        <a:cxn ang="0">
                          <a:pos x="9" y="23"/>
                        </a:cxn>
                        <a:cxn ang="0">
                          <a:pos x="7" y="23"/>
                        </a:cxn>
                        <a:cxn ang="0">
                          <a:pos x="7" y="23"/>
                        </a:cxn>
                        <a:cxn ang="0">
                          <a:pos x="4" y="23"/>
                        </a:cxn>
                        <a:cxn ang="0">
                          <a:pos x="3" y="20"/>
                        </a:cxn>
                        <a:cxn ang="0">
                          <a:pos x="1" y="15"/>
                        </a:cxn>
                        <a:cxn ang="0">
                          <a:pos x="0" y="11"/>
                        </a:cxn>
                        <a:cxn ang="0">
                          <a:pos x="0" y="11"/>
                        </a:cxn>
                        <a:cxn ang="0">
                          <a:pos x="1" y="6"/>
                        </a:cxn>
                        <a:cxn ang="0">
                          <a:pos x="3" y="3"/>
                        </a:cxn>
                        <a:cxn ang="0">
                          <a:pos x="4" y="0"/>
                        </a:cxn>
                        <a:cxn ang="0">
                          <a:pos x="7" y="0"/>
                        </a:cxn>
                        <a:cxn ang="0">
                          <a:pos x="7" y="0"/>
                        </a:cxn>
                        <a:cxn ang="0">
                          <a:pos x="9" y="0"/>
                        </a:cxn>
                        <a:cxn ang="0">
                          <a:pos x="12" y="3"/>
                        </a:cxn>
                        <a:cxn ang="0">
                          <a:pos x="13" y="6"/>
                        </a:cxn>
                        <a:cxn ang="0">
                          <a:pos x="13" y="11"/>
                        </a:cxn>
                        <a:cxn ang="0">
                          <a:pos x="13" y="11"/>
                        </a:cxn>
                      </a:cxnLst>
                      <a:rect l="0" t="0" r="r" b="b"/>
                      <a:pathLst>
                        <a:path w="13" h="23">
                          <a:moveTo>
                            <a:pt x="13" y="11"/>
                          </a:moveTo>
                          <a:lnTo>
                            <a:pt x="13" y="11"/>
                          </a:lnTo>
                          <a:lnTo>
                            <a:pt x="13" y="15"/>
                          </a:lnTo>
                          <a:lnTo>
                            <a:pt x="12" y="20"/>
                          </a:lnTo>
                          <a:lnTo>
                            <a:pt x="9" y="23"/>
                          </a:lnTo>
                          <a:lnTo>
                            <a:pt x="7" y="23"/>
                          </a:lnTo>
                          <a:lnTo>
                            <a:pt x="7" y="23"/>
                          </a:lnTo>
                          <a:lnTo>
                            <a:pt x="4" y="23"/>
                          </a:lnTo>
                          <a:lnTo>
                            <a:pt x="3" y="20"/>
                          </a:lnTo>
                          <a:lnTo>
                            <a:pt x="1" y="15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1" y="6"/>
                          </a:lnTo>
                          <a:lnTo>
                            <a:pt x="3" y="3"/>
                          </a:lnTo>
                          <a:lnTo>
                            <a:pt x="4" y="0"/>
                          </a:lnTo>
                          <a:lnTo>
                            <a:pt x="7" y="0"/>
                          </a:lnTo>
                          <a:lnTo>
                            <a:pt x="7" y="0"/>
                          </a:lnTo>
                          <a:lnTo>
                            <a:pt x="9" y="0"/>
                          </a:lnTo>
                          <a:lnTo>
                            <a:pt x="12" y="3"/>
                          </a:lnTo>
                          <a:lnTo>
                            <a:pt x="13" y="6"/>
                          </a:lnTo>
                          <a:lnTo>
                            <a:pt x="13" y="11"/>
                          </a:lnTo>
                          <a:lnTo>
                            <a:pt x="13" y="11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54" name="Freeform 4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762125" y="3057525"/>
                      <a:ext cx="123825" cy="131762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42"/>
                        </a:cxn>
                        <a:cxn ang="0">
                          <a:pos x="15" y="30"/>
                        </a:cxn>
                        <a:cxn ang="0">
                          <a:pos x="21" y="21"/>
                        </a:cxn>
                        <a:cxn ang="0">
                          <a:pos x="28" y="15"/>
                        </a:cxn>
                        <a:cxn ang="0">
                          <a:pos x="39" y="12"/>
                        </a:cxn>
                        <a:cxn ang="0">
                          <a:pos x="45" y="14"/>
                        </a:cxn>
                        <a:cxn ang="0">
                          <a:pos x="54" y="18"/>
                        </a:cxn>
                        <a:cxn ang="0">
                          <a:pos x="62" y="26"/>
                        </a:cxn>
                        <a:cxn ang="0">
                          <a:pos x="66" y="36"/>
                        </a:cxn>
                        <a:cxn ang="0">
                          <a:pos x="66" y="42"/>
                        </a:cxn>
                        <a:cxn ang="0">
                          <a:pos x="65" y="53"/>
                        </a:cxn>
                        <a:cxn ang="0">
                          <a:pos x="59" y="62"/>
                        </a:cxn>
                        <a:cxn ang="0">
                          <a:pos x="50" y="70"/>
                        </a:cxn>
                        <a:cxn ang="0">
                          <a:pos x="39" y="71"/>
                        </a:cxn>
                        <a:cxn ang="0">
                          <a:pos x="34" y="71"/>
                        </a:cxn>
                        <a:cxn ang="0">
                          <a:pos x="24" y="67"/>
                        </a:cxn>
                        <a:cxn ang="0">
                          <a:pos x="16" y="58"/>
                        </a:cxn>
                        <a:cxn ang="0">
                          <a:pos x="13" y="48"/>
                        </a:cxn>
                        <a:cxn ang="0">
                          <a:pos x="12" y="42"/>
                        </a:cxn>
                        <a:cxn ang="0">
                          <a:pos x="0" y="42"/>
                        </a:cxn>
                        <a:cxn ang="0">
                          <a:pos x="3" y="58"/>
                        </a:cxn>
                        <a:cxn ang="0">
                          <a:pos x="12" y="71"/>
                        </a:cxn>
                        <a:cxn ang="0">
                          <a:pos x="24" y="80"/>
                        </a:cxn>
                        <a:cxn ang="0">
                          <a:pos x="39" y="83"/>
                        </a:cxn>
                        <a:cxn ang="0">
                          <a:pos x="47" y="82"/>
                        </a:cxn>
                        <a:cxn ang="0">
                          <a:pos x="62" y="76"/>
                        </a:cxn>
                        <a:cxn ang="0">
                          <a:pos x="72" y="65"/>
                        </a:cxn>
                        <a:cxn ang="0">
                          <a:pos x="77" y="50"/>
                        </a:cxn>
                        <a:cxn ang="0">
                          <a:pos x="78" y="42"/>
                        </a:cxn>
                        <a:cxn ang="0">
                          <a:pos x="75" y="26"/>
                        </a:cxn>
                        <a:cxn ang="0">
                          <a:pos x="66" y="12"/>
                        </a:cxn>
                        <a:cxn ang="0">
                          <a:pos x="54" y="3"/>
                        </a:cxn>
                        <a:cxn ang="0">
                          <a:pos x="39" y="0"/>
                        </a:cxn>
                        <a:cxn ang="0">
                          <a:pos x="31" y="2"/>
                        </a:cxn>
                        <a:cxn ang="0">
                          <a:pos x="18" y="8"/>
                        </a:cxn>
                        <a:cxn ang="0">
                          <a:pos x="7" y="18"/>
                        </a:cxn>
                        <a:cxn ang="0">
                          <a:pos x="1" y="33"/>
                        </a:cxn>
                        <a:cxn ang="0">
                          <a:pos x="0" y="42"/>
                        </a:cxn>
                      </a:cxnLst>
                      <a:rect l="0" t="0" r="r" b="b"/>
                      <a:pathLst>
                        <a:path w="78" h="83">
                          <a:moveTo>
                            <a:pt x="12" y="42"/>
                          </a:moveTo>
                          <a:lnTo>
                            <a:pt x="12" y="42"/>
                          </a:lnTo>
                          <a:lnTo>
                            <a:pt x="13" y="36"/>
                          </a:lnTo>
                          <a:lnTo>
                            <a:pt x="15" y="30"/>
                          </a:lnTo>
                          <a:lnTo>
                            <a:pt x="16" y="26"/>
                          </a:lnTo>
                          <a:lnTo>
                            <a:pt x="21" y="21"/>
                          </a:lnTo>
                          <a:lnTo>
                            <a:pt x="24" y="18"/>
                          </a:lnTo>
                          <a:lnTo>
                            <a:pt x="28" y="15"/>
                          </a:lnTo>
                          <a:lnTo>
                            <a:pt x="34" y="14"/>
                          </a:lnTo>
                          <a:lnTo>
                            <a:pt x="39" y="12"/>
                          </a:lnTo>
                          <a:lnTo>
                            <a:pt x="39" y="12"/>
                          </a:lnTo>
                          <a:lnTo>
                            <a:pt x="45" y="14"/>
                          </a:lnTo>
                          <a:lnTo>
                            <a:pt x="50" y="15"/>
                          </a:lnTo>
                          <a:lnTo>
                            <a:pt x="54" y="18"/>
                          </a:lnTo>
                          <a:lnTo>
                            <a:pt x="59" y="21"/>
                          </a:lnTo>
                          <a:lnTo>
                            <a:pt x="62" y="26"/>
                          </a:lnTo>
                          <a:lnTo>
                            <a:pt x="65" y="30"/>
                          </a:lnTo>
                          <a:lnTo>
                            <a:pt x="66" y="36"/>
                          </a:lnTo>
                          <a:lnTo>
                            <a:pt x="66" y="42"/>
                          </a:lnTo>
                          <a:lnTo>
                            <a:pt x="66" y="42"/>
                          </a:lnTo>
                          <a:lnTo>
                            <a:pt x="66" y="48"/>
                          </a:lnTo>
                          <a:lnTo>
                            <a:pt x="65" y="53"/>
                          </a:lnTo>
                          <a:lnTo>
                            <a:pt x="62" y="58"/>
                          </a:lnTo>
                          <a:lnTo>
                            <a:pt x="59" y="62"/>
                          </a:lnTo>
                          <a:lnTo>
                            <a:pt x="54" y="67"/>
                          </a:lnTo>
                          <a:lnTo>
                            <a:pt x="50" y="70"/>
                          </a:lnTo>
                          <a:lnTo>
                            <a:pt x="45" y="71"/>
                          </a:lnTo>
                          <a:lnTo>
                            <a:pt x="39" y="71"/>
                          </a:lnTo>
                          <a:lnTo>
                            <a:pt x="39" y="71"/>
                          </a:lnTo>
                          <a:lnTo>
                            <a:pt x="34" y="71"/>
                          </a:lnTo>
                          <a:lnTo>
                            <a:pt x="28" y="70"/>
                          </a:lnTo>
                          <a:lnTo>
                            <a:pt x="24" y="67"/>
                          </a:lnTo>
                          <a:lnTo>
                            <a:pt x="21" y="62"/>
                          </a:lnTo>
                          <a:lnTo>
                            <a:pt x="16" y="58"/>
                          </a:lnTo>
                          <a:lnTo>
                            <a:pt x="15" y="53"/>
                          </a:lnTo>
                          <a:lnTo>
                            <a:pt x="13" y="48"/>
                          </a:lnTo>
                          <a:lnTo>
                            <a:pt x="12" y="42"/>
                          </a:lnTo>
                          <a:lnTo>
                            <a:pt x="12" y="42"/>
                          </a:lnTo>
                          <a:close/>
                          <a:moveTo>
                            <a:pt x="0" y="42"/>
                          </a:moveTo>
                          <a:lnTo>
                            <a:pt x="0" y="42"/>
                          </a:lnTo>
                          <a:lnTo>
                            <a:pt x="1" y="50"/>
                          </a:lnTo>
                          <a:lnTo>
                            <a:pt x="3" y="58"/>
                          </a:lnTo>
                          <a:lnTo>
                            <a:pt x="7" y="65"/>
                          </a:lnTo>
                          <a:lnTo>
                            <a:pt x="12" y="71"/>
                          </a:lnTo>
                          <a:lnTo>
                            <a:pt x="18" y="76"/>
                          </a:lnTo>
                          <a:lnTo>
                            <a:pt x="24" y="80"/>
                          </a:lnTo>
                          <a:lnTo>
                            <a:pt x="31" y="82"/>
                          </a:lnTo>
                          <a:lnTo>
                            <a:pt x="39" y="83"/>
                          </a:lnTo>
                          <a:lnTo>
                            <a:pt x="39" y="83"/>
                          </a:lnTo>
                          <a:lnTo>
                            <a:pt x="47" y="82"/>
                          </a:lnTo>
                          <a:lnTo>
                            <a:pt x="54" y="80"/>
                          </a:lnTo>
                          <a:lnTo>
                            <a:pt x="62" y="76"/>
                          </a:lnTo>
                          <a:lnTo>
                            <a:pt x="66" y="71"/>
                          </a:lnTo>
                          <a:lnTo>
                            <a:pt x="72" y="65"/>
                          </a:lnTo>
                          <a:lnTo>
                            <a:pt x="75" y="58"/>
                          </a:lnTo>
                          <a:lnTo>
                            <a:pt x="77" y="50"/>
                          </a:lnTo>
                          <a:lnTo>
                            <a:pt x="78" y="42"/>
                          </a:lnTo>
                          <a:lnTo>
                            <a:pt x="78" y="42"/>
                          </a:lnTo>
                          <a:lnTo>
                            <a:pt x="77" y="33"/>
                          </a:lnTo>
                          <a:lnTo>
                            <a:pt x="75" y="26"/>
                          </a:lnTo>
                          <a:lnTo>
                            <a:pt x="72" y="18"/>
                          </a:lnTo>
                          <a:lnTo>
                            <a:pt x="66" y="12"/>
                          </a:lnTo>
                          <a:lnTo>
                            <a:pt x="62" y="8"/>
                          </a:lnTo>
                          <a:lnTo>
                            <a:pt x="54" y="3"/>
                          </a:lnTo>
                          <a:lnTo>
                            <a:pt x="47" y="2"/>
                          </a:lnTo>
                          <a:lnTo>
                            <a:pt x="39" y="0"/>
                          </a:lnTo>
                          <a:lnTo>
                            <a:pt x="39" y="0"/>
                          </a:lnTo>
                          <a:lnTo>
                            <a:pt x="31" y="2"/>
                          </a:lnTo>
                          <a:lnTo>
                            <a:pt x="24" y="3"/>
                          </a:lnTo>
                          <a:lnTo>
                            <a:pt x="18" y="8"/>
                          </a:lnTo>
                          <a:lnTo>
                            <a:pt x="12" y="12"/>
                          </a:lnTo>
                          <a:lnTo>
                            <a:pt x="7" y="18"/>
                          </a:lnTo>
                          <a:lnTo>
                            <a:pt x="3" y="26"/>
                          </a:lnTo>
                          <a:lnTo>
                            <a:pt x="1" y="33"/>
                          </a:lnTo>
                          <a:lnTo>
                            <a:pt x="0" y="42"/>
                          </a:lnTo>
                          <a:lnTo>
                            <a:pt x="0" y="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76" name="Group 720"/>
                  <p:cNvGrpSpPr/>
                  <p:nvPr/>
                </p:nvGrpSpPr>
                <p:grpSpPr>
                  <a:xfrm>
                    <a:off x="11597602" y="2560220"/>
                    <a:ext cx="364149" cy="547224"/>
                    <a:chOff x="5181600" y="1219200"/>
                    <a:chExt cx="2687479" cy="4038600"/>
                  </a:xfrm>
                </p:grpSpPr>
                <p:sp>
                  <p:nvSpPr>
                    <p:cNvPr id="381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5230546" y="1265383"/>
                      <a:ext cx="1250302" cy="394623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7"/>
                        </a:cxn>
                        <a:cxn ang="0">
                          <a:pos x="0" y="17"/>
                        </a:cxn>
                        <a:cxn ang="0">
                          <a:pos x="0" y="730"/>
                        </a:cxn>
                        <a:cxn ang="0">
                          <a:pos x="0" y="730"/>
                        </a:cxn>
                        <a:cxn ang="0">
                          <a:pos x="0" y="731"/>
                        </a:cxn>
                        <a:cxn ang="0">
                          <a:pos x="1" y="734"/>
                        </a:cxn>
                        <a:cxn ang="0">
                          <a:pos x="3" y="734"/>
                        </a:cxn>
                        <a:cxn ang="0">
                          <a:pos x="3" y="734"/>
                        </a:cxn>
                        <a:cxn ang="0">
                          <a:pos x="29" y="742"/>
                        </a:cxn>
                        <a:cxn ang="0">
                          <a:pos x="50" y="746"/>
                        </a:cxn>
                        <a:cxn ang="0">
                          <a:pos x="77" y="751"/>
                        </a:cxn>
                        <a:cxn ang="0">
                          <a:pos x="113" y="757"/>
                        </a:cxn>
                        <a:cxn ang="0">
                          <a:pos x="157" y="761"/>
                        </a:cxn>
                        <a:cxn ang="0">
                          <a:pos x="212" y="766"/>
                        </a:cxn>
                        <a:cxn ang="0">
                          <a:pos x="275" y="769"/>
                        </a:cxn>
                        <a:cxn ang="0">
                          <a:pos x="275" y="769"/>
                        </a:cxn>
                        <a:cxn ang="0">
                          <a:pos x="281" y="769"/>
                        </a:cxn>
                        <a:cxn ang="0">
                          <a:pos x="281" y="0"/>
                        </a:cxn>
                        <a:cxn ang="0">
                          <a:pos x="281" y="0"/>
                        </a:cxn>
                        <a:cxn ang="0">
                          <a:pos x="275" y="0"/>
                        </a:cxn>
                        <a:cxn ang="0">
                          <a:pos x="275" y="0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</a:cxnLst>
                      <a:rect l="0" t="0" r="r" b="b"/>
                      <a:pathLst>
                        <a:path w="281" h="769">
                          <a:moveTo>
                            <a:pt x="0" y="17"/>
                          </a:moveTo>
                          <a:lnTo>
                            <a:pt x="0" y="17"/>
                          </a:lnTo>
                          <a:lnTo>
                            <a:pt x="0" y="730"/>
                          </a:lnTo>
                          <a:lnTo>
                            <a:pt x="0" y="730"/>
                          </a:lnTo>
                          <a:lnTo>
                            <a:pt x="0" y="731"/>
                          </a:lnTo>
                          <a:lnTo>
                            <a:pt x="1" y="734"/>
                          </a:lnTo>
                          <a:lnTo>
                            <a:pt x="3" y="734"/>
                          </a:lnTo>
                          <a:lnTo>
                            <a:pt x="3" y="734"/>
                          </a:lnTo>
                          <a:lnTo>
                            <a:pt x="29" y="742"/>
                          </a:lnTo>
                          <a:lnTo>
                            <a:pt x="50" y="746"/>
                          </a:lnTo>
                          <a:lnTo>
                            <a:pt x="77" y="751"/>
                          </a:lnTo>
                          <a:lnTo>
                            <a:pt x="113" y="757"/>
                          </a:lnTo>
                          <a:lnTo>
                            <a:pt x="157" y="761"/>
                          </a:lnTo>
                          <a:lnTo>
                            <a:pt x="212" y="766"/>
                          </a:lnTo>
                          <a:lnTo>
                            <a:pt x="275" y="769"/>
                          </a:lnTo>
                          <a:lnTo>
                            <a:pt x="275" y="769"/>
                          </a:lnTo>
                          <a:lnTo>
                            <a:pt x="281" y="769"/>
                          </a:lnTo>
                          <a:lnTo>
                            <a:pt x="281" y="0"/>
                          </a:lnTo>
                          <a:lnTo>
                            <a:pt x="281" y="0"/>
                          </a:lnTo>
                          <a:lnTo>
                            <a:pt x="275" y="0"/>
                          </a:lnTo>
                          <a:lnTo>
                            <a:pt x="275" y="0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8C8C8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82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5257242" y="1275646"/>
                      <a:ext cx="1219154" cy="387952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7"/>
                        </a:cxn>
                        <a:cxn ang="0">
                          <a:pos x="0" y="17"/>
                        </a:cxn>
                        <a:cxn ang="0">
                          <a:pos x="0" y="717"/>
                        </a:cxn>
                        <a:cxn ang="0">
                          <a:pos x="0" y="717"/>
                        </a:cxn>
                        <a:cxn ang="0">
                          <a:pos x="0" y="718"/>
                        </a:cxn>
                        <a:cxn ang="0">
                          <a:pos x="1" y="722"/>
                        </a:cxn>
                        <a:cxn ang="0">
                          <a:pos x="3" y="722"/>
                        </a:cxn>
                        <a:cxn ang="0">
                          <a:pos x="3" y="722"/>
                        </a:cxn>
                        <a:cxn ang="0">
                          <a:pos x="27" y="729"/>
                        </a:cxn>
                        <a:cxn ang="0">
                          <a:pos x="48" y="734"/>
                        </a:cxn>
                        <a:cxn ang="0">
                          <a:pos x="76" y="738"/>
                        </a:cxn>
                        <a:cxn ang="0">
                          <a:pos x="110" y="744"/>
                        </a:cxn>
                        <a:cxn ang="0">
                          <a:pos x="153" y="749"/>
                        </a:cxn>
                        <a:cxn ang="0">
                          <a:pos x="206" y="753"/>
                        </a:cxn>
                        <a:cxn ang="0">
                          <a:pos x="269" y="756"/>
                        </a:cxn>
                        <a:cxn ang="0">
                          <a:pos x="269" y="756"/>
                        </a:cxn>
                        <a:cxn ang="0">
                          <a:pos x="274" y="756"/>
                        </a:cxn>
                        <a:cxn ang="0">
                          <a:pos x="274" y="0"/>
                        </a:cxn>
                        <a:cxn ang="0">
                          <a:pos x="274" y="0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</a:cxnLst>
                      <a:rect l="0" t="0" r="r" b="b"/>
                      <a:pathLst>
                        <a:path w="274" h="756">
                          <a:moveTo>
                            <a:pt x="0" y="17"/>
                          </a:moveTo>
                          <a:lnTo>
                            <a:pt x="0" y="17"/>
                          </a:lnTo>
                          <a:lnTo>
                            <a:pt x="0" y="717"/>
                          </a:lnTo>
                          <a:lnTo>
                            <a:pt x="0" y="717"/>
                          </a:lnTo>
                          <a:lnTo>
                            <a:pt x="0" y="718"/>
                          </a:lnTo>
                          <a:lnTo>
                            <a:pt x="1" y="722"/>
                          </a:lnTo>
                          <a:lnTo>
                            <a:pt x="3" y="722"/>
                          </a:lnTo>
                          <a:lnTo>
                            <a:pt x="3" y="722"/>
                          </a:lnTo>
                          <a:lnTo>
                            <a:pt x="27" y="729"/>
                          </a:lnTo>
                          <a:lnTo>
                            <a:pt x="48" y="734"/>
                          </a:lnTo>
                          <a:lnTo>
                            <a:pt x="76" y="738"/>
                          </a:lnTo>
                          <a:lnTo>
                            <a:pt x="110" y="744"/>
                          </a:lnTo>
                          <a:lnTo>
                            <a:pt x="153" y="749"/>
                          </a:lnTo>
                          <a:lnTo>
                            <a:pt x="206" y="753"/>
                          </a:lnTo>
                          <a:lnTo>
                            <a:pt x="269" y="756"/>
                          </a:lnTo>
                          <a:lnTo>
                            <a:pt x="269" y="756"/>
                          </a:lnTo>
                          <a:lnTo>
                            <a:pt x="274" y="756"/>
                          </a:lnTo>
                          <a:lnTo>
                            <a:pt x="274" y="0"/>
                          </a:lnTo>
                          <a:lnTo>
                            <a:pt x="274" y="0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8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83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6658824" y="1291043"/>
                      <a:ext cx="1156862" cy="383333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747"/>
                        </a:cxn>
                        <a:cxn ang="0">
                          <a:pos x="0" y="747"/>
                        </a:cxn>
                        <a:cxn ang="0">
                          <a:pos x="260" y="634"/>
                        </a:cxn>
                        <a:cxn ang="0">
                          <a:pos x="260" y="634"/>
                        </a:cxn>
                        <a:cxn ang="0">
                          <a:pos x="260" y="41"/>
                        </a:cxn>
                        <a:cxn ang="0">
                          <a:pos x="260" y="4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60" h="747">
                          <a:moveTo>
                            <a:pt x="0" y="0"/>
                          </a:moveTo>
                          <a:lnTo>
                            <a:pt x="0" y="747"/>
                          </a:lnTo>
                          <a:lnTo>
                            <a:pt x="0" y="747"/>
                          </a:lnTo>
                          <a:lnTo>
                            <a:pt x="260" y="634"/>
                          </a:lnTo>
                          <a:lnTo>
                            <a:pt x="260" y="634"/>
                          </a:lnTo>
                          <a:lnTo>
                            <a:pt x="260" y="41"/>
                          </a:lnTo>
                          <a:lnTo>
                            <a:pt x="260" y="4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9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84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6658824" y="1460386"/>
                      <a:ext cx="1156862" cy="3663992"/>
                    </a:xfrm>
                    <a:custGeom>
                      <a:avLst/>
                      <a:gdLst/>
                      <a:ahLst/>
                      <a:cxnLst>
                        <a:cxn ang="0">
                          <a:pos x="213" y="0"/>
                        </a:cxn>
                        <a:cxn ang="0">
                          <a:pos x="213" y="0"/>
                        </a:cxn>
                        <a:cxn ang="0">
                          <a:pos x="260" y="8"/>
                        </a:cxn>
                        <a:cxn ang="0">
                          <a:pos x="260" y="8"/>
                        </a:cxn>
                        <a:cxn ang="0">
                          <a:pos x="260" y="601"/>
                        </a:cxn>
                        <a:cxn ang="0">
                          <a:pos x="260" y="601"/>
                        </a:cxn>
                        <a:cxn ang="0">
                          <a:pos x="0" y="714"/>
                        </a:cxn>
                        <a:cxn ang="0">
                          <a:pos x="0" y="454"/>
                        </a:cxn>
                        <a:cxn ang="0">
                          <a:pos x="0" y="454"/>
                        </a:cxn>
                        <a:cxn ang="0">
                          <a:pos x="6" y="434"/>
                        </a:cxn>
                        <a:cxn ang="0">
                          <a:pos x="13" y="415"/>
                        </a:cxn>
                        <a:cxn ang="0">
                          <a:pos x="21" y="398"/>
                        </a:cxn>
                        <a:cxn ang="0">
                          <a:pos x="28" y="381"/>
                        </a:cxn>
                        <a:cxn ang="0">
                          <a:pos x="36" y="366"/>
                        </a:cxn>
                        <a:cxn ang="0">
                          <a:pos x="45" y="353"/>
                        </a:cxn>
                        <a:cxn ang="0">
                          <a:pos x="63" y="327"/>
                        </a:cxn>
                        <a:cxn ang="0">
                          <a:pos x="83" y="304"/>
                        </a:cxn>
                        <a:cxn ang="0">
                          <a:pos x="103" y="285"/>
                        </a:cxn>
                        <a:cxn ang="0">
                          <a:pos x="142" y="247"/>
                        </a:cxn>
                        <a:cxn ang="0">
                          <a:pos x="160" y="227"/>
                        </a:cxn>
                        <a:cxn ang="0">
                          <a:pos x="177" y="207"/>
                        </a:cxn>
                        <a:cxn ang="0">
                          <a:pos x="184" y="195"/>
                        </a:cxn>
                        <a:cxn ang="0">
                          <a:pos x="192" y="183"/>
                        </a:cxn>
                        <a:cxn ang="0">
                          <a:pos x="198" y="171"/>
                        </a:cxn>
                        <a:cxn ang="0">
                          <a:pos x="202" y="158"/>
                        </a:cxn>
                        <a:cxn ang="0">
                          <a:pos x="208" y="142"/>
                        </a:cxn>
                        <a:cxn ang="0">
                          <a:pos x="211" y="126"/>
                        </a:cxn>
                        <a:cxn ang="0">
                          <a:pos x="215" y="109"/>
                        </a:cxn>
                        <a:cxn ang="0">
                          <a:pos x="216" y="91"/>
                        </a:cxn>
                        <a:cxn ang="0">
                          <a:pos x="218" y="70"/>
                        </a:cxn>
                        <a:cxn ang="0">
                          <a:pos x="218" y="49"/>
                        </a:cxn>
                        <a:cxn ang="0">
                          <a:pos x="216" y="26"/>
                        </a:cxn>
                        <a:cxn ang="0">
                          <a:pos x="213" y="0"/>
                        </a:cxn>
                        <a:cxn ang="0">
                          <a:pos x="213" y="0"/>
                        </a:cxn>
                      </a:cxnLst>
                      <a:rect l="0" t="0" r="r" b="b"/>
                      <a:pathLst>
                        <a:path w="260" h="714">
                          <a:moveTo>
                            <a:pt x="213" y="0"/>
                          </a:moveTo>
                          <a:lnTo>
                            <a:pt x="213" y="0"/>
                          </a:lnTo>
                          <a:lnTo>
                            <a:pt x="260" y="8"/>
                          </a:lnTo>
                          <a:lnTo>
                            <a:pt x="260" y="8"/>
                          </a:lnTo>
                          <a:lnTo>
                            <a:pt x="260" y="601"/>
                          </a:lnTo>
                          <a:lnTo>
                            <a:pt x="260" y="601"/>
                          </a:lnTo>
                          <a:lnTo>
                            <a:pt x="0" y="714"/>
                          </a:lnTo>
                          <a:lnTo>
                            <a:pt x="0" y="454"/>
                          </a:lnTo>
                          <a:lnTo>
                            <a:pt x="0" y="454"/>
                          </a:lnTo>
                          <a:lnTo>
                            <a:pt x="6" y="434"/>
                          </a:lnTo>
                          <a:lnTo>
                            <a:pt x="13" y="415"/>
                          </a:lnTo>
                          <a:lnTo>
                            <a:pt x="21" y="398"/>
                          </a:lnTo>
                          <a:lnTo>
                            <a:pt x="28" y="381"/>
                          </a:lnTo>
                          <a:lnTo>
                            <a:pt x="36" y="366"/>
                          </a:lnTo>
                          <a:lnTo>
                            <a:pt x="45" y="353"/>
                          </a:lnTo>
                          <a:lnTo>
                            <a:pt x="63" y="327"/>
                          </a:lnTo>
                          <a:lnTo>
                            <a:pt x="83" y="304"/>
                          </a:lnTo>
                          <a:lnTo>
                            <a:pt x="103" y="285"/>
                          </a:lnTo>
                          <a:lnTo>
                            <a:pt x="142" y="247"/>
                          </a:lnTo>
                          <a:lnTo>
                            <a:pt x="160" y="227"/>
                          </a:lnTo>
                          <a:lnTo>
                            <a:pt x="177" y="207"/>
                          </a:lnTo>
                          <a:lnTo>
                            <a:pt x="184" y="195"/>
                          </a:lnTo>
                          <a:lnTo>
                            <a:pt x="192" y="183"/>
                          </a:lnTo>
                          <a:lnTo>
                            <a:pt x="198" y="171"/>
                          </a:lnTo>
                          <a:lnTo>
                            <a:pt x="202" y="158"/>
                          </a:lnTo>
                          <a:lnTo>
                            <a:pt x="208" y="142"/>
                          </a:lnTo>
                          <a:lnTo>
                            <a:pt x="211" y="126"/>
                          </a:lnTo>
                          <a:lnTo>
                            <a:pt x="215" y="109"/>
                          </a:lnTo>
                          <a:lnTo>
                            <a:pt x="216" y="91"/>
                          </a:lnTo>
                          <a:lnTo>
                            <a:pt x="218" y="70"/>
                          </a:lnTo>
                          <a:lnTo>
                            <a:pt x="218" y="49"/>
                          </a:lnTo>
                          <a:lnTo>
                            <a:pt x="216" y="26"/>
                          </a:lnTo>
                          <a:lnTo>
                            <a:pt x="213" y="0"/>
                          </a:lnTo>
                          <a:lnTo>
                            <a:pt x="213" y="0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8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85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6454148" y="1265383"/>
                      <a:ext cx="155733" cy="394623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769"/>
                        </a:cxn>
                        <a:cxn ang="0">
                          <a:pos x="0" y="769"/>
                        </a:cxn>
                        <a:cxn ang="0">
                          <a:pos x="9" y="767"/>
                        </a:cxn>
                        <a:cxn ang="0">
                          <a:pos x="9" y="767"/>
                        </a:cxn>
                        <a:cxn ang="0">
                          <a:pos x="18" y="764"/>
                        </a:cxn>
                        <a:cxn ang="0">
                          <a:pos x="26" y="761"/>
                        </a:cxn>
                        <a:cxn ang="0">
                          <a:pos x="35" y="754"/>
                        </a:cxn>
                        <a:cxn ang="0">
                          <a:pos x="35" y="6"/>
                        </a:cxn>
                        <a:cxn ang="0">
                          <a:pos x="35" y="6"/>
                        </a:cxn>
                        <a:cxn ang="0">
                          <a:pos x="26" y="3"/>
                        </a:cxn>
                        <a:cxn ang="0">
                          <a:pos x="18" y="2"/>
                        </a:cxn>
                        <a:cxn ang="0">
                          <a:pos x="11" y="0"/>
                        </a:cxn>
                        <a:cxn ang="0">
                          <a:pos x="11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35" h="769">
                          <a:moveTo>
                            <a:pt x="0" y="0"/>
                          </a:moveTo>
                          <a:lnTo>
                            <a:pt x="0" y="769"/>
                          </a:lnTo>
                          <a:lnTo>
                            <a:pt x="0" y="769"/>
                          </a:lnTo>
                          <a:lnTo>
                            <a:pt x="9" y="767"/>
                          </a:lnTo>
                          <a:lnTo>
                            <a:pt x="9" y="767"/>
                          </a:lnTo>
                          <a:lnTo>
                            <a:pt x="18" y="764"/>
                          </a:lnTo>
                          <a:lnTo>
                            <a:pt x="26" y="761"/>
                          </a:lnTo>
                          <a:lnTo>
                            <a:pt x="35" y="754"/>
                          </a:lnTo>
                          <a:lnTo>
                            <a:pt x="35" y="6"/>
                          </a:lnTo>
                          <a:lnTo>
                            <a:pt x="35" y="6"/>
                          </a:lnTo>
                          <a:lnTo>
                            <a:pt x="26" y="3"/>
                          </a:lnTo>
                          <a:lnTo>
                            <a:pt x="18" y="2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86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5519760" y="2368688"/>
                      <a:ext cx="120137" cy="513164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0"/>
                        </a:cxn>
                        <a:cxn ang="0">
                          <a:pos x="27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100"/>
                        </a:cxn>
                        <a:cxn ang="0">
                          <a:pos x="27" y="52"/>
                        </a:cxn>
                        <a:cxn ang="0">
                          <a:pos x="27" y="0"/>
                        </a:cxn>
                      </a:cxnLst>
                      <a:rect l="0" t="0" r="r" b="b"/>
                      <a:pathLst>
                        <a:path w="27" h="100">
                          <a:moveTo>
                            <a:pt x="27" y="0"/>
                          </a:moveTo>
                          <a:lnTo>
                            <a:pt x="27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100"/>
                          </a:lnTo>
                          <a:lnTo>
                            <a:pt x="27" y="52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59595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87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5537557" y="2399477"/>
                      <a:ext cx="111238" cy="477241"/>
                    </a:xfrm>
                    <a:custGeom>
                      <a:avLst/>
                      <a:gdLst/>
                      <a:ahLst/>
                      <a:cxnLst>
                        <a:cxn ang="0">
                          <a:pos x="25" y="0"/>
                        </a:cxn>
                        <a:cxn ang="0">
                          <a:pos x="25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93"/>
                        </a:cxn>
                        <a:cxn ang="0">
                          <a:pos x="25" y="49"/>
                        </a:cxn>
                        <a:cxn ang="0">
                          <a:pos x="25" y="0"/>
                        </a:cxn>
                      </a:cxnLst>
                      <a:rect l="0" t="0" r="r" b="b"/>
                      <a:pathLst>
                        <a:path w="25" h="93">
                          <a:moveTo>
                            <a:pt x="25" y="0"/>
                          </a:moveTo>
                          <a:lnTo>
                            <a:pt x="25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93"/>
                          </a:lnTo>
                          <a:lnTo>
                            <a:pt x="25" y="49"/>
                          </a:lnTo>
                          <a:lnTo>
                            <a:pt x="25" y="0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88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5662143" y="2368688"/>
                      <a:ext cx="698568" cy="27197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50"/>
                        </a:cxn>
                        <a:cxn ang="0">
                          <a:pos x="0" y="50"/>
                        </a:cxn>
                        <a:cxn ang="0">
                          <a:pos x="157" y="53"/>
                        </a:cxn>
                        <a:cxn ang="0">
                          <a:pos x="157" y="53"/>
                        </a:cxn>
                        <a:cxn ang="0">
                          <a:pos x="157" y="0"/>
                        </a:cxn>
                        <a:cxn ang="0">
                          <a:pos x="157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57" h="53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50"/>
                          </a:lnTo>
                          <a:lnTo>
                            <a:pt x="0" y="50"/>
                          </a:lnTo>
                          <a:lnTo>
                            <a:pt x="157" y="53"/>
                          </a:lnTo>
                          <a:lnTo>
                            <a:pt x="157" y="53"/>
                          </a:lnTo>
                          <a:lnTo>
                            <a:pt x="157" y="0"/>
                          </a:lnTo>
                          <a:lnTo>
                            <a:pt x="157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D4D4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89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5688839" y="2399477"/>
                      <a:ext cx="671871" cy="2411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  <a:cxn ang="0">
                          <a:pos x="0" y="46"/>
                        </a:cxn>
                        <a:cxn ang="0">
                          <a:pos x="151" y="47"/>
                        </a:cxn>
                        <a:cxn ang="0">
                          <a:pos x="151" y="47"/>
                        </a:cxn>
                        <a:cxn ang="0">
                          <a:pos x="151" y="0"/>
                        </a:cxn>
                        <a:cxn ang="0">
                          <a:pos x="151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51" h="47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46"/>
                          </a:lnTo>
                          <a:lnTo>
                            <a:pt x="0" y="46"/>
                          </a:lnTo>
                          <a:lnTo>
                            <a:pt x="151" y="47"/>
                          </a:lnTo>
                          <a:lnTo>
                            <a:pt x="151" y="47"/>
                          </a:lnTo>
                          <a:lnTo>
                            <a:pt x="151" y="0"/>
                          </a:lnTo>
                          <a:lnTo>
                            <a:pt x="151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90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5519760" y="2650926"/>
                      <a:ext cx="840951" cy="30276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3"/>
                        </a:cxn>
                        <a:cxn ang="0">
                          <a:pos x="0" y="53"/>
                        </a:cxn>
                        <a:cxn ang="0">
                          <a:pos x="189" y="59"/>
                        </a:cxn>
                        <a:cxn ang="0">
                          <a:pos x="189" y="59"/>
                        </a:cxn>
                        <a:cxn ang="0">
                          <a:pos x="189" y="3"/>
                        </a:cxn>
                        <a:cxn ang="0">
                          <a:pos x="30" y="0"/>
                        </a:cxn>
                        <a:cxn ang="0">
                          <a:pos x="0" y="53"/>
                        </a:cxn>
                      </a:cxnLst>
                      <a:rect l="0" t="0" r="r" b="b"/>
                      <a:pathLst>
                        <a:path w="189" h="59">
                          <a:moveTo>
                            <a:pt x="0" y="53"/>
                          </a:moveTo>
                          <a:lnTo>
                            <a:pt x="0" y="53"/>
                          </a:lnTo>
                          <a:lnTo>
                            <a:pt x="189" y="59"/>
                          </a:lnTo>
                          <a:lnTo>
                            <a:pt x="189" y="59"/>
                          </a:lnTo>
                          <a:lnTo>
                            <a:pt x="189" y="3"/>
                          </a:lnTo>
                          <a:lnTo>
                            <a:pt x="30" y="0"/>
                          </a:lnTo>
                          <a:lnTo>
                            <a:pt x="0" y="53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91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5319535" y="1393676"/>
                      <a:ext cx="1050075" cy="867246"/>
                    </a:xfrm>
                    <a:custGeom>
                      <a:avLst/>
                      <a:gdLst/>
                      <a:ahLst/>
                      <a:cxnLst>
                        <a:cxn ang="0">
                          <a:pos x="236" y="169"/>
                        </a:cxn>
                        <a:cxn ang="0">
                          <a:pos x="0" y="169"/>
                        </a:cxn>
                        <a:cxn ang="0">
                          <a:pos x="0" y="12"/>
                        </a:cxn>
                        <a:cxn ang="0">
                          <a:pos x="236" y="0"/>
                        </a:cxn>
                        <a:cxn ang="0">
                          <a:pos x="236" y="169"/>
                        </a:cxn>
                      </a:cxnLst>
                      <a:rect l="0" t="0" r="r" b="b"/>
                      <a:pathLst>
                        <a:path w="236" h="169">
                          <a:moveTo>
                            <a:pt x="236" y="169"/>
                          </a:moveTo>
                          <a:lnTo>
                            <a:pt x="0" y="169"/>
                          </a:lnTo>
                          <a:lnTo>
                            <a:pt x="0" y="12"/>
                          </a:lnTo>
                          <a:lnTo>
                            <a:pt x="236" y="0"/>
                          </a:lnTo>
                          <a:lnTo>
                            <a:pt x="236" y="169"/>
                          </a:lnTo>
                          <a:close/>
                        </a:path>
                      </a:pathLst>
                    </a:custGeom>
                    <a:solidFill>
                      <a:srgbClr val="59595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92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5350680" y="1429596"/>
                      <a:ext cx="1018930" cy="785139"/>
                    </a:xfrm>
                    <a:custGeom>
                      <a:avLst/>
                      <a:gdLst/>
                      <a:ahLst/>
                      <a:cxnLst>
                        <a:cxn ang="0">
                          <a:pos x="229" y="153"/>
                        </a:cxn>
                        <a:cxn ang="0">
                          <a:pos x="0" y="153"/>
                        </a:cxn>
                        <a:cxn ang="0">
                          <a:pos x="0" y="12"/>
                        </a:cxn>
                        <a:cxn ang="0">
                          <a:pos x="229" y="0"/>
                        </a:cxn>
                        <a:cxn ang="0">
                          <a:pos x="229" y="153"/>
                        </a:cxn>
                      </a:cxnLst>
                      <a:rect l="0" t="0" r="r" b="b"/>
                      <a:pathLst>
                        <a:path w="229" h="153">
                          <a:moveTo>
                            <a:pt x="229" y="153"/>
                          </a:moveTo>
                          <a:lnTo>
                            <a:pt x="0" y="153"/>
                          </a:lnTo>
                          <a:lnTo>
                            <a:pt x="0" y="12"/>
                          </a:lnTo>
                          <a:lnTo>
                            <a:pt x="229" y="0"/>
                          </a:lnTo>
                          <a:lnTo>
                            <a:pt x="229" y="153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93" name="Freeform 2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306185" y="1378279"/>
                      <a:ext cx="1076771" cy="898036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69"/>
                        </a:cxn>
                        <a:cxn ang="0">
                          <a:pos x="6" y="169"/>
                        </a:cxn>
                        <a:cxn ang="0">
                          <a:pos x="6" y="102"/>
                        </a:cxn>
                        <a:cxn ang="0">
                          <a:pos x="236" y="95"/>
                        </a:cxn>
                        <a:cxn ang="0">
                          <a:pos x="236" y="95"/>
                        </a:cxn>
                        <a:cxn ang="0">
                          <a:pos x="236" y="169"/>
                        </a:cxn>
                        <a:cxn ang="0">
                          <a:pos x="236" y="169"/>
                        </a:cxn>
                        <a:cxn ang="0">
                          <a:pos x="6" y="169"/>
                        </a:cxn>
                        <a:cxn ang="0">
                          <a:pos x="6" y="169"/>
                        </a:cxn>
                        <a:cxn ang="0">
                          <a:pos x="236" y="7"/>
                        </a:cxn>
                        <a:cxn ang="0">
                          <a:pos x="236" y="7"/>
                        </a:cxn>
                        <a:cxn ang="0">
                          <a:pos x="236" y="89"/>
                        </a:cxn>
                        <a:cxn ang="0">
                          <a:pos x="6" y="96"/>
                        </a:cxn>
                        <a:cxn ang="0">
                          <a:pos x="6" y="96"/>
                        </a:cxn>
                        <a:cxn ang="0">
                          <a:pos x="6" y="18"/>
                        </a:cxn>
                        <a:cxn ang="0">
                          <a:pos x="6" y="18"/>
                        </a:cxn>
                        <a:cxn ang="0">
                          <a:pos x="236" y="7"/>
                        </a:cxn>
                        <a:cxn ang="0">
                          <a:pos x="236" y="7"/>
                        </a:cxn>
                        <a:cxn ang="0">
                          <a:pos x="240" y="1"/>
                        </a:cxn>
                        <a:cxn ang="0">
                          <a:pos x="240" y="1"/>
                        </a:cxn>
                        <a:cxn ang="0">
                          <a:pos x="239" y="0"/>
                        </a:cxn>
                        <a:cxn ang="0">
                          <a:pos x="3" y="12"/>
                        </a:cxn>
                        <a:cxn ang="0">
                          <a:pos x="3" y="12"/>
                        </a:cxn>
                        <a:cxn ang="0">
                          <a:pos x="0" y="13"/>
                        </a:cxn>
                        <a:cxn ang="0">
                          <a:pos x="0" y="15"/>
                        </a:cxn>
                        <a:cxn ang="0">
                          <a:pos x="0" y="172"/>
                        </a:cxn>
                        <a:cxn ang="0">
                          <a:pos x="0" y="172"/>
                        </a:cxn>
                        <a:cxn ang="0">
                          <a:pos x="0" y="174"/>
                        </a:cxn>
                        <a:cxn ang="0">
                          <a:pos x="3" y="175"/>
                        </a:cxn>
                        <a:cxn ang="0">
                          <a:pos x="239" y="175"/>
                        </a:cxn>
                        <a:cxn ang="0">
                          <a:pos x="239" y="175"/>
                        </a:cxn>
                        <a:cxn ang="0">
                          <a:pos x="240" y="174"/>
                        </a:cxn>
                        <a:cxn ang="0">
                          <a:pos x="242" y="172"/>
                        </a:cxn>
                        <a:cxn ang="0">
                          <a:pos x="242" y="3"/>
                        </a:cxn>
                        <a:cxn ang="0">
                          <a:pos x="242" y="3"/>
                        </a:cxn>
                        <a:cxn ang="0">
                          <a:pos x="240" y="1"/>
                        </a:cxn>
                        <a:cxn ang="0">
                          <a:pos x="240" y="1"/>
                        </a:cxn>
                      </a:cxnLst>
                      <a:rect l="0" t="0" r="r" b="b"/>
                      <a:pathLst>
                        <a:path w="242" h="175">
                          <a:moveTo>
                            <a:pt x="6" y="169"/>
                          </a:moveTo>
                          <a:lnTo>
                            <a:pt x="6" y="169"/>
                          </a:lnTo>
                          <a:lnTo>
                            <a:pt x="6" y="102"/>
                          </a:lnTo>
                          <a:lnTo>
                            <a:pt x="236" y="95"/>
                          </a:lnTo>
                          <a:lnTo>
                            <a:pt x="236" y="95"/>
                          </a:lnTo>
                          <a:lnTo>
                            <a:pt x="236" y="169"/>
                          </a:lnTo>
                          <a:lnTo>
                            <a:pt x="236" y="169"/>
                          </a:lnTo>
                          <a:lnTo>
                            <a:pt x="6" y="169"/>
                          </a:lnTo>
                          <a:lnTo>
                            <a:pt x="6" y="169"/>
                          </a:lnTo>
                          <a:close/>
                          <a:moveTo>
                            <a:pt x="236" y="7"/>
                          </a:moveTo>
                          <a:lnTo>
                            <a:pt x="236" y="7"/>
                          </a:lnTo>
                          <a:lnTo>
                            <a:pt x="236" y="89"/>
                          </a:lnTo>
                          <a:lnTo>
                            <a:pt x="6" y="96"/>
                          </a:lnTo>
                          <a:lnTo>
                            <a:pt x="6" y="96"/>
                          </a:lnTo>
                          <a:lnTo>
                            <a:pt x="6" y="18"/>
                          </a:lnTo>
                          <a:lnTo>
                            <a:pt x="6" y="18"/>
                          </a:lnTo>
                          <a:lnTo>
                            <a:pt x="236" y="7"/>
                          </a:lnTo>
                          <a:lnTo>
                            <a:pt x="236" y="7"/>
                          </a:lnTo>
                          <a:close/>
                          <a:moveTo>
                            <a:pt x="240" y="1"/>
                          </a:moveTo>
                          <a:lnTo>
                            <a:pt x="240" y="1"/>
                          </a:lnTo>
                          <a:lnTo>
                            <a:pt x="239" y="0"/>
                          </a:lnTo>
                          <a:lnTo>
                            <a:pt x="3" y="12"/>
                          </a:lnTo>
                          <a:lnTo>
                            <a:pt x="3" y="12"/>
                          </a:lnTo>
                          <a:lnTo>
                            <a:pt x="0" y="13"/>
                          </a:lnTo>
                          <a:lnTo>
                            <a:pt x="0" y="15"/>
                          </a:lnTo>
                          <a:lnTo>
                            <a:pt x="0" y="172"/>
                          </a:lnTo>
                          <a:lnTo>
                            <a:pt x="0" y="172"/>
                          </a:lnTo>
                          <a:lnTo>
                            <a:pt x="0" y="174"/>
                          </a:lnTo>
                          <a:lnTo>
                            <a:pt x="3" y="175"/>
                          </a:lnTo>
                          <a:lnTo>
                            <a:pt x="239" y="175"/>
                          </a:lnTo>
                          <a:lnTo>
                            <a:pt x="239" y="175"/>
                          </a:lnTo>
                          <a:lnTo>
                            <a:pt x="240" y="174"/>
                          </a:lnTo>
                          <a:lnTo>
                            <a:pt x="242" y="172"/>
                          </a:lnTo>
                          <a:lnTo>
                            <a:pt x="242" y="3"/>
                          </a:lnTo>
                          <a:lnTo>
                            <a:pt x="242" y="3"/>
                          </a:lnTo>
                          <a:lnTo>
                            <a:pt x="240" y="1"/>
                          </a:lnTo>
                          <a:lnTo>
                            <a:pt x="24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94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5283939" y="2348161"/>
                      <a:ext cx="173531" cy="210396"/>
                    </a:xfrm>
                    <a:custGeom>
                      <a:avLst/>
                      <a:gdLst/>
                      <a:ahLst/>
                      <a:cxnLst>
                        <a:cxn ang="0">
                          <a:pos x="39" y="21"/>
                        </a:cxn>
                        <a:cxn ang="0">
                          <a:pos x="39" y="21"/>
                        </a:cxn>
                        <a:cxn ang="0">
                          <a:pos x="38" y="13"/>
                        </a:cxn>
                        <a:cxn ang="0">
                          <a:pos x="33" y="6"/>
                        </a:cxn>
                        <a:cxn ang="0">
                          <a:pos x="27" y="1"/>
                        </a:cxn>
                        <a:cxn ang="0">
                          <a:pos x="20" y="0"/>
                        </a:cxn>
                        <a:cxn ang="0">
                          <a:pos x="20" y="0"/>
                        </a:cxn>
                        <a:cxn ang="0">
                          <a:pos x="12" y="1"/>
                        </a:cxn>
                        <a:cxn ang="0">
                          <a:pos x="6" y="6"/>
                        </a:cxn>
                        <a:cxn ang="0">
                          <a:pos x="1" y="13"/>
                        </a:cxn>
                        <a:cxn ang="0">
                          <a:pos x="0" y="21"/>
                        </a:cxn>
                        <a:cxn ang="0">
                          <a:pos x="0" y="21"/>
                        </a:cxn>
                        <a:cxn ang="0">
                          <a:pos x="1" y="28"/>
                        </a:cxn>
                        <a:cxn ang="0">
                          <a:pos x="6" y="34"/>
                        </a:cxn>
                        <a:cxn ang="0">
                          <a:pos x="12" y="39"/>
                        </a:cxn>
                        <a:cxn ang="0">
                          <a:pos x="20" y="41"/>
                        </a:cxn>
                        <a:cxn ang="0">
                          <a:pos x="20" y="41"/>
                        </a:cxn>
                        <a:cxn ang="0">
                          <a:pos x="27" y="39"/>
                        </a:cxn>
                        <a:cxn ang="0">
                          <a:pos x="33" y="34"/>
                        </a:cxn>
                        <a:cxn ang="0">
                          <a:pos x="38" y="28"/>
                        </a:cxn>
                        <a:cxn ang="0">
                          <a:pos x="39" y="21"/>
                        </a:cxn>
                        <a:cxn ang="0">
                          <a:pos x="39" y="21"/>
                        </a:cxn>
                      </a:cxnLst>
                      <a:rect l="0" t="0" r="r" b="b"/>
                      <a:pathLst>
                        <a:path w="39" h="41">
                          <a:moveTo>
                            <a:pt x="39" y="21"/>
                          </a:moveTo>
                          <a:lnTo>
                            <a:pt x="39" y="21"/>
                          </a:lnTo>
                          <a:lnTo>
                            <a:pt x="38" y="13"/>
                          </a:lnTo>
                          <a:lnTo>
                            <a:pt x="33" y="6"/>
                          </a:lnTo>
                          <a:lnTo>
                            <a:pt x="27" y="1"/>
                          </a:lnTo>
                          <a:lnTo>
                            <a:pt x="20" y="0"/>
                          </a:lnTo>
                          <a:lnTo>
                            <a:pt x="20" y="0"/>
                          </a:lnTo>
                          <a:lnTo>
                            <a:pt x="12" y="1"/>
                          </a:lnTo>
                          <a:lnTo>
                            <a:pt x="6" y="6"/>
                          </a:lnTo>
                          <a:lnTo>
                            <a:pt x="1" y="13"/>
                          </a:lnTo>
                          <a:lnTo>
                            <a:pt x="0" y="21"/>
                          </a:lnTo>
                          <a:lnTo>
                            <a:pt x="0" y="21"/>
                          </a:lnTo>
                          <a:lnTo>
                            <a:pt x="1" y="28"/>
                          </a:lnTo>
                          <a:lnTo>
                            <a:pt x="6" y="34"/>
                          </a:lnTo>
                          <a:lnTo>
                            <a:pt x="12" y="39"/>
                          </a:lnTo>
                          <a:lnTo>
                            <a:pt x="20" y="41"/>
                          </a:lnTo>
                          <a:lnTo>
                            <a:pt x="20" y="41"/>
                          </a:lnTo>
                          <a:lnTo>
                            <a:pt x="27" y="39"/>
                          </a:lnTo>
                          <a:lnTo>
                            <a:pt x="33" y="34"/>
                          </a:lnTo>
                          <a:lnTo>
                            <a:pt x="38" y="28"/>
                          </a:lnTo>
                          <a:lnTo>
                            <a:pt x="39" y="21"/>
                          </a:lnTo>
                          <a:lnTo>
                            <a:pt x="39" y="21"/>
                          </a:lnTo>
                          <a:close/>
                        </a:path>
                      </a:pathLst>
                    </a:custGeom>
                    <a:solidFill>
                      <a:srgbClr val="8C8C8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95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5310636" y="2384081"/>
                      <a:ext cx="120137" cy="138553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14"/>
                        </a:cxn>
                        <a:cxn ang="0">
                          <a:pos x="27" y="14"/>
                        </a:cxn>
                        <a:cxn ang="0">
                          <a:pos x="26" y="8"/>
                        </a:cxn>
                        <a:cxn ang="0">
                          <a:pos x="23" y="3"/>
                        </a:cxn>
                        <a:cxn ang="0">
                          <a:pos x="18" y="0"/>
                        </a:cxn>
                        <a:cxn ang="0">
                          <a:pos x="14" y="0"/>
                        </a:cxn>
                        <a:cxn ang="0">
                          <a:pos x="14" y="0"/>
                        </a:cxn>
                        <a:cxn ang="0">
                          <a:pos x="9" y="0"/>
                        </a:cxn>
                        <a:cxn ang="0">
                          <a:pos x="5" y="3"/>
                        </a:cxn>
                        <a:cxn ang="0">
                          <a:pos x="2" y="8"/>
                        </a:cxn>
                        <a:cxn ang="0">
                          <a:pos x="0" y="14"/>
                        </a:cxn>
                        <a:cxn ang="0">
                          <a:pos x="0" y="14"/>
                        </a:cxn>
                        <a:cxn ang="0">
                          <a:pos x="2" y="18"/>
                        </a:cxn>
                        <a:cxn ang="0">
                          <a:pos x="5" y="23"/>
                        </a:cxn>
                        <a:cxn ang="0">
                          <a:pos x="9" y="26"/>
                        </a:cxn>
                        <a:cxn ang="0">
                          <a:pos x="14" y="27"/>
                        </a:cxn>
                        <a:cxn ang="0">
                          <a:pos x="14" y="27"/>
                        </a:cxn>
                        <a:cxn ang="0">
                          <a:pos x="18" y="26"/>
                        </a:cxn>
                        <a:cxn ang="0">
                          <a:pos x="23" y="23"/>
                        </a:cxn>
                        <a:cxn ang="0">
                          <a:pos x="26" y="18"/>
                        </a:cxn>
                        <a:cxn ang="0">
                          <a:pos x="27" y="14"/>
                        </a:cxn>
                        <a:cxn ang="0">
                          <a:pos x="27" y="14"/>
                        </a:cxn>
                      </a:cxnLst>
                      <a:rect l="0" t="0" r="r" b="b"/>
                      <a:pathLst>
                        <a:path w="27" h="27">
                          <a:moveTo>
                            <a:pt x="27" y="14"/>
                          </a:moveTo>
                          <a:lnTo>
                            <a:pt x="27" y="14"/>
                          </a:lnTo>
                          <a:lnTo>
                            <a:pt x="26" y="8"/>
                          </a:lnTo>
                          <a:lnTo>
                            <a:pt x="23" y="3"/>
                          </a:lnTo>
                          <a:lnTo>
                            <a:pt x="18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9" y="0"/>
                          </a:lnTo>
                          <a:lnTo>
                            <a:pt x="5" y="3"/>
                          </a:lnTo>
                          <a:lnTo>
                            <a:pt x="2" y="8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2" y="18"/>
                          </a:lnTo>
                          <a:lnTo>
                            <a:pt x="5" y="23"/>
                          </a:lnTo>
                          <a:lnTo>
                            <a:pt x="9" y="26"/>
                          </a:lnTo>
                          <a:lnTo>
                            <a:pt x="14" y="27"/>
                          </a:lnTo>
                          <a:lnTo>
                            <a:pt x="14" y="27"/>
                          </a:lnTo>
                          <a:lnTo>
                            <a:pt x="18" y="26"/>
                          </a:lnTo>
                          <a:lnTo>
                            <a:pt x="23" y="23"/>
                          </a:lnTo>
                          <a:lnTo>
                            <a:pt x="26" y="18"/>
                          </a:lnTo>
                          <a:lnTo>
                            <a:pt x="27" y="14"/>
                          </a:lnTo>
                          <a:lnTo>
                            <a:pt x="27" y="14"/>
                          </a:lnTo>
                          <a:close/>
                        </a:path>
                      </a:pathLst>
                    </a:custGeom>
                    <a:solidFill>
                      <a:srgbClr val="33A02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96" name="Freeform 2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297286" y="2368688"/>
                      <a:ext cx="146834" cy="174476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7"/>
                        </a:cxn>
                        <a:cxn ang="0">
                          <a:pos x="6" y="17"/>
                        </a:cxn>
                        <a:cxn ang="0">
                          <a:pos x="8" y="12"/>
                        </a:cxn>
                        <a:cxn ang="0">
                          <a:pos x="9" y="9"/>
                        </a:cxn>
                        <a:cxn ang="0">
                          <a:pos x="12" y="6"/>
                        </a:cxn>
                        <a:cxn ang="0">
                          <a:pos x="17" y="6"/>
                        </a:cxn>
                        <a:cxn ang="0">
                          <a:pos x="17" y="6"/>
                        </a:cxn>
                        <a:cxn ang="0">
                          <a:pos x="21" y="6"/>
                        </a:cxn>
                        <a:cxn ang="0">
                          <a:pos x="24" y="9"/>
                        </a:cxn>
                        <a:cxn ang="0">
                          <a:pos x="26" y="12"/>
                        </a:cxn>
                        <a:cxn ang="0">
                          <a:pos x="27" y="17"/>
                        </a:cxn>
                        <a:cxn ang="0">
                          <a:pos x="27" y="17"/>
                        </a:cxn>
                        <a:cxn ang="0">
                          <a:pos x="26" y="20"/>
                        </a:cxn>
                        <a:cxn ang="0">
                          <a:pos x="24" y="24"/>
                        </a:cxn>
                        <a:cxn ang="0">
                          <a:pos x="21" y="26"/>
                        </a:cxn>
                        <a:cxn ang="0">
                          <a:pos x="17" y="27"/>
                        </a:cxn>
                        <a:cxn ang="0">
                          <a:pos x="17" y="27"/>
                        </a:cxn>
                        <a:cxn ang="0">
                          <a:pos x="12" y="26"/>
                        </a:cxn>
                        <a:cxn ang="0">
                          <a:pos x="9" y="24"/>
                        </a:cxn>
                        <a:cxn ang="0">
                          <a:pos x="8" y="20"/>
                        </a:cxn>
                        <a:cxn ang="0">
                          <a:pos x="6" y="17"/>
                        </a:cxn>
                        <a:cxn ang="0">
                          <a:pos x="6" y="17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  <a:cxn ang="0">
                          <a:pos x="2" y="23"/>
                        </a:cxn>
                        <a:cxn ang="0">
                          <a:pos x="6" y="29"/>
                        </a:cxn>
                        <a:cxn ang="0">
                          <a:pos x="11" y="32"/>
                        </a:cxn>
                        <a:cxn ang="0">
                          <a:pos x="17" y="34"/>
                        </a:cxn>
                        <a:cxn ang="0">
                          <a:pos x="17" y="34"/>
                        </a:cxn>
                        <a:cxn ang="0">
                          <a:pos x="23" y="32"/>
                        </a:cxn>
                        <a:cxn ang="0">
                          <a:pos x="29" y="29"/>
                        </a:cxn>
                        <a:cxn ang="0">
                          <a:pos x="32" y="23"/>
                        </a:cxn>
                        <a:cxn ang="0">
                          <a:pos x="33" y="17"/>
                        </a:cxn>
                        <a:cxn ang="0">
                          <a:pos x="33" y="17"/>
                        </a:cxn>
                        <a:cxn ang="0">
                          <a:pos x="32" y="11"/>
                        </a:cxn>
                        <a:cxn ang="0">
                          <a:pos x="29" y="5"/>
                        </a:cxn>
                        <a:cxn ang="0">
                          <a:pos x="23" y="2"/>
                        </a:cxn>
                        <a:cxn ang="0">
                          <a:pos x="17" y="0"/>
                        </a:cxn>
                        <a:cxn ang="0">
                          <a:pos x="17" y="0"/>
                        </a:cxn>
                        <a:cxn ang="0">
                          <a:pos x="11" y="2"/>
                        </a:cxn>
                        <a:cxn ang="0">
                          <a:pos x="6" y="5"/>
                        </a:cxn>
                        <a:cxn ang="0">
                          <a:pos x="2" y="11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</a:cxnLst>
                      <a:rect l="0" t="0" r="r" b="b"/>
                      <a:pathLst>
                        <a:path w="33" h="34">
                          <a:moveTo>
                            <a:pt x="6" y="17"/>
                          </a:moveTo>
                          <a:lnTo>
                            <a:pt x="6" y="17"/>
                          </a:lnTo>
                          <a:lnTo>
                            <a:pt x="8" y="12"/>
                          </a:lnTo>
                          <a:lnTo>
                            <a:pt x="9" y="9"/>
                          </a:lnTo>
                          <a:lnTo>
                            <a:pt x="12" y="6"/>
                          </a:lnTo>
                          <a:lnTo>
                            <a:pt x="17" y="6"/>
                          </a:lnTo>
                          <a:lnTo>
                            <a:pt x="17" y="6"/>
                          </a:lnTo>
                          <a:lnTo>
                            <a:pt x="21" y="6"/>
                          </a:lnTo>
                          <a:lnTo>
                            <a:pt x="24" y="9"/>
                          </a:lnTo>
                          <a:lnTo>
                            <a:pt x="26" y="12"/>
                          </a:lnTo>
                          <a:lnTo>
                            <a:pt x="27" y="17"/>
                          </a:lnTo>
                          <a:lnTo>
                            <a:pt x="27" y="17"/>
                          </a:lnTo>
                          <a:lnTo>
                            <a:pt x="26" y="20"/>
                          </a:lnTo>
                          <a:lnTo>
                            <a:pt x="24" y="24"/>
                          </a:lnTo>
                          <a:lnTo>
                            <a:pt x="21" y="26"/>
                          </a:lnTo>
                          <a:lnTo>
                            <a:pt x="17" y="27"/>
                          </a:lnTo>
                          <a:lnTo>
                            <a:pt x="17" y="27"/>
                          </a:lnTo>
                          <a:lnTo>
                            <a:pt x="12" y="26"/>
                          </a:lnTo>
                          <a:lnTo>
                            <a:pt x="9" y="24"/>
                          </a:lnTo>
                          <a:lnTo>
                            <a:pt x="8" y="20"/>
                          </a:lnTo>
                          <a:lnTo>
                            <a:pt x="6" y="17"/>
                          </a:lnTo>
                          <a:lnTo>
                            <a:pt x="6" y="17"/>
                          </a:lnTo>
                          <a:close/>
                          <a:moveTo>
                            <a:pt x="0" y="17"/>
                          </a:moveTo>
                          <a:lnTo>
                            <a:pt x="0" y="17"/>
                          </a:lnTo>
                          <a:lnTo>
                            <a:pt x="2" y="23"/>
                          </a:lnTo>
                          <a:lnTo>
                            <a:pt x="6" y="29"/>
                          </a:lnTo>
                          <a:lnTo>
                            <a:pt x="11" y="32"/>
                          </a:lnTo>
                          <a:lnTo>
                            <a:pt x="17" y="34"/>
                          </a:lnTo>
                          <a:lnTo>
                            <a:pt x="17" y="34"/>
                          </a:lnTo>
                          <a:lnTo>
                            <a:pt x="23" y="32"/>
                          </a:lnTo>
                          <a:lnTo>
                            <a:pt x="29" y="29"/>
                          </a:lnTo>
                          <a:lnTo>
                            <a:pt x="32" y="23"/>
                          </a:lnTo>
                          <a:lnTo>
                            <a:pt x="33" y="17"/>
                          </a:lnTo>
                          <a:lnTo>
                            <a:pt x="33" y="17"/>
                          </a:lnTo>
                          <a:lnTo>
                            <a:pt x="32" y="11"/>
                          </a:lnTo>
                          <a:lnTo>
                            <a:pt x="29" y="5"/>
                          </a:lnTo>
                          <a:lnTo>
                            <a:pt x="23" y="2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1" y="2"/>
                          </a:lnTo>
                          <a:lnTo>
                            <a:pt x="6" y="5"/>
                          </a:lnTo>
                          <a:lnTo>
                            <a:pt x="2" y="11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97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5283939" y="2594480"/>
                      <a:ext cx="173531" cy="210396"/>
                    </a:xfrm>
                    <a:custGeom>
                      <a:avLst/>
                      <a:gdLst/>
                      <a:ahLst/>
                      <a:cxnLst>
                        <a:cxn ang="0">
                          <a:pos x="39" y="21"/>
                        </a:cxn>
                        <a:cxn ang="0">
                          <a:pos x="39" y="21"/>
                        </a:cxn>
                        <a:cxn ang="0">
                          <a:pos x="38" y="14"/>
                        </a:cxn>
                        <a:cxn ang="0">
                          <a:pos x="33" y="6"/>
                        </a:cxn>
                        <a:cxn ang="0">
                          <a:pos x="27" y="2"/>
                        </a:cxn>
                        <a:cxn ang="0">
                          <a:pos x="20" y="0"/>
                        </a:cxn>
                        <a:cxn ang="0">
                          <a:pos x="20" y="0"/>
                        </a:cxn>
                        <a:cxn ang="0">
                          <a:pos x="12" y="2"/>
                        </a:cxn>
                        <a:cxn ang="0">
                          <a:pos x="6" y="6"/>
                        </a:cxn>
                        <a:cxn ang="0">
                          <a:pos x="1" y="14"/>
                        </a:cxn>
                        <a:cxn ang="0">
                          <a:pos x="0" y="21"/>
                        </a:cxn>
                        <a:cxn ang="0">
                          <a:pos x="0" y="21"/>
                        </a:cxn>
                        <a:cxn ang="0">
                          <a:pos x="1" y="29"/>
                        </a:cxn>
                        <a:cxn ang="0">
                          <a:pos x="6" y="35"/>
                        </a:cxn>
                        <a:cxn ang="0">
                          <a:pos x="12" y="39"/>
                        </a:cxn>
                        <a:cxn ang="0">
                          <a:pos x="20" y="41"/>
                        </a:cxn>
                        <a:cxn ang="0">
                          <a:pos x="20" y="41"/>
                        </a:cxn>
                        <a:cxn ang="0">
                          <a:pos x="27" y="39"/>
                        </a:cxn>
                        <a:cxn ang="0">
                          <a:pos x="33" y="35"/>
                        </a:cxn>
                        <a:cxn ang="0">
                          <a:pos x="38" y="29"/>
                        </a:cxn>
                        <a:cxn ang="0">
                          <a:pos x="39" y="21"/>
                        </a:cxn>
                        <a:cxn ang="0">
                          <a:pos x="39" y="21"/>
                        </a:cxn>
                      </a:cxnLst>
                      <a:rect l="0" t="0" r="r" b="b"/>
                      <a:pathLst>
                        <a:path w="39" h="41">
                          <a:moveTo>
                            <a:pt x="39" y="21"/>
                          </a:moveTo>
                          <a:lnTo>
                            <a:pt x="39" y="21"/>
                          </a:lnTo>
                          <a:lnTo>
                            <a:pt x="38" y="14"/>
                          </a:lnTo>
                          <a:lnTo>
                            <a:pt x="33" y="6"/>
                          </a:lnTo>
                          <a:lnTo>
                            <a:pt x="27" y="2"/>
                          </a:lnTo>
                          <a:lnTo>
                            <a:pt x="20" y="0"/>
                          </a:lnTo>
                          <a:lnTo>
                            <a:pt x="20" y="0"/>
                          </a:lnTo>
                          <a:lnTo>
                            <a:pt x="12" y="2"/>
                          </a:lnTo>
                          <a:lnTo>
                            <a:pt x="6" y="6"/>
                          </a:lnTo>
                          <a:lnTo>
                            <a:pt x="1" y="14"/>
                          </a:lnTo>
                          <a:lnTo>
                            <a:pt x="0" y="21"/>
                          </a:lnTo>
                          <a:lnTo>
                            <a:pt x="0" y="21"/>
                          </a:lnTo>
                          <a:lnTo>
                            <a:pt x="1" y="29"/>
                          </a:lnTo>
                          <a:lnTo>
                            <a:pt x="6" y="35"/>
                          </a:lnTo>
                          <a:lnTo>
                            <a:pt x="12" y="39"/>
                          </a:lnTo>
                          <a:lnTo>
                            <a:pt x="20" y="41"/>
                          </a:lnTo>
                          <a:lnTo>
                            <a:pt x="20" y="41"/>
                          </a:lnTo>
                          <a:lnTo>
                            <a:pt x="27" y="39"/>
                          </a:lnTo>
                          <a:lnTo>
                            <a:pt x="33" y="35"/>
                          </a:lnTo>
                          <a:lnTo>
                            <a:pt x="38" y="29"/>
                          </a:lnTo>
                          <a:lnTo>
                            <a:pt x="39" y="21"/>
                          </a:lnTo>
                          <a:lnTo>
                            <a:pt x="39" y="21"/>
                          </a:lnTo>
                          <a:close/>
                        </a:path>
                      </a:pathLst>
                    </a:custGeom>
                    <a:solidFill>
                      <a:srgbClr val="8C8C8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98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5310636" y="2635533"/>
                      <a:ext cx="120137" cy="138553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13"/>
                        </a:cxn>
                        <a:cxn ang="0">
                          <a:pos x="27" y="13"/>
                        </a:cxn>
                        <a:cxn ang="0">
                          <a:pos x="26" y="7"/>
                        </a:cxn>
                        <a:cxn ang="0">
                          <a:pos x="23" y="3"/>
                        </a:cxn>
                        <a:cxn ang="0">
                          <a:pos x="18" y="0"/>
                        </a:cxn>
                        <a:cxn ang="0">
                          <a:pos x="14" y="0"/>
                        </a:cxn>
                        <a:cxn ang="0">
                          <a:pos x="14" y="0"/>
                        </a:cxn>
                        <a:cxn ang="0">
                          <a:pos x="9" y="0"/>
                        </a:cxn>
                        <a:cxn ang="0">
                          <a:pos x="5" y="3"/>
                        </a:cxn>
                        <a:cxn ang="0">
                          <a:pos x="2" y="7"/>
                        </a:cxn>
                        <a:cxn ang="0">
                          <a:pos x="0" y="13"/>
                        </a:cxn>
                        <a:cxn ang="0">
                          <a:pos x="0" y="13"/>
                        </a:cxn>
                        <a:cxn ang="0">
                          <a:pos x="2" y="18"/>
                        </a:cxn>
                        <a:cxn ang="0">
                          <a:pos x="5" y="22"/>
                        </a:cxn>
                        <a:cxn ang="0">
                          <a:pos x="9" y="25"/>
                        </a:cxn>
                        <a:cxn ang="0">
                          <a:pos x="14" y="27"/>
                        </a:cxn>
                        <a:cxn ang="0">
                          <a:pos x="14" y="27"/>
                        </a:cxn>
                        <a:cxn ang="0">
                          <a:pos x="18" y="25"/>
                        </a:cxn>
                        <a:cxn ang="0">
                          <a:pos x="23" y="22"/>
                        </a:cxn>
                        <a:cxn ang="0">
                          <a:pos x="26" y="18"/>
                        </a:cxn>
                        <a:cxn ang="0">
                          <a:pos x="27" y="13"/>
                        </a:cxn>
                        <a:cxn ang="0">
                          <a:pos x="27" y="13"/>
                        </a:cxn>
                      </a:cxnLst>
                      <a:rect l="0" t="0" r="r" b="b"/>
                      <a:pathLst>
                        <a:path w="27" h="27">
                          <a:moveTo>
                            <a:pt x="27" y="13"/>
                          </a:moveTo>
                          <a:lnTo>
                            <a:pt x="27" y="13"/>
                          </a:lnTo>
                          <a:lnTo>
                            <a:pt x="26" y="7"/>
                          </a:lnTo>
                          <a:lnTo>
                            <a:pt x="23" y="3"/>
                          </a:lnTo>
                          <a:lnTo>
                            <a:pt x="18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9" y="0"/>
                          </a:lnTo>
                          <a:lnTo>
                            <a:pt x="5" y="3"/>
                          </a:lnTo>
                          <a:lnTo>
                            <a:pt x="2" y="7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2" y="18"/>
                          </a:lnTo>
                          <a:lnTo>
                            <a:pt x="5" y="22"/>
                          </a:lnTo>
                          <a:lnTo>
                            <a:pt x="9" y="25"/>
                          </a:lnTo>
                          <a:lnTo>
                            <a:pt x="14" y="27"/>
                          </a:lnTo>
                          <a:lnTo>
                            <a:pt x="14" y="27"/>
                          </a:lnTo>
                          <a:lnTo>
                            <a:pt x="18" y="25"/>
                          </a:lnTo>
                          <a:lnTo>
                            <a:pt x="23" y="22"/>
                          </a:lnTo>
                          <a:lnTo>
                            <a:pt x="26" y="18"/>
                          </a:lnTo>
                          <a:lnTo>
                            <a:pt x="27" y="13"/>
                          </a:lnTo>
                          <a:lnTo>
                            <a:pt x="27" y="13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99" name="Freeform 2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297286" y="2620136"/>
                      <a:ext cx="146834" cy="169343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6"/>
                        </a:cxn>
                        <a:cxn ang="0">
                          <a:pos x="6" y="16"/>
                        </a:cxn>
                        <a:cxn ang="0">
                          <a:pos x="8" y="12"/>
                        </a:cxn>
                        <a:cxn ang="0">
                          <a:pos x="9" y="9"/>
                        </a:cxn>
                        <a:cxn ang="0">
                          <a:pos x="12" y="6"/>
                        </a:cxn>
                        <a:cxn ang="0">
                          <a:pos x="17" y="6"/>
                        </a:cxn>
                        <a:cxn ang="0">
                          <a:pos x="17" y="6"/>
                        </a:cxn>
                        <a:cxn ang="0">
                          <a:pos x="21" y="6"/>
                        </a:cxn>
                        <a:cxn ang="0">
                          <a:pos x="24" y="9"/>
                        </a:cxn>
                        <a:cxn ang="0">
                          <a:pos x="26" y="12"/>
                        </a:cxn>
                        <a:cxn ang="0">
                          <a:pos x="27" y="16"/>
                        </a:cxn>
                        <a:cxn ang="0">
                          <a:pos x="27" y="16"/>
                        </a:cxn>
                        <a:cxn ang="0">
                          <a:pos x="26" y="19"/>
                        </a:cxn>
                        <a:cxn ang="0">
                          <a:pos x="24" y="24"/>
                        </a:cxn>
                        <a:cxn ang="0">
                          <a:pos x="21" y="25"/>
                        </a:cxn>
                        <a:cxn ang="0">
                          <a:pos x="17" y="27"/>
                        </a:cxn>
                        <a:cxn ang="0">
                          <a:pos x="17" y="27"/>
                        </a:cxn>
                        <a:cxn ang="0">
                          <a:pos x="12" y="25"/>
                        </a:cxn>
                        <a:cxn ang="0">
                          <a:pos x="9" y="24"/>
                        </a:cxn>
                        <a:cxn ang="0">
                          <a:pos x="8" y="19"/>
                        </a:cxn>
                        <a:cxn ang="0">
                          <a:pos x="6" y="16"/>
                        </a:cxn>
                        <a:cxn ang="0">
                          <a:pos x="6" y="16"/>
                        </a:cxn>
                        <a:cxn ang="0">
                          <a:pos x="0" y="16"/>
                        </a:cxn>
                        <a:cxn ang="0">
                          <a:pos x="0" y="16"/>
                        </a:cxn>
                        <a:cxn ang="0">
                          <a:pos x="2" y="22"/>
                        </a:cxn>
                        <a:cxn ang="0">
                          <a:pos x="6" y="28"/>
                        </a:cxn>
                        <a:cxn ang="0">
                          <a:pos x="11" y="31"/>
                        </a:cxn>
                        <a:cxn ang="0">
                          <a:pos x="17" y="33"/>
                        </a:cxn>
                        <a:cxn ang="0">
                          <a:pos x="17" y="33"/>
                        </a:cxn>
                        <a:cxn ang="0">
                          <a:pos x="23" y="31"/>
                        </a:cxn>
                        <a:cxn ang="0">
                          <a:pos x="29" y="28"/>
                        </a:cxn>
                        <a:cxn ang="0">
                          <a:pos x="32" y="22"/>
                        </a:cxn>
                        <a:cxn ang="0">
                          <a:pos x="33" y="16"/>
                        </a:cxn>
                        <a:cxn ang="0">
                          <a:pos x="33" y="16"/>
                        </a:cxn>
                        <a:cxn ang="0">
                          <a:pos x="32" y="10"/>
                        </a:cxn>
                        <a:cxn ang="0">
                          <a:pos x="29" y="4"/>
                        </a:cxn>
                        <a:cxn ang="0">
                          <a:pos x="23" y="1"/>
                        </a:cxn>
                        <a:cxn ang="0">
                          <a:pos x="17" y="0"/>
                        </a:cxn>
                        <a:cxn ang="0">
                          <a:pos x="17" y="0"/>
                        </a:cxn>
                        <a:cxn ang="0">
                          <a:pos x="11" y="1"/>
                        </a:cxn>
                        <a:cxn ang="0">
                          <a:pos x="6" y="4"/>
                        </a:cxn>
                        <a:cxn ang="0">
                          <a:pos x="2" y="10"/>
                        </a:cxn>
                        <a:cxn ang="0">
                          <a:pos x="0" y="16"/>
                        </a:cxn>
                        <a:cxn ang="0">
                          <a:pos x="0" y="16"/>
                        </a:cxn>
                      </a:cxnLst>
                      <a:rect l="0" t="0" r="r" b="b"/>
                      <a:pathLst>
                        <a:path w="33" h="33">
                          <a:moveTo>
                            <a:pt x="6" y="16"/>
                          </a:moveTo>
                          <a:lnTo>
                            <a:pt x="6" y="16"/>
                          </a:lnTo>
                          <a:lnTo>
                            <a:pt x="8" y="12"/>
                          </a:lnTo>
                          <a:lnTo>
                            <a:pt x="9" y="9"/>
                          </a:lnTo>
                          <a:lnTo>
                            <a:pt x="12" y="6"/>
                          </a:lnTo>
                          <a:lnTo>
                            <a:pt x="17" y="6"/>
                          </a:lnTo>
                          <a:lnTo>
                            <a:pt x="17" y="6"/>
                          </a:lnTo>
                          <a:lnTo>
                            <a:pt x="21" y="6"/>
                          </a:lnTo>
                          <a:lnTo>
                            <a:pt x="24" y="9"/>
                          </a:lnTo>
                          <a:lnTo>
                            <a:pt x="26" y="12"/>
                          </a:lnTo>
                          <a:lnTo>
                            <a:pt x="27" y="16"/>
                          </a:lnTo>
                          <a:lnTo>
                            <a:pt x="27" y="16"/>
                          </a:lnTo>
                          <a:lnTo>
                            <a:pt x="26" y="19"/>
                          </a:lnTo>
                          <a:lnTo>
                            <a:pt x="24" y="24"/>
                          </a:lnTo>
                          <a:lnTo>
                            <a:pt x="21" y="25"/>
                          </a:lnTo>
                          <a:lnTo>
                            <a:pt x="17" y="27"/>
                          </a:lnTo>
                          <a:lnTo>
                            <a:pt x="17" y="27"/>
                          </a:lnTo>
                          <a:lnTo>
                            <a:pt x="12" y="25"/>
                          </a:lnTo>
                          <a:lnTo>
                            <a:pt x="9" y="24"/>
                          </a:lnTo>
                          <a:lnTo>
                            <a:pt x="8" y="19"/>
                          </a:lnTo>
                          <a:lnTo>
                            <a:pt x="6" y="16"/>
                          </a:lnTo>
                          <a:lnTo>
                            <a:pt x="6" y="16"/>
                          </a:lnTo>
                          <a:close/>
                          <a:moveTo>
                            <a:pt x="0" y="16"/>
                          </a:moveTo>
                          <a:lnTo>
                            <a:pt x="0" y="16"/>
                          </a:lnTo>
                          <a:lnTo>
                            <a:pt x="2" y="22"/>
                          </a:lnTo>
                          <a:lnTo>
                            <a:pt x="6" y="28"/>
                          </a:lnTo>
                          <a:lnTo>
                            <a:pt x="11" y="31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23" y="31"/>
                          </a:lnTo>
                          <a:lnTo>
                            <a:pt x="29" y="28"/>
                          </a:lnTo>
                          <a:lnTo>
                            <a:pt x="32" y="22"/>
                          </a:lnTo>
                          <a:lnTo>
                            <a:pt x="33" y="16"/>
                          </a:lnTo>
                          <a:lnTo>
                            <a:pt x="33" y="16"/>
                          </a:lnTo>
                          <a:lnTo>
                            <a:pt x="32" y="10"/>
                          </a:lnTo>
                          <a:lnTo>
                            <a:pt x="29" y="4"/>
                          </a:lnTo>
                          <a:lnTo>
                            <a:pt x="23" y="1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1" y="1"/>
                          </a:lnTo>
                          <a:lnTo>
                            <a:pt x="6" y="4"/>
                          </a:lnTo>
                          <a:lnTo>
                            <a:pt x="2" y="10"/>
                          </a:lnTo>
                          <a:lnTo>
                            <a:pt x="0" y="16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00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5404073" y="1470649"/>
                      <a:ext cx="903244" cy="333555"/>
                    </a:xfrm>
                    <a:custGeom>
                      <a:avLst/>
                      <a:gdLst/>
                      <a:ahLst/>
                      <a:cxnLst>
                        <a:cxn ang="0">
                          <a:pos x="203" y="59"/>
                        </a:cxn>
                        <a:cxn ang="0">
                          <a:pos x="0" y="65"/>
                        </a:cxn>
                        <a:cxn ang="0">
                          <a:pos x="0" y="10"/>
                        </a:cxn>
                        <a:cxn ang="0">
                          <a:pos x="203" y="0"/>
                        </a:cxn>
                        <a:cxn ang="0">
                          <a:pos x="203" y="59"/>
                        </a:cxn>
                      </a:cxnLst>
                      <a:rect l="0" t="0" r="r" b="b"/>
                      <a:pathLst>
                        <a:path w="203" h="65">
                          <a:moveTo>
                            <a:pt x="203" y="59"/>
                          </a:moveTo>
                          <a:lnTo>
                            <a:pt x="0" y="65"/>
                          </a:lnTo>
                          <a:lnTo>
                            <a:pt x="0" y="10"/>
                          </a:lnTo>
                          <a:lnTo>
                            <a:pt x="203" y="0"/>
                          </a:lnTo>
                          <a:lnTo>
                            <a:pt x="203" y="59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01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5404073" y="1609205"/>
                      <a:ext cx="867648" cy="164213"/>
                    </a:xfrm>
                    <a:custGeom>
                      <a:avLst/>
                      <a:gdLst/>
                      <a:ahLst/>
                      <a:cxnLst>
                        <a:cxn ang="0">
                          <a:pos x="195" y="26"/>
                        </a:cxn>
                        <a:cxn ang="0">
                          <a:pos x="0" y="32"/>
                        </a:cxn>
                        <a:cxn ang="0">
                          <a:pos x="0" y="12"/>
                        </a:cxn>
                        <a:cxn ang="0">
                          <a:pos x="195" y="0"/>
                        </a:cxn>
                        <a:cxn ang="0">
                          <a:pos x="195" y="26"/>
                        </a:cxn>
                      </a:cxnLst>
                      <a:rect l="0" t="0" r="r" b="b"/>
                      <a:pathLst>
                        <a:path w="195" h="32">
                          <a:moveTo>
                            <a:pt x="195" y="26"/>
                          </a:moveTo>
                          <a:lnTo>
                            <a:pt x="0" y="32"/>
                          </a:lnTo>
                          <a:lnTo>
                            <a:pt x="0" y="12"/>
                          </a:lnTo>
                          <a:lnTo>
                            <a:pt x="195" y="0"/>
                          </a:lnTo>
                          <a:lnTo>
                            <a:pt x="195" y="26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02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15536" y="2476450"/>
                      <a:ext cx="645174" cy="66710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03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5715536" y="2445661"/>
                      <a:ext cx="645174" cy="7184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2"/>
                        </a:cxn>
                        <a:cxn ang="0">
                          <a:pos x="145" y="14"/>
                        </a:cxn>
                        <a:cxn ang="0">
                          <a:pos x="145" y="2"/>
                        </a:cxn>
                        <a:cxn ang="0">
                          <a:pos x="0" y="0"/>
                        </a:cxn>
                        <a:cxn ang="0">
                          <a:pos x="0" y="12"/>
                        </a:cxn>
                      </a:cxnLst>
                      <a:rect l="0" t="0" r="r" b="b"/>
                      <a:pathLst>
                        <a:path w="145" h="14">
                          <a:moveTo>
                            <a:pt x="0" y="12"/>
                          </a:moveTo>
                          <a:lnTo>
                            <a:pt x="145" y="14"/>
                          </a:lnTo>
                          <a:lnTo>
                            <a:pt x="145" y="2"/>
                          </a:lnTo>
                          <a:lnTo>
                            <a:pt x="0" y="0"/>
                          </a:lnTo>
                          <a:lnTo>
                            <a:pt x="0" y="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04" name="Freeform 3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181600" y="1219200"/>
                      <a:ext cx="2687479" cy="4038600"/>
                    </a:xfrm>
                    <a:custGeom>
                      <a:avLst/>
                      <a:gdLst/>
                      <a:ahLst/>
                      <a:cxnLst>
                        <a:cxn ang="0">
                          <a:pos x="592" y="645"/>
                        </a:cxn>
                        <a:cxn ang="0">
                          <a:pos x="333" y="18"/>
                        </a:cxn>
                        <a:cxn ang="0">
                          <a:pos x="592" y="58"/>
                        </a:cxn>
                        <a:cxn ang="0">
                          <a:pos x="592" y="645"/>
                        </a:cxn>
                        <a:cxn ang="0">
                          <a:pos x="304" y="770"/>
                        </a:cxn>
                        <a:cxn ang="0">
                          <a:pos x="297" y="773"/>
                        </a:cxn>
                        <a:cxn ang="0">
                          <a:pos x="297" y="12"/>
                        </a:cxn>
                        <a:cxn ang="0">
                          <a:pos x="304" y="14"/>
                        </a:cxn>
                        <a:cxn ang="0">
                          <a:pos x="321" y="763"/>
                        </a:cxn>
                        <a:cxn ang="0">
                          <a:pos x="304" y="770"/>
                        </a:cxn>
                        <a:cxn ang="0">
                          <a:pos x="286" y="775"/>
                        </a:cxn>
                        <a:cxn ang="0">
                          <a:pos x="221" y="770"/>
                        </a:cxn>
                        <a:cxn ang="0">
                          <a:pos x="124" y="761"/>
                        </a:cxn>
                        <a:cxn ang="0">
                          <a:pos x="61" y="752"/>
                        </a:cxn>
                        <a:cxn ang="0">
                          <a:pos x="15" y="740"/>
                        </a:cxn>
                        <a:cxn ang="0">
                          <a:pos x="14" y="739"/>
                        </a:cxn>
                        <a:cxn ang="0">
                          <a:pos x="12" y="734"/>
                        </a:cxn>
                        <a:cxn ang="0">
                          <a:pos x="12" y="29"/>
                        </a:cxn>
                        <a:cxn ang="0">
                          <a:pos x="285" y="12"/>
                        </a:cxn>
                        <a:cxn ang="0">
                          <a:pos x="291" y="12"/>
                        </a:cxn>
                        <a:cxn ang="0">
                          <a:pos x="291" y="773"/>
                        </a:cxn>
                        <a:cxn ang="0">
                          <a:pos x="286" y="775"/>
                        </a:cxn>
                        <a:cxn ang="0">
                          <a:pos x="306" y="2"/>
                        </a:cxn>
                        <a:cxn ang="0">
                          <a:pos x="291" y="0"/>
                        </a:cxn>
                        <a:cxn ang="0">
                          <a:pos x="285" y="0"/>
                        </a:cxn>
                        <a:cxn ang="0">
                          <a:pos x="5" y="17"/>
                        </a:cxn>
                        <a:cxn ang="0">
                          <a:pos x="0" y="23"/>
                        </a:cxn>
                        <a:cxn ang="0">
                          <a:pos x="0" y="734"/>
                        </a:cxn>
                        <a:cxn ang="0">
                          <a:pos x="2" y="743"/>
                        </a:cxn>
                        <a:cxn ang="0">
                          <a:pos x="9" y="751"/>
                        </a:cxn>
                        <a:cxn ang="0">
                          <a:pos x="11" y="751"/>
                        </a:cxn>
                        <a:cxn ang="0">
                          <a:pos x="38" y="758"/>
                        </a:cxn>
                        <a:cxn ang="0">
                          <a:pos x="87" y="769"/>
                        </a:cxn>
                        <a:cxn ang="0">
                          <a:pos x="167" y="779"/>
                        </a:cxn>
                        <a:cxn ang="0">
                          <a:pos x="285" y="787"/>
                        </a:cxn>
                        <a:cxn ang="0">
                          <a:pos x="292" y="785"/>
                        </a:cxn>
                        <a:cxn ang="0">
                          <a:pos x="309" y="782"/>
                        </a:cxn>
                        <a:cxn ang="0">
                          <a:pos x="599" y="655"/>
                        </a:cxn>
                        <a:cxn ang="0">
                          <a:pos x="604" y="649"/>
                        </a:cxn>
                        <a:cxn ang="0">
                          <a:pos x="604" y="52"/>
                        </a:cxn>
                        <a:cxn ang="0">
                          <a:pos x="598" y="46"/>
                        </a:cxn>
                      </a:cxnLst>
                      <a:rect l="0" t="0" r="r" b="b"/>
                      <a:pathLst>
                        <a:path w="604" h="787">
                          <a:moveTo>
                            <a:pt x="592" y="645"/>
                          </a:moveTo>
                          <a:lnTo>
                            <a:pt x="592" y="645"/>
                          </a:lnTo>
                          <a:lnTo>
                            <a:pt x="333" y="758"/>
                          </a:lnTo>
                          <a:lnTo>
                            <a:pt x="333" y="18"/>
                          </a:lnTo>
                          <a:lnTo>
                            <a:pt x="333" y="18"/>
                          </a:lnTo>
                          <a:lnTo>
                            <a:pt x="592" y="58"/>
                          </a:lnTo>
                          <a:lnTo>
                            <a:pt x="592" y="58"/>
                          </a:lnTo>
                          <a:lnTo>
                            <a:pt x="592" y="645"/>
                          </a:lnTo>
                          <a:lnTo>
                            <a:pt x="592" y="645"/>
                          </a:lnTo>
                          <a:close/>
                          <a:moveTo>
                            <a:pt x="304" y="770"/>
                          </a:moveTo>
                          <a:lnTo>
                            <a:pt x="304" y="770"/>
                          </a:lnTo>
                          <a:lnTo>
                            <a:pt x="297" y="773"/>
                          </a:lnTo>
                          <a:lnTo>
                            <a:pt x="297" y="12"/>
                          </a:lnTo>
                          <a:lnTo>
                            <a:pt x="297" y="12"/>
                          </a:lnTo>
                          <a:lnTo>
                            <a:pt x="304" y="14"/>
                          </a:lnTo>
                          <a:lnTo>
                            <a:pt x="304" y="14"/>
                          </a:lnTo>
                          <a:lnTo>
                            <a:pt x="321" y="15"/>
                          </a:lnTo>
                          <a:lnTo>
                            <a:pt x="321" y="763"/>
                          </a:lnTo>
                          <a:lnTo>
                            <a:pt x="321" y="763"/>
                          </a:lnTo>
                          <a:lnTo>
                            <a:pt x="304" y="770"/>
                          </a:lnTo>
                          <a:lnTo>
                            <a:pt x="304" y="770"/>
                          </a:lnTo>
                          <a:close/>
                          <a:moveTo>
                            <a:pt x="286" y="775"/>
                          </a:moveTo>
                          <a:lnTo>
                            <a:pt x="286" y="775"/>
                          </a:lnTo>
                          <a:lnTo>
                            <a:pt x="221" y="770"/>
                          </a:lnTo>
                          <a:lnTo>
                            <a:pt x="168" y="767"/>
                          </a:lnTo>
                          <a:lnTo>
                            <a:pt x="124" y="761"/>
                          </a:lnTo>
                          <a:lnTo>
                            <a:pt x="90" y="757"/>
                          </a:lnTo>
                          <a:lnTo>
                            <a:pt x="61" y="752"/>
                          </a:lnTo>
                          <a:lnTo>
                            <a:pt x="40" y="746"/>
                          </a:lnTo>
                          <a:lnTo>
                            <a:pt x="15" y="740"/>
                          </a:lnTo>
                          <a:lnTo>
                            <a:pt x="14" y="739"/>
                          </a:lnTo>
                          <a:lnTo>
                            <a:pt x="14" y="739"/>
                          </a:lnTo>
                          <a:lnTo>
                            <a:pt x="12" y="737"/>
                          </a:lnTo>
                          <a:lnTo>
                            <a:pt x="12" y="734"/>
                          </a:lnTo>
                          <a:lnTo>
                            <a:pt x="12" y="734"/>
                          </a:lnTo>
                          <a:lnTo>
                            <a:pt x="12" y="29"/>
                          </a:lnTo>
                          <a:lnTo>
                            <a:pt x="12" y="29"/>
                          </a:lnTo>
                          <a:lnTo>
                            <a:pt x="285" y="12"/>
                          </a:lnTo>
                          <a:lnTo>
                            <a:pt x="285" y="12"/>
                          </a:lnTo>
                          <a:lnTo>
                            <a:pt x="291" y="12"/>
                          </a:lnTo>
                          <a:lnTo>
                            <a:pt x="291" y="773"/>
                          </a:lnTo>
                          <a:lnTo>
                            <a:pt x="291" y="773"/>
                          </a:lnTo>
                          <a:lnTo>
                            <a:pt x="286" y="775"/>
                          </a:lnTo>
                          <a:lnTo>
                            <a:pt x="286" y="775"/>
                          </a:lnTo>
                          <a:close/>
                          <a:moveTo>
                            <a:pt x="598" y="46"/>
                          </a:moveTo>
                          <a:lnTo>
                            <a:pt x="306" y="2"/>
                          </a:lnTo>
                          <a:lnTo>
                            <a:pt x="306" y="2"/>
                          </a:lnTo>
                          <a:lnTo>
                            <a:pt x="291" y="0"/>
                          </a:lnTo>
                          <a:lnTo>
                            <a:pt x="285" y="0"/>
                          </a:lnTo>
                          <a:lnTo>
                            <a:pt x="285" y="0"/>
                          </a:lnTo>
                          <a:lnTo>
                            <a:pt x="5" y="17"/>
                          </a:lnTo>
                          <a:lnTo>
                            <a:pt x="5" y="17"/>
                          </a:lnTo>
                          <a:lnTo>
                            <a:pt x="2" y="20"/>
                          </a:lnTo>
                          <a:lnTo>
                            <a:pt x="0" y="23"/>
                          </a:lnTo>
                          <a:lnTo>
                            <a:pt x="0" y="734"/>
                          </a:lnTo>
                          <a:lnTo>
                            <a:pt x="0" y="734"/>
                          </a:lnTo>
                          <a:lnTo>
                            <a:pt x="0" y="739"/>
                          </a:lnTo>
                          <a:lnTo>
                            <a:pt x="2" y="743"/>
                          </a:lnTo>
                          <a:lnTo>
                            <a:pt x="5" y="748"/>
                          </a:lnTo>
                          <a:lnTo>
                            <a:pt x="9" y="751"/>
                          </a:lnTo>
                          <a:lnTo>
                            <a:pt x="9" y="751"/>
                          </a:lnTo>
                          <a:lnTo>
                            <a:pt x="11" y="751"/>
                          </a:lnTo>
                          <a:lnTo>
                            <a:pt x="11" y="751"/>
                          </a:lnTo>
                          <a:lnTo>
                            <a:pt x="38" y="758"/>
                          </a:lnTo>
                          <a:lnTo>
                            <a:pt x="59" y="764"/>
                          </a:lnTo>
                          <a:lnTo>
                            <a:pt x="87" y="769"/>
                          </a:lnTo>
                          <a:lnTo>
                            <a:pt x="123" y="773"/>
                          </a:lnTo>
                          <a:lnTo>
                            <a:pt x="167" y="779"/>
                          </a:lnTo>
                          <a:lnTo>
                            <a:pt x="221" y="782"/>
                          </a:lnTo>
                          <a:lnTo>
                            <a:pt x="285" y="787"/>
                          </a:lnTo>
                          <a:lnTo>
                            <a:pt x="285" y="787"/>
                          </a:lnTo>
                          <a:lnTo>
                            <a:pt x="292" y="785"/>
                          </a:lnTo>
                          <a:lnTo>
                            <a:pt x="300" y="785"/>
                          </a:lnTo>
                          <a:lnTo>
                            <a:pt x="309" y="782"/>
                          </a:lnTo>
                          <a:lnTo>
                            <a:pt x="599" y="655"/>
                          </a:lnTo>
                          <a:lnTo>
                            <a:pt x="599" y="655"/>
                          </a:lnTo>
                          <a:lnTo>
                            <a:pt x="603" y="652"/>
                          </a:lnTo>
                          <a:lnTo>
                            <a:pt x="604" y="649"/>
                          </a:lnTo>
                          <a:lnTo>
                            <a:pt x="604" y="52"/>
                          </a:lnTo>
                          <a:lnTo>
                            <a:pt x="604" y="52"/>
                          </a:lnTo>
                          <a:lnTo>
                            <a:pt x="603" y="49"/>
                          </a:lnTo>
                          <a:lnTo>
                            <a:pt x="598" y="46"/>
                          </a:lnTo>
                          <a:lnTo>
                            <a:pt x="598" y="4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05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5310636" y="3076854"/>
                      <a:ext cx="462745" cy="1939760"/>
                    </a:xfrm>
                    <a:custGeom>
                      <a:avLst/>
                      <a:gdLst/>
                      <a:ahLst/>
                      <a:cxnLst>
                        <a:cxn ang="0">
                          <a:pos x="64" y="119"/>
                        </a:cxn>
                        <a:cxn ang="0">
                          <a:pos x="64" y="119"/>
                        </a:cxn>
                        <a:cxn ang="0">
                          <a:pos x="65" y="109"/>
                        </a:cxn>
                        <a:cxn ang="0">
                          <a:pos x="67" y="100"/>
                        </a:cxn>
                        <a:cxn ang="0">
                          <a:pos x="71" y="92"/>
                        </a:cxn>
                        <a:cxn ang="0">
                          <a:pos x="76" y="85"/>
                        </a:cxn>
                        <a:cxn ang="0">
                          <a:pos x="82" y="79"/>
                        </a:cxn>
                        <a:cxn ang="0">
                          <a:pos x="89" y="74"/>
                        </a:cxn>
                        <a:cxn ang="0">
                          <a:pos x="97" y="69"/>
                        </a:cxn>
                        <a:cxn ang="0">
                          <a:pos x="104" y="68"/>
                        </a:cxn>
                        <a:cxn ang="0">
                          <a:pos x="104" y="4"/>
                        </a:cxn>
                        <a:cxn ang="0">
                          <a:pos x="0" y="0"/>
                        </a:cxn>
                        <a:cxn ang="0">
                          <a:pos x="0" y="358"/>
                        </a:cxn>
                        <a:cxn ang="0">
                          <a:pos x="0" y="358"/>
                        </a:cxn>
                        <a:cxn ang="0">
                          <a:pos x="29" y="364"/>
                        </a:cxn>
                        <a:cxn ang="0">
                          <a:pos x="62" y="372"/>
                        </a:cxn>
                        <a:cxn ang="0">
                          <a:pos x="104" y="378"/>
                        </a:cxn>
                        <a:cxn ang="0">
                          <a:pos x="104" y="171"/>
                        </a:cxn>
                        <a:cxn ang="0">
                          <a:pos x="104" y="171"/>
                        </a:cxn>
                        <a:cxn ang="0">
                          <a:pos x="97" y="168"/>
                        </a:cxn>
                        <a:cxn ang="0">
                          <a:pos x="89" y="165"/>
                        </a:cxn>
                        <a:cxn ang="0">
                          <a:pos x="82" y="159"/>
                        </a:cxn>
                        <a:cxn ang="0">
                          <a:pos x="76" y="153"/>
                        </a:cxn>
                        <a:cxn ang="0">
                          <a:pos x="71" y="145"/>
                        </a:cxn>
                        <a:cxn ang="0">
                          <a:pos x="67" y="138"/>
                        </a:cxn>
                        <a:cxn ang="0">
                          <a:pos x="65" y="128"/>
                        </a:cxn>
                        <a:cxn ang="0">
                          <a:pos x="64" y="119"/>
                        </a:cxn>
                        <a:cxn ang="0">
                          <a:pos x="64" y="119"/>
                        </a:cxn>
                      </a:cxnLst>
                      <a:rect l="0" t="0" r="r" b="b"/>
                      <a:pathLst>
                        <a:path w="104" h="378">
                          <a:moveTo>
                            <a:pt x="64" y="119"/>
                          </a:moveTo>
                          <a:lnTo>
                            <a:pt x="64" y="119"/>
                          </a:lnTo>
                          <a:lnTo>
                            <a:pt x="65" y="109"/>
                          </a:lnTo>
                          <a:lnTo>
                            <a:pt x="67" y="100"/>
                          </a:lnTo>
                          <a:lnTo>
                            <a:pt x="71" y="92"/>
                          </a:lnTo>
                          <a:lnTo>
                            <a:pt x="76" y="85"/>
                          </a:lnTo>
                          <a:lnTo>
                            <a:pt x="82" y="79"/>
                          </a:lnTo>
                          <a:lnTo>
                            <a:pt x="89" y="74"/>
                          </a:lnTo>
                          <a:lnTo>
                            <a:pt x="97" y="69"/>
                          </a:lnTo>
                          <a:lnTo>
                            <a:pt x="104" y="68"/>
                          </a:lnTo>
                          <a:lnTo>
                            <a:pt x="104" y="4"/>
                          </a:lnTo>
                          <a:lnTo>
                            <a:pt x="0" y="0"/>
                          </a:lnTo>
                          <a:lnTo>
                            <a:pt x="0" y="358"/>
                          </a:lnTo>
                          <a:lnTo>
                            <a:pt x="0" y="358"/>
                          </a:lnTo>
                          <a:lnTo>
                            <a:pt x="29" y="364"/>
                          </a:lnTo>
                          <a:lnTo>
                            <a:pt x="62" y="372"/>
                          </a:lnTo>
                          <a:lnTo>
                            <a:pt x="104" y="378"/>
                          </a:lnTo>
                          <a:lnTo>
                            <a:pt x="104" y="171"/>
                          </a:lnTo>
                          <a:lnTo>
                            <a:pt x="104" y="171"/>
                          </a:lnTo>
                          <a:lnTo>
                            <a:pt x="97" y="168"/>
                          </a:lnTo>
                          <a:lnTo>
                            <a:pt x="89" y="165"/>
                          </a:lnTo>
                          <a:lnTo>
                            <a:pt x="82" y="159"/>
                          </a:lnTo>
                          <a:lnTo>
                            <a:pt x="76" y="153"/>
                          </a:lnTo>
                          <a:lnTo>
                            <a:pt x="71" y="145"/>
                          </a:lnTo>
                          <a:lnTo>
                            <a:pt x="67" y="138"/>
                          </a:lnTo>
                          <a:lnTo>
                            <a:pt x="65" y="128"/>
                          </a:lnTo>
                          <a:lnTo>
                            <a:pt x="64" y="119"/>
                          </a:lnTo>
                          <a:lnTo>
                            <a:pt x="64" y="119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06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5844572" y="3097381"/>
                      <a:ext cx="538387" cy="1975680"/>
                    </a:xfrm>
                    <a:custGeom>
                      <a:avLst/>
                      <a:gdLst/>
                      <a:ahLst/>
                      <a:cxnLst>
                        <a:cxn ang="0">
                          <a:pos x="121" y="5"/>
                        </a:cxn>
                        <a:cxn ang="0">
                          <a:pos x="0" y="0"/>
                        </a:cxn>
                        <a:cxn ang="0">
                          <a:pos x="0" y="64"/>
                        </a:cxn>
                        <a:cxn ang="0">
                          <a:pos x="0" y="64"/>
                        </a:cxn>
                        <a:cxn ang="0">
                          <a:pos x="9" y="65"/>
                        </a:cxn>
                        <a:cxn ang="0">
                          <a:pos x="16" y="70"/>
                        </a:cxn>
                        <a:cxn ang="0">
                          <a:pos x="22" y="75"/>
                        </a:cxn>
                        <a:cxn ang="0">
                          <a:pos x="28" y="81"/>
                        </a:cxn>
                        <a:cxn ang="0">
                          <a:pos x="34" y="88"/>
                        </a:cxn>
                        <a:cxn ang="0">
                          <a:pos x="37" y="96"/>
                        </a:cxn>
                        <a:cxn ang="0">
                          <a:pos x="40" y="105"/>
                        </a:cxn>
                        <a:cxn ang="0">
                          <a:pos x="40" y="115"/>
                        </a:cxn>
                        <a:cxn ang="0">
                          <a:pos x="40" y="115"/>
                        </a:cxn>
                        <a:cxn ang="0">
                          <a:pos x="40" y="124"/>
                        </a:cxn>
                        <a:cxn ang="0">
                          <a:pos x="37" y="134"/>
                        </a:cxn>
                        <a:cxn ang="0">
                          <a:pos x="34" y="141"/>
                        </a:cxn>
                        <a:cxn ang="0">
                          <a:pos x="28" y="149"/>
                        </a:cxn>
                        <a:cxn ang="0">
                          <a:pos x="22" y="155"/>
                        </a:cxn>
                        <a:cxn ang="0">
                          <a:pos x="16" y="161"/>
                        </a:cxn>
                        <a:cxn ang="0">
                          <a:pos x="9" y="164"/>
                        </a:cxn>
                        <a:cxn ang="0">
                          <a:pos x="0" y="167"/>
                        </a:cxn>
                        <a:cxn ang="0">
                          <a:pos x="0" y="376"/>
                        </a:cxn>
                        <a:cxn ang="0">
                          <a:pos x="0" y="376"/>
                        </a:cxn>
                        <a:cxn ang="0">
                          <a:pos x="57" y="382"/>
                        </a:cxn>
                        <a:cxn ang="0">
                          <a:pos x="87" y="383"/>
                        </a:cxn>
                        <a:cxn ang="0">
                          <a:pos x="121" y="385"/>
                        </a:cxn>
                        <a:cxn ang="0">
                          <a:pos x="121" y="5"/>
                        </a:cxn>
                      </a:cxnLst>
                      <a:rect l="0" t="0" r="r" b="b"/>
                      <a:pathLst>
                        <a:path w="121" h="385">
                          <a:moveTo>
                            <a:pt x="121" y="5"/>
                          </a:moveTo>
                          <a:lnTo>
                            <a:pt x="0" y="0"/>
                          </a:lnTo>
                          <a:lnTo>
                            <a:pt x="0" y="64"/>
                          </a:lnTo>
                          <a:lnTo>
                            <a:pt x="0" y="64"/>
                          </a:lnTo>
                          <a:lnTo>
                            <a:pt x="9" y="65"/>
                          </a:lnTo>
                          <a:lnTo>
                            <a:pt x="16" y="70"/>
                          </a:lnTo>
                          <a:lnTo>
                            <a:pt x="22" y="75"/>
                          </a:lnTo>
                          <a:lnTo>
                            <a:pt x="28" y="81"/>
                          </a:lnTo>
                          <a:lnTo>
                            <a:pt x="34" y="88"/>
                          </a:lnTo>
                          <a:lnTo>
                            <a:pt x="37" y="96"/>
                          </a:lnTo>
                          <a:lnTo>
                            <a:pt x="40" y="105"/>
                          </a:lnTo>
                          <a:lnTo>
                            <a:pt x="40" y="115"/>
                          </a:lnTo>
                          <a:lnTo>
                            <a:pt x="40" y="115"/>
                          </a:lnTo>
                          <a:lnTo>
                            <a:pt x="40" y="124"/>
                          </a:lnTo>
                          <a:lnTo>
                            <a:pt x="37" y="134"/>
                          </a:lnTo>
                          <a:lnTo>
                            <a:pt x="34" y="141"/>
                          </a:lnTo>
                          <a:lnTo>
                            <a:pt x="28" y="149"/>
                          </a:lnTo>
                          <a:lnTo>
                            <a:pt x="22" y="155"/>
                          </a:lnTo>
                          <a:lnTo>
                            <a:pt x="16" y="161"/>
                          </a:lnTo>
                          <a:lnTo>
                            <a:pt x="9" y="164"/>
                          </a:lnTo>
                          <a:lnTo>
                            <a:pt x="0" y="167"/>
                          </a:lnTo>
                          <a:lnTo>
                            <a:pt x="0" y="376"/>
                          </a:lnTo>
                          <a:lnTo>
                            <a:pt x="0" y="376"/>
                          </a:lnTo>
                          <a:lnTo>
                            <a:pt x="57" y="382"/>
                          </a:lnTo>
                          <a:lnTo>
                            <a:pt x="87" y="383"/>
                          </a:lnTo>
                          <a:lnTo>
                            <a:pt x="121" y="385"/>
                          </a:lnTo>
                          <a:lnTo>
                            <a:pt x="121" y="5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07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5662143" y="3502779"/>
                      <a:ext cx="293665" cy="364345"/>
                    </a:xfrm>
                    <a:custGeom>
                      <a:avLst/>
                      <a:gdLst/>
                      <a:ahLst/>
                      <a:cxnLst>
                        <a:cxn ang="0">
                          <a:pos x="66" y="36"/>
                        </a:cxn>
                        <a:cxn ang="0">
                          <a:pos x="66" y="36"/>
                        </a:cxn>
                        <a:cxn ang="0">
                          <a:pos x="66" y="29"/>
                        </a:cxn>
                        <a:cxn ang="0">
                          <a:pos x="63" y="23"/>
                        </a:cxn>
                        <a:cxn ang="0">
                          <a:pos x="60" y="17"/>
                        </a:cxn>
                        <a:cxn ang="0">
                          <a:pos x="57" y="11"/>
                        </a:cxn>
                        <a:cxn ang="0">
                          <a:pos x="51" y="6"/>
                        </a:cxn>
                        <a:cxn ang="0">
                          <a:pos x="47" y="3"/>
                        </a:cxn>
                        <a:cxn ang="0">
                          <a:pos x="41" y="2"/>
                        </a:cxn>
                        <a:cxn ang="0">
                          <a:pos x="33" y="0"/>
                        </a:cxn>
                        <a:cxn ang="0">
                          <a:pos x="33" y="0"/>
                        </a:cxn>
                        <a:cxn ang="0">
                          <a:pos x="27" y="2"/>
                        </a:cxn>
                        <a:cxn ang="0">
                          <a:pos x="21" y="3"/>
                        </a:cxn>
                        <a:cxn ang="0">
                          <a:pos x="15" y="6"/>
                        </a:cxn>
                        <a:cxn ang="0">
                          <a:pos x="10" y="11"/>
                        </a:cxn>
                        <a:cxn ang="0">
                          <a:pos x="6" y="17"/>
                        </a:cxn>
                        <a:cxn ang="0">
                          <a:pos x="3" y="23"/>
                        </a:cxn>
                        <a:cxn ang="0">
                          <a:pos x="1" y="29"/>
                        </a:cxn>
                        <a:cxn ang="0">
                          <a:pos x="0" y="36"/>
                        </a:cxn>
                        <a:cxn ang="0">
                          <a:pos x="0" y="36"/>
                        </a:cxn>
                        <a:cxn ang="0">
                          <a:pos x="1" y="42"/>
                        </a:cxn>
                        <a:cxn ang="0">
                          <a:pos x="3" y="50"/>
                        </a:cxn>
                        <a:cxn ang="0">
                          <a:pos x="6" y="56"/>
                        </a:cxn>
                        <a:cxn ang="0">
                          <a:pos x="10" y="61"/>
                        </a:cxn>
                        <a:cxn ang="0">
                          <a:pos x="15" y="65"/>
                        </a:cxn>
                        <a:cxn ang="0">
                          <a:pos x="21" y="68"/>
                        </a:cxn>
                        <a:cxn ang="0">
                          <a:pos x="27" y="71"/>
                        </a:cxn>
                        <a:cxn ang="0">
                          <a:pos x="33" y="71"/>
                        </a:cxn>
                        <a:cxn ang="0">
                          <a:pos x="33" y="71"/>
                        </a:cxn>
                        <a:cxn ang="0">
                          <a:pos x="41" y="71"/>
                        </a:cxn>
                        <a:cxn ang="0">
                          <a:pos x="47" y="68"/>
                        </a:cxn>
                        <a:cxn ang="0">
                          <a:pos x="51" y="65"/>
                        </a:cxn>
                        <a:cxn ang="0">
                          <a:pos x="57" y="61"/>
                        </a:cxn>
                        <a:cxn ang="0">
                          <a:pos x="60" y="56"/>
                        </a:cxn>
                        <a:cxn ang="0">
                          <a:pos x="63" y="50"/>
                        </a:cxn>
                        <a:cxn ang="0">
                          <a:pos x="66" y="42"/>
                        </a:cxn>
                        <a:cxn ang="0">
                          <a:pos x="66" y="36"/>
                        </a:cxn>
                        <a:cxn ang="0">
                          <a:pos x="66" y="36"/>
                        </a:cxn>
                      </a:cxnLst>
                      <a:rect l="0" t="0" r="r" b="b"/>
                      <a:pathLst>
                        <a:path w="66" h="71">
                          <a:moveTo>
                            <a:pt x="66" y="36"/>
                          </a:moveTo>
                          <a:lnTo>
                            <a:pt x="66" y="36"/>
                          </a:lnTo>
                          <a:lnTo>
                            <a:pt x="66" y="29"/>
                          </a:lnTo>
                          <a:lnTo>
                            <a:pt x="63" y="23"/>
                          </a:lnTo>
                          <a:lnTo>
                            <a:pt x="60" y="17"/>
                          </a:lnTo>
                          <a:lnTo>
                            <a:pt x="57" y="11"/>
                          </a:lnTo>
                          <a:lnTo>
                            <a:pt x="51" y="6"/>
                          </a:lnTo>
                          <a:lnTo>
                            <a:pt x="47" y="3"/>
                          </a:lnTo>
                          <a:lnTo>
                            <a:pt x="41" y="2"/>
                          </a:lnTo>
                          <a:lnTo>
                            <a:pt x="33" y="0"/>
                          </a:lnTo>
                          <a:lnTo>
                            <a:pt x="33" y="0"/>
                          </a:lnTo>
                          <a:lnTo>
                            <a:pt x="27" y="2"/>
                          </a:lnTo>
                          <a:lnTo>
                            <a:pt x="21" y="3"/>
                          </a:lnTo>
                          <a:lnTo>
                            <a:pt x="15" y="6"/>
                          </a:lnTo>
                          <a:lnTo>
                            <a:pt x="10" y="11"/>
                          </a:lnTo>
                          <a:lnTo>
                            <a:pt x="6" y="17"/>
                          </a:lnTo>
                          <a:lnTo>
                            <a:pt x="3" y="23"/>
                          </a:lnTo>
                          <a:lnTo>
                            <a:pt x="1" y="29"/>
                          </a:lnTo>
                          <a:lnTo>
                            <a:pt x="0" y="36"/>
                          </a:lnTo>
                          <a:lnTo>
                            <a:pt x="0" y="36"/>
                          </a:lnTo>
                          <a:lnTo>
                            <a:pt x="1" y="42"/>
                          </a:lnTo>
                          <a:lnTo>
                            <a:pt x="3" y="50"/>
                          </a:lnTo>
                          <a:lnTo>
                            <a:pt x="6" y="56"/>
                          </a:lnTo>
                          <a:lnTo>
                            <a:pt x="10" y="61"/>
                          </a:lnTo>
                          <a:lnTo>
                            <a:pt x="15" y="65"/>
                          </a:lnTo>
                          <a:lnTo>
                            <a:pt x="21" y="68"/>
                          </a:lnTo>
                          <a:lnTo>
                            <a:pt x="27" y="71"/>
                          </a:lnTo>
                          <a:lnTo>
                            <a:pt x="33" y="71"/>
                          </a:lnTo>
                          <a:lnTo>
                            <a:pt x="33" y="71"/>
                          </a:lnTo>
                          <a:lnTo>
                            <a:pt x="41" y="71"/>
                          </a:lnTo>
                          <a:lnTo>
                            <a:pt x="47" y="68"/>
                          </a:lnTo>
                          <a:lnTo>
                            <a:pt x="51" y="65"/>
                          </a:lnTo>
                          <a:lnTo>
                            <a:pt x="57" y="61"/>
                          </a:lnTo>
                          <a:lnTo>
                            <a:pt x="60" y="56"/>
                          </a:lnTo>
                          <a:lnTo>
                            <a:pt x="63" y="50"/>
                          </a:lnTo>
                          <a:lnTo>
                            <a:pt x="66" y="42"/>
                          </a:lnTo>
                          <a:lnTo>
                            <a:pt x="66" y="36"/>
                          </a:lnTo>
                          <a:lnTo>
                            <a:pt x="66" y="36"/>
                          </a:lnTo>
                          <a:close/>
                        </a:path>
                      </a:pathLst>
                    </a:custGeom>
                    <a:solidFill>
                      <a:srgbClr val="E5E5E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08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5666593" y="3548965"/>
                      <a:ext cx="235823" cy="287372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33"/>
                        </a:cxn>
                        <a:cxn ang="0">
                          <a:pos x="41" y="33"/>
                        </a:cxn>
                        <a:cxn ang="0">
                          <a:pos x="37" y="32"/>
                        </a:cxn>
                        <a:cxn ang="0">
                          <a:pos x="32" y="29"/>
                        </a:cxn>
                        <a:cxn ang="0">
                          <a:pos x="29" y="24"/>
                        </a:cxn>
                        <a:cxn ang="0">
                          <a:pos x="27" y="20"/>
                        </a:cxn>
                        <a:cxn ang="0">
                          <a:pos x="27" y="20"/>
                        </a:cxn>
                        <a:cxn ang="0">
                          <a:pos x="29" y="14"/>
                        </a:cxn>
                        <a:cxn ang="0">
                          <a:pos x="32" y="9"/>
                        </a:cxn>
                        <a:cxn ang="0">
                          <a:pos x="37" y="6"/>
                        </a:cxn>
                        <a:cxn ang="0">
                          <a:pos x="41" y="5"/>
                        </a:cxn>
                        <a:cxn ang="0">
                          <a:pos x="41" y="5"/>
                        </a:cxn>
                        <a:cxn ang="0">
                          <a:pos x="43" y="5"/>
                        </a:cxn>
                        <a:cxn ang="0">
                          <a:pos x="43" y="5"/>
                        </a:cxn>
                        <a:cxn ang="0">
                          <a:pos x="35" y="2"/>
                        </a:cxn>
                        <a:cxn ang="0">
                          <a:pos x="26" y="0"/>
                        </a:cxn>
                        <a:cxn ang="0">
                          <a:pos x="26" y="0"/>
                        </a:cxn>
                        <a:cxn ang="0">
                          <a:pos x="21" y="0"/>
                        </a:cxn>
                        <a:cxn ang="0">
                          <a:pos x="17" y="2"/>
                        </a:cxn>
                        <a:cxn ang="0">
                          <a:pos x="12" y="5"/>
                        </a:cxn>
                        <a:cxn ang="0">
                          <a:pos x="8" y="8"/>
                        </a:cxn>
                        <a:cxn ang="0">
                          <a:pos x="5" y="12"/>
                        </a:cxn>
                        <a:cxn ang="0">
                          <a:pos x="2" y="17"/>
                        </a:cxn>
                        <a:cxn ang="0">
                          <a:pos x="0" y="23"/>
                        </a:cxn>
                        <a:cxn ang="0">
                          <a:pos x="0" y="27"/>
                        </a:cxn>
                        <a:cxn ang="0">
                          <a:pos x="0" y="27"/>
                        </a:cxn>
                        <a:cxn ang="0">
                          <a:pos x="0" y="33"/>
                        </a:cxn>
                        <a:cxn ang="0">
                          <a:pos x="2" y="40"/>
                        </a:cxn>
                        <a:cxn ang="0">
                          <a:pos x="5" y="44"/>
                        </a:cxn>
                        <a:cxn ang="0">
                          <a:pos x="8" y="49"/>
                        </a:cxn>
                        <a:cxn ang="0">
                          <a:pos x="12" y="52"/>
                        </a:cxn>
                        <a:cxn ang="0">
                          <a:pos x="17" y="55"/>
                        </a:cxn>
                        <a:cxn ang="0">
                          <a:pos x="21" y="56"/>
                        </a:cxn>
                        <a:cxn ang="0">
                          <a:pos x="26" y="56"/>
                        </a:cxn>
                        <a:cxn ang="0">
                          <a:pos x="26" y="56"/>
                        </a:cxn>
                        <a:cxn ang="0">
                          <a:pos x="32" y="56"/>
                        </a:cxn>
                        <a:cxn ang="0">
                          <a:pos x="37" y="55"/>
                        </a:cxn>
                        <a:cxn ang="0">
                          <a:pos x="41" y="52"/>
                        </a:cxn>
                        <a:cxn ang="0">
                          <a:pos x="46" y="49"/>
                        </a:cxn>
                        <a:cxn ang="0">
                          <a:pos x="49" y="44"/>
                        </a:cxn>
                        <a:cxn ang="0">
                          <a:pos x="52" y="40"/>
                        </a:cxn>
                        <a:cxn ang="0">
                          <a:pos x="53" y="33"/>
                        </a:cxn>
                        <a:cxn ang="0">
                          <a:pos x="53" y="27"/>
                        </a:cxn>
                        <a:cxn ang="0">
                          <a:pos x="53" y="27"/>
                        </a:cxn>
                        <a:cxn ang="0">
                          <a:pos x="53" y="26"/>
                        </a:cxn>
                        <a:cxn ang="0">
                          <a:pos x="53" y="26"/>
                        </a:cxn>
                        <a:cxn ang="0">
                          <a:pos x="50" y="29"/>
                        </a:cxn>
                        <a:cxn ang="0">
                          <a:pos x="49" y="32"/>
                        </a:cxn>
                        <a:cxn ang="0">
                          <a:pos x="44" y="33"/>
                        </a:cxn>
                        <a:cxn ang="0">
                          <a:pos x="41" y="33"/>
                        </a:cxn>
                        <a:cxn ang="0">
                          <a:pos x="41" y="33"/>
                        </a:cxn>
                      </a:cxnLst>
                      <a:rect l="0" t="0" r="r" b="b"/>
                      <a:pathLst>
                        <a:path w="53" h="56">
                          <a:moveTo>
                            <a:pt x="41" y="33"/>
                          </a:moveTo>
                          <a:lnTo>
                            <a:pt x="41" y="33"/>
                          </a:lnTo>
                          <a:lnTo>
                            <a:pt x="37" y="32"/>
                          </a:lnTo>
                          <a:lnTo>
                            <a:pt x="32" y="29"/>
                          </a:lnTo>
                          <a:lnTo>
                            <a:pt x="29" y="24"/>
                          </a:lnTo>
                          <a:lnTo>
                            <a:pt x="27" y="20"/>
                          </a:lnTo>
                          <a:lnTo>
                            <a:pt x="27" y="20"/>
                          </a:lnTo>
                          <a:lnTo>
                            <a:pt x="29" y="14"/>
                          </a:lnTo>
                          <a:lnTo>
                            <a:pt x="32" y="9"/>
                          </a:lnTo>
                          <a:lnTo>
                            <a:pt x="37" y="6"/>
                          </a:lnTo>
                          <a:lnTo>
                            <a:pt x="41" y="5"/>
                          </a:lnTo>
                          <a:lnTo>
                            <a:pt x="41" y="5"/>
                          </a:lnTo>
                          <a:lnTo>
                            <a:pt x="43" y="5"/>
                          </a:lnTo>
                          <a:lnTo>
                            <a:pt x="43" y="5"/>
                          </a:lnTo>
                          <a:lnTo>
                            <a:pt x="35" y="2"/>
                          </a:lnTo>
                          <a:lnTo>
                            <a:pt x="26" y="0"/>
                          </a:lnTo>
                          <a:lnTo>
                            <a:pt x="26" y="0"/>
                          </a:lnTo>
                          <a:lnTo>
                            <a:pt x="21" y="0"/>
                          </a:lnTo>
                          <a:lnTo>
                            <a:pt x="17" y="2"/>
                          </a:lnTo>
                          <a:lnTo>
                            <a:pt x="12" y="5"/>
                          </a:lnTo>
                          <a:lnTo>
                            <a:pt x="8" y="8"/>
                          </a:lnTo>
                          <a:lnTo>
                            <a:pt x="5" y="12"/>
                          </a:lnTo>
                          <a:lnTo>
                            <a:pt x="2" y="17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0" y="27"/>
                          </a:lnTo>
                          <a:lnTo>
                            <a:pt x="0" y="33"/>
                          </a:lnTo>
                          <a:lnTo>
                            <a:pt x="2" y="40"/>
                          </a:lnTo>
                          <a:lnTo>
                            <a:pt x="5" y="44"/>
                          </a:lnTo>
                          <a:lnTo>
                            <a:pt x="8" y="49"/>
                          </a:lnTo>
                          <a:lnTo>
                            <a:pt x="12" y="52"/>
                          </a:lnTo>
                          <a:lnTo>
                            <a:pt x="17" y="55"/>
                          </a:lnTo>
                          <a:lnTo>
                            <a:pt x="21" y="56"/>
                          </a:lnTo>
                          <a:lnTo>
                            <a:pt x="26" y="56"/>
                          </a:lnTo>
                          <a:lnTo>
                            <a:pt x="26" y="56"/>
                          </a:lnTo>
                          <a:lnTo>
                            <a:pt x="32" y="56"/>
                          </a:lnTo>
                          <a:lnTo>
                            <a:pt x="37" y="55"/>
                          </a:lnTo>
                          <a:lnTo>
                            <a:pt x="41" y="52"/>
                          </a:lnTo>
                          <a:lnTo>
                            <a:pt x="46" y="49"/>
                          </a:lnTo>
                          <a:lnTo>
                            <a:pt x="49" y="44"/>
                          </a:lnTo>
                          <a:lnTo>
                            <a:pt x="52" y="40"/>
                          </a:lnTo>
                          <a:lnTo>
                            <a:pt x="53" y="33"/>
                          </a:lnTo>
                          <a:lnTo>
                            <a:pt x="53" y="27"/>
                          </a:lnTo>
                          <a:lnTo>
                            <a:pt x="53" y="27"/>
                          </a:lnTo>
                          <a:lnTo>
                            <a:pt x="53" y="26"/>
                          </a:lnTo>
                          <a:lnTo>
                            <a:pt x="53" y="26"/>
                          </a:lnTo>
                          <a:lnTo>
                            <a:pt x="50" y="29"/>
                          </a:lnTo>
                          <a:lnTo>
                            <a:pt x="49" y="32"/>
                          </a:lnTo>
                          <a:lnTo>
                            <a:pt x="44" y="33"/>
                          </a:lnTo>
                          <a:lnTo>
                            <a:pt x="41" y="33"/>
                          </a:lnTo>
                          <a:lnTo>
                            <a:pt x="41" y="33"/>
                          </a:lnTo>
                          <a:close/>
                        </a:path>
                      </a:pathLst>
                    </a:custGeom>
                    <a:solidFill>
                      <a:srgbClr val="CCCCC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09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5364030" y="2666323"/>
                      <a:ext cx="35596" cy="35920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4"/>
                        </a:cxn>
                        <a:cxn ang="0">
                          <a:pos x="8" y="4"/>
                        </a:cxn>
                        <a:cxn ang="0">
                          <a:pos x="6" y="7"/>
                        </a:cxn>
                        <a:cxn ang="0">
                          <a:pos x="3" y="7"/>
                        </a:cxn>
                        <a:cxn ang="0">
                          <a:pos x="3" y="7"/>
                        </a:cxn>
                        <a:cxn ang="0">
                          <a:pos x="0" y="7"/>
                        </a:cxn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0" y="1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6" y="1"/>
                        </a:cxn>
                        <a:cxn ang="0">
                          <a:pos x="8" y="4"/>
                        </a:cxn>
                        <a:cxn ang="0">
                          <a:pos x="8" y="4"/>
                        </a:cxn>
                      </a:cxnLst>
                      <a:rect l="0" t="0" r="r" b="b"/>
                      <a:pathLst>
                        <a:path w="8" h="7">
                          <a:moveTo>
                            <a:pt x="8" y="4"/>
                          </a:moveTo>
                          <a:lnTo>
                            <a:pt x="8" y="4"/>
                          </a:lnTo>
                          <a:lnTo>
                            <a:pt x="6" y="7"/>
                          </a:lnTo>
                          <a:lnTo>
                            <a:pt x="3" y="7"/>
                          </a:lnTo>
                          <a:lnTo>
                            <a:pt x="3" y="7"/>
                          </a:lnTo>
                          <a:lnTo>
                            <a:pt x="0" y="7"/>
                          </a:lnTo>
                          <a:lnTo>
                            <a:pt x="0" y="4"/>
                          </a:lnTo>
                          <a:lnTo>
                            <a:pt x="0" y="4"/>
                          </a:lnTo>
                          <a:lnTo>
                            <a:pt x="0" y="1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6" y="1"/>
                          </a:lnTo>
                          <a:lnTo>
                            <a:pt x="8" y="4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FB765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10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5364030" y="2666323"/>
                      <a:ext cx="35596" cy="35920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4"/>
                        </a:cxn>
                        <a:cxn ang="0">
                          <a:pos x="8" y="4"/>
                        </a:cxn>
                        <a:cxn ang="0">
                          <a:pos x="6" y="7"/>
                        </a:cxn>
                        <a:cxn ang="0">
                          <a:pos x="3" y="7"/>
                        </a:cxn>
                        <a:cxn ang="0">
                          <a:pos x="3" y="7"/>
                        </a:cxn>
                        <a:cxn ang="0">
                          <a:pos x="0" y="7"/>
                        </a:cxn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0" y="1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6" y="1"/>
                        </a:cxn>
                        <a:cxn ang="0">
                          <a:pos x="8" y="4"/>
                        </a:cxn>
                        <a:cxn ang="0">
                          <a:pos x="8" y="4"/>
                        </a:cxn>
                      </a:cxnLst>
                      <a:rect l="0" t="0" r="r" b="b"/>
                      <a:pathLst>
                        <a:path w="8" h="7">
                          <a:moveTo>
                            <a:pt x="8" y="4"/>
                          </a:moveTo>
                          <a:lnTo>
                            <a:pt x="8" y="4"/>
                          </a:lnTo>
                          <a:lnTo>
                            <a:pt x="6" y="7"/>
                          </a:lnTo>
                          <a:lnTo>
                            <a:pt x="3" y="7"/>
                          </a:lnTo>
                          <a:lnTo>
                            <a:pt x="3" y="7"/>
                          </a:lnTo>
                          <a:lnTo>
                            <a:pt x="0" y="7"/>
                          </a:lnTo>
                          <a:lnTo>
                            <a:pt x="0" y="4"/>
                          </a:lnTo>
                          <a:lnTo>
                            <a:pt x="0" y="4"/>
                          </a:lnTo>
                          <a:lnTo>
                            <a:pt x="0" y="1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6" y="1"/>
                          </a:lnTo>
                          <a:lnTo>
                            <a:pt x="8" y="4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FB765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11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5364030" y="2414871"/>
                      <a:ext cx="35596" cy="41053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5"/>
                        </a:cxn>
                        <a:cxn ang="0">
                          <a:pos x="8" y="5"/>
                        </a:cxn>
                        <a:cxn ang="0">
                          <a:pos x="6" y="6"/>
                        </a:cxn>
                        <a:cxn ang="0">
                          <a:pos x="3" y="8"/>
                        </a:cxn>
                        <a:cxn ang="0">
                          <a:pos x="3" y="8"/>
                        </a:cxn>
                        <a:cxn ang="0">
                          <a:pos x="0" y="6"/>
                        </a:cxn>
                        <a:cxn ang="0">
                          <a:pos x="0" y="5"/>
                        </a:cxn>
                        <a:cxn ang="0">
                          <a:pos x="0" y="5"/>
                        </a:cxn>
                        <a:cxn ang="0">
                          <a:pos x="0" y="2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6" y="2"/>
                        </a:cxn>
                        <a:cxn ang="0">
                          <a:pos x="8" y="5"/>
                        </a:cxn>
                        <a:cxn ang="0">
                          <a:pos x="8" y="5"/>
                        </a:cxn>
                      </a:cxnLst>
                      <a:rect l="0" t="0" r="r" b="b"/>
                      <a:pathLst>
                        <a:path w="8" h="8">
                          <a:moveTo>
                            <a:pt x="8" y="5"/>
                          </a:moveTo>
                          <a:lnTo>
                            <a:pt x="8" y="5"/>
                          </a:lnTo>
                          <a:lnTo>
                            <a:pt x="6" y="6"/>
                          </a:lnTo>
                          <a:lnTo>
                            <a:pt x="3" y="8"/>
                          </a:lnTo>
                          <a:lnTo>
                            <a:pt x="3" y="8"/>
                          </a:lnTo>
                          <a:lnTo>
                            <a:pt x="0" y="6"/>
                          </a:lnTo>
                          <a:lnTo>
                            <a:pt x="0" y="5"/>
                          </a:lnTo>
                          <a:lnTo>
                            <a:pt x="0" y="5"/>
                          </a:lnTo>
                          <a:lnTo>
                            <a:pt x="0" y="2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6" y="2"/>
                          </a:lnTo>
                          <a:lnTo>
                            <a:pt x="8" y="5"/>
                          </a:lnTo>
                          <a:lnTo>
                            <a:pt x="8" y="5"/>
                          </a:lnTo>
                          <a:close/>
                        </a:path>
                      </a:pathLst>
                    </a:custGeom>
                    <a:solidFill>
                      <a:srgbClr val="7EAA5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12" name="Freeform 4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493063" y="2348161"/>
                      <a:ext cx="889894" cy="636324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112"/>
                        </a:cxn>
                        <a:cxn ang="0">
                          <a:pos x="38" y="60"/>
                        </a:cxn>
                        <a:cxn ang="0">
                          <a:pos x="194" y="62"/>
                        </a:cxn>
                        <a:cxn ang="0">
                          <a:pos x="194" y="62"/>
                        </a:cxn>
                        <a:cxn ang="0">
                          <a:pos x="194" y="118"/>
                        </a:cxn>
                        <a:cxn ang="0">
                          <a:pos x="194" y="118"/>
                        </a:cxn>
                        <a:cxn ang="0">
                          <a:pos x="7" y="112"/>
                        </a:cxn>
                        <a:cxn ang="0">
                          <a:pos x="7" y="112"/>
                        </a:cxn>
                        <a:cxn ang="0">
                          <a:pos x="33" y="6"/>
                        </a:cxn>
                        <a:cxn ang="0">
                          <a:pos x="33" y="56"/>
                        </a:cxn>
                        <a:cxn ang="0">
                          <a:pos x="6" y="103"/>
                        </a:cxn>
                        <a:cxn ang="0">
                          <a:pos x="6" y="103"/>
                        </a:cxn>
                        <a:cxn ang="0">
                          <a:pos x="6" y="6"/>
                        </a:cxn>
                        <a:cxn ang="0">
                          <a:pos x="6" y="6"/>
                        </a:cxn>
                        <a:cxn ang="0">
                          <a:pos x="33" y="6"/>
                        </a:cxn>
                        <a:cxn ang="0">
                          <a:pos x="33" y="6"/>
                        </a:cxn>
                        <a:cxn ang="0">
                          <a:pos x="194" y="56"/>
                        </a:cxn>
                        <a:cxn ang="0">
                          <a:pos x="194" y="56"/>
                        </a:cxn>
                        <a:cxn ang="0">
                          <a:pos x="39" y="54"/>
                        </a:cxn>
                        <a:cxn ang="0">
                          <a:pos x="39" y="54"/>
                        </a:cxn>
                        <a:cxn ang="0">
                          <a:pos x="39" y="6"/>
                        </a:cxn>
                        <a:cxn ang="0">
                          <a:pos x="39" y="6"/>
                        </a:cxn>
                        <a:cxn ang="0">
                          <a:pos x="194" y="6"/>
                        </a:cxn>
                        <a:cxn ang="0">
                          <a:pos x="194" y="6"/>
                        </a:cxn>
                        <a:cxn ang="0">
                          <a:pos x="194" y="56"/>
                        </a:cxn>
                        <a:cxn ang="0">
                          <a:pos x="194" y="56"/>
                        </a:cxn>
                        <a:cxn ang="0">
                          <a:pos x="197" y="0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0" y="0"/>
                        </a:cxn>
                        <a:cxn ang="0">
                          <a:pos x="0" y="3"/>
                        </a:cxn>
                        <a:cxn ang="0">
                          <a:pos x="0" y="115"/>
                        </a:cxn>
                        <a:cxn ang="0">
                          <a:pos x="0" y="115"/>
                        </a:cxn>
                        <a:cxn ang="0">
                          <a:pos x="0" y="116"/>
                        </a:cxn>
                        <a:cxn ang="0">
                          <a:pos x="3" y="118"/>
                        </a:cxn>
                        <a:cxn ang="0">
                          <a:pos x="197" y="124"/>
                        </a:cxn>
                        <a:cxn ang="0">
                          <a:pos x="197" y="124"/>
                        </a:cxn>
                        <a:cxn ang="0">
                          <a:pos x="198" y="122"/>
                        </a:cxn>
                        <a:cxn ang="0">
                          <a:pos x="198" y="122"/>
                        </a:cxn>
                        <a:cxn ang="0">
                          <a:pos x="200" y="121"/>
                        </a:cxn>
                        <a:cxn ang="0">
                          <a:pos x="200" y="3"/>
                        </a:cxn>
                        <a:cxn ang="0">
                          <a:pos x="200" y="3"/>
                        </a:cxn>
                        <a:cxn ang="0">
                          <a:pos x="198" y="0"/>
                        </a:cxn>
                        <a:cxn ang="0">
                          <a:pos x="197" y="0"/>
                        </a:cxn>
                        <a:cxn ang="0">
                          <a:pos x="197" y="0"/>
                        </a:cxn>
                      </a:cxnLst>
                      <a:rect l="0" t="0" r="r" b="b"/>
                      <a:pathLst>
                        <a:path w="200" h="124">
                          <a:moveTo>
                            <a:pt x="7" y="112"/>
                          </a:moveTo>
                          <a:lnTo>
                            <a:pt x="38" y="60"/>
                          </a:lnTo>
                          <a:lnTo>
                            <a:pt x="194" y="62"/>
                          </a:lnTo>
                          <a:lnTo>
                            <a:pt x="194" y="62"/>
                          </a:lnTo>
                          <a:lnTo>
                            <a:pt x="194" y="118"/>
                          </a:lnTo>
                          <a:lnTo>
                            <a:pt x="194" y="118"/>
                          </a:lnTo>
                          <a:lnTo>
                            <a:pt x="7" y="112"/>
                          </a:lnTo>
                          <a:lnTo>
                            <a:pt x="7" y="112"/>
                          </a:lnTo>
                          <a:close/>
                          <a:moveTo>
                            <a:pt x="33" y="6"/>
                          </a:moveTo>
                          <a:lnTo>
                            <a:pt x="33" y="56"/>
                          </a:lnTo>
                          <a:lnTo>
                            <a:pt x="6" y="103"/>
                          </a:lnTo>
                          <a:lnTo>
                            <a:pt x="6" y="103"/>
                          </a:lnTo>
                          <a:lnTo>
                            <a:pt x="6" y="6"/>
                          </a:lnTo>
                          <a:lnTo>
                            <a:pt x="6" y="6"/>
                          </a:lnTo>
                          <a:lnTo>
                            <a:pt x="33" y="6"/>
                          </a:lnTo>
                          <a:lnTo>
                            <a:pt x="33" y="6"/>
                          </a:lnTo>
                          <a:close/>
                          <a:moveTo>
                            <a:pt x="194" y="56"/>
                          </a:moveTo>
                          <a:lnTo>
                            <a:pt x="194" y="56"/>
                          </a:lnTo>
                          <a:lnTo>
                            <a:pt x="39" y="54"/>
                          </a:lnTo>
                          <a:lnTo>
                            <a:pt x="39" y="54"/>
                          </a:lnTo>
                          <a:lnTo>
                            <a:pt x="39" y="6"/>
                          </a:lnTo>
                          <a:lnTo>
                            <a:pt x="39" y="6"/>
                          </a:lnTo>
                          <a:lnTo>
                            <a:pt x="194" y="6"/>
                          </a:lnTo>
                          <a:lnTo>
                            <a:pt x="194" y="6"/>
                          </a:lnTo>
                          <a:lnTo>
                            <a:pt x="194" y="56"/>
                          </a:lnTo>
                          <a:lnTo>
                            <a:pt x="194" y="56"/>
                          </a:lnTo>
                          <a:close/>
                          <a:moveTo>
                            <a:pt x="197" y="0"/>
                          </a:move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0" y="0"/>
                          </a:lnTo>
                          <a:lnTo>
                            <a:pt x="0" y="3"/>
                          </a:lnTo>
                          <a:lnTo>
                            <a:pt x="0" y="115"/>
                          </a:lnTo>
                          <a:lnTo>
                            <a:pt x="0" y="115"/>
                          </a:lnTo>
                          <a:lnTo>
                            <a:pt x="0" y="116"/>
                          </a:lnTo>
                          <a:lnTo>
                            <a:pt x="3" y="118"/>
                          </a:lnTo>
                          <a:lnTo>
                            <a:pt x="197" y="124"/>
                          </a:lnTo>
                          <a:lnTo>
                            <a:pt x="197" y="124"/>
                          </a:lnTo>
                          <a:lnTo>
                            <a:pt x="198" y="122"/>
                          </a:lnTo>
                          <a:lnTo>
                            <a:pt x="198" y="122"/>
                          </a:lnTo>
                          <a:lnTo>
                            <a:pt x="200" y="121"/>
                          </a:lnTo>
                          <a:lnTo>
                            <a:pt x="200" y="3"/>
                          </a:lnTo>
                          <a:lnTo>
                            <a:pt x="200" y="3"/>
                          </a:lnTo>
                          <a:lnTo>
                            <a:pt x="198" y="0"/>
                          </a:lnTo>
                          <a:lnTo>
                            <a:pt x="197" y="0"/>
                          </a:lnTo>
                          <a:lnTo>
                            <a:pt x="197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13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5404073" y="1470649"/>
                      <a:ext cx="867648" cy="169343"/>
                    </a:xfrm>
                    <a:custGeom>
                      <a:avLst/>
                      <a:gdLst/>
                      <a:ahLst/>
                      <a:cxnLst>
                        <a:cxn ang="0">
                          <a:pos x="195" y="21"/>
                        </a:cxn>
                        <a:cxn ang="0">
                          <a:pos x="0" y="33"/>
                        </a:cxn>
                        <a:cxn ang="0">
                          <a:pos x="0" y="10"/>
                        </a:cxn>
                        <a:cxn ang="0">
                          <a:pos x="195" y="0"/>
                        </a:cxn>
                        <a:cxn ang="0">
                          <a:pos x="195" y="21"/>
                        </a:cxn>
                      </a:cxnLst>
                      <a:rect l="0" t="0" r="r" b="b"/>
                      <a:pathLst>
                        <a:path w="195" h="33">
                          <a:moveTo>
                            <a:pt x="195" y="21"/>
                          </a:moveTo>
                          <a:lnTo>
                            <a:pt x="0" y="33"/>
                          </a:lnTo>
                          <a:lnTo>
                            <a:pt x="0" y="10"/>
                          </a:lnTo>
                          <a:lnTo>
                            <a:pt x="195" y="0"/>
                          </a:lnTo>
                          <a:lnTo>
                            <a:pt x="195" y="21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14" name="Freeform 4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390726" y="1455255"/>
                      <a:ext cx="929940" cy="364345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65"/>
                        </a:cxn>
                        <a:cxn ang="0">
                          <a:pos x="6" y="65"/>
                        </a:cxn>
                        <a:cxn ang="0">
                          <a:pos x="6" y="45"/>
                        </a:cxn>
                        <a:cxn ang="0">
                          <a:pos x="203" y="35"/>
                        </a:cxn>
                        <a:cxn ang="0">
                          <a:pos x="203" y="35"/>
                        </a:cxn>
                        <a:cxn ang="0">
                          <a:pos x="203" y="59"/>
                        </a:cxn>
                        <a:cxn ang="0">
                          <a:pos x="203" y="59"/>
                        </a:cxn>
                        <a:cxn ang="0">
                          <a:pos x="6" y="65"/>
                        </a:cxn>
                        <a:cxn ang="0">
                          <a:pos x="6" y="65"/>
                        </a:cxn>
                        <a:cxn ang="0">
                          <a:pos x="203" y="6"/>
                        </a:cxn>
                        <a:cxn ang="0">
                          <a:pos x="203" y="6"/>
                        </a:cxn>
                        <a:cxn ang="0">
                          <a:pos x="203" y="28"/>
                        </a:cxn>
                        <a:cxn ang="0">
                          <a:pos x="6" y="39"/>
                        </a:cxn>
                        <a:cxn ang="0">
                          <a:pos x="6" y="39"/>
                        </a:cxn>
                        <a:cxn ang="0">
                          <a:pos x="6" y="16"/>
                        </a:cxn>
                        <a:cxn ang="0">
                          <a:pos x="6" y="16"/>
                        </a:cxn>
                        <a:cxn ang="0">
                          <a:pos x="203" y="6"/>
                        </a:cxn>
                        <a:cxn ang="0">
                          <a:pos x="203" y="6"/>
                        </a:cxn>
                        <a:cxn ang="0">
                          <a:pos x="207" y="1"/>
                        </a:cxn>
                        <a:cxn ang="0">
                          <a:pos x="207" y="1"/>
                        </a:cxn>
                        <a:cxn ang="0">
                          <a:pos x="206" y="0"/>
                        </a:cxn>
                        <a:cxn ang="0">
                          <a:pos x="3" y="10"/>
                        </a:cxn>
                        <a:cxn ang="0">
                          <a:pos x="3" y="10"/>
                        </a:cxn>
                        <a:cxn ang="0">
                          <a:pos x="2" y="12"/>
                        </a:cxn>
                        <a:cxn ang="0">
                          <a:pos x="0" y="13"/>
                        </a:cxn>
                        <a:cxn ang="0">
                          <a:pos x="0" y="68"/>
                        </a:cxn>
                        <a:cxn ang="0">
                          <a:pos x="0" y="68"/>
                        </a:cxn>
                        <a:cxn ang="0">
                          <a:pos x="2" y="71"/>
                        </a:cxn>
                        <a:cxn ang="0">
                          <a:pos x="2" y="71"/>
                        </a:cxn>
                        <a:cxn ang="0">
                          <a:pos x="3" y="71"/>
                        </a:cxn>
                        <a:cxn ang="0">
                          <a:pos x="206" y="65"/>
                        </a:cxn>
                        <a:cxn ang="0">
                          <a:pos x="206" y="65"/>
                        </a:cxn>
                        <a:cxn ang="0">
                          <a:pos x="209" y="63"/>
                        </a:cxn>
                        <a:cxn ang="0">
                          <a:pos x="209" y="62"/>
                        </a:cxn>
                        <a:cxn ang="0">
                          <a:pos x="209" y="3"/>
                        </a:cxn>
                        <a:cxn ang="0">
                          <a:pos x="209" y="3"/>
                        </a:cxn>
                        <a:cxn ang="0">
                          <a:pos x="207" y="1"/>
                        </a:cxn>
                        <a:cxn ang="0">
                          <a:pos x="207" y="1"/>
                        </a:cxn>
                      </a:cxnLst>
                      <a:rect l="0" t="0" r="r" b="b"/>
                      <a:pathLst>
                        <a:path w="209" h="71">
                          <a:moveTo>
                            <a:pt x="6" y="65"/>
                          </a:moveTo>
                          <a:lnTo>
                            <a:pt x="6" y="65"/>
                          </a:lnTo>
                          <a:lnTo>
                            <a:pt x="6" y="45"/>
                          </a:lnTo>
                          <a:lnTo>
                            <a:pt x="203" y="35"/>
                          </a:lnTo>
                          <a:lnTo>
                            <a:pt x="203" y="35"/>
                          </a:lnTo>
                          <a:lnTo>
                            <a:pt x="203" y="59"/>
                          </a:lnTo>
                          <a:lnTo>
                            <a:pt x="203" y="59"/>
                          </a:lnTo>
                          <a:lnTo>
                            <a:pt x="6" y="65"/>
                          </a:lnTo>
                          <a:lnTo>
                            <a:pt x="6" y="65"/>
                          </a:lnTo>
                          <a:close/>
                          <a:moveTo>
                            <a:pt x="203" y="6"/>
                          </a:moveTo>
                          <a:lnTo>
                            <a:pt x="203" y="6"/>
                          </a:lnTo>
                          <a:lnTo>
                            <a:pt x="203" y="28"/>
                          </a:lnTo>
                          <a:lnTo>
                            <a:pt x="6" y="39"/>
                          </a:lnTo>
                          <a:lnTo>
                            <a:pt x="6" y="39"/>
                          </a:lnTo>
                          <a:lnTo>
                            <a:pt x="6" y="16"/>
                          </a:lnTo>
                          <a:lnTo>
                            <a:pt x="6" y="16"/>
                          </a:lnTo>
                          <a:lnTo>
                            <a:pt x="203" y="6"/>
                          </a:lnTo>
                          <a:lnTo>
                            <a:pt x="203" y="6"/>
                          </a:lnTo>
                          <a:close/>
                          <a:moveTo>
                            <a:pt x="207" y="1"/>
                          </a:moveTo>
                          <a:lnTo>
                            <a:pt x="207" y="1"/>
                          </a:lnTo>
                          <a:lnTo>
                            <a:pt x="206" y="0"/>
                          </a:lnTo>
                          <a:lnTo>
                            <a:pt x="3" y="10"/>
                          </a:lnTo>
                          <a:lnTo>
                            <a:pt x="3" y="10"/>
                          </a:lnTo>
                          <a:lnTo>
                            <a:pt x="2" y="12"/>
                          </a:lnTo>
                          <a:lnTo>
                            <a:pt x="0" y="13"/>
                          </a:lnTo>
                          <a:lnTo>
                            <a:pt x="0" y="68"/>
                          </a:lnTo>
                          <a:lnTo>
                            <a:pt x="0" y="68"/>
                          </a:lnTo>
                          <a:lnTo>
                            <a:pt x="2" y="71"/>
                          </a:lnTo>
                          <a:lnTo>
                            <a:pt x="2" y="71"/>
                          </a:lnTo>
                          <a:lnTo>
                            <a:pt x="3" y="71"/>
                          </a:lnTo>
                          <a:lnTo>
                            <a:pt x="206" y="65"/>
                          </a:lnTo>
                          <a:lnTo>
                            <a:pt x="206" y="65"/>
                          </a:lnTo>
                          <a:lnTo>
                            <a:pt x="209" y="63"/>
                          </a:lnTo>
                          <a:lnTo>
                            <a:pt x="209" y="62"/>
                          </a:lnTo>
                          <a:lnTo>
                            <a:pt x="209" y="3"/>
                          </a:lnTo>
                          <a:lnTo>
                            <a:pt x="209" y="3"/>
                          </a:lnTo>
                          <a:lnTo>
                            <a:pt x="207" y="1"/>
                          </a:lnTo>
                          <a:lnTo>
                            <a:pt x="207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15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6752264" y="1444992"/>
                      <a:ext cx="146834" cy="287372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29"/>
                        </a:cxn>
                        <a:cxn ang="0">
                          <a:pos x="33" y="29"/>
                        </a:cxn>
                        <a:cxn ang="0">
                          <a:pos x="32" y="40"/>
                        </a:cxn>
                        <a:cxn ang="0">
                          <a:pos x="29" y="49"/>
                        </a:cxn>
                        <a:cxn ang="0">
                          <a:pos x="23" y="55"/>
                        </a:cxn>
                        <a:cxn ang="0">
                          <a:pos x="20" y="56"/>
                        </a:cxn>
                        <a:cxn ang="0">
                          <a:pos x="16" y="56"/>
                        </a:cxn>
                        <a:cxn ang="0">
                          <a:pos x="16" y="56"/>
                        </a:cxn>
                        <a:cxn ang="0">
                          <a:pos x="13" y="56"/>
                        </a:cxn>
                        <a:cxn ang="0">
                          <a:pos x="10" y="55"/>
                        </a:cxn>
                        <a:cxn ang="0">
                          <a:pos x="4" y="49"/>
                        </a:cxn>
                        <a:cxn ang="0">
                          <a:pos x="1" y="40"/>
                        </a:cxn>
                        <a:cxn ang="0">
                          <a:pos x="0" y="29"/>
                        </a:cxn>
                        <a:cxn ang="0">
                          <a:pos x="0" y="29"/>
                        </a:cxn>
                        <a:cxn ang="0">
                          <a:pos x="1" y="18"/>
                        </a:cxn>
                        <a:cxn ang="0">
                          <a:pos x="4" y="9"/>
                        </a:cxn>
                        <a:cxn ang="0">
                          <a:pos x="10" y="3"/>
                        </a:cxn>
                        <a:cxn ang="0">
                          <a:pos x="13" y="2"/>
                        </a:cxn>
                        <a:cxn ang="0">
                          <a:pos x="16" y="0"/>
                        </a:cxn>
                        <a:cxn ang="0">
                          <a:pos x="16" y="0"/>
                        </a:cxn>
                        <a:cxn ang="0">
                          <a:pos x="20" y="2"/>
                        </a:cxn>
                        <a:cxn ang="0">
                          <a:pos x="23" y="3"/>
                        </a:cxn>
                        <a:cxn ang="0">
                          <a:pos x="29" y="9"/>
                        </a:cxn>
                        <a:cxn ang="0">
                          <a:pos x="32" y="18"/>
                        </a:cxn>
                        <a:cxn ang="0">
                          <a:pos x="33" y="29"/>
                        </a:cxn>
                        <a:cxn ang="0">
                          <a:pos x="33" y="29"/>
                        </a:cxn>
                      </a:cxnLst>
                      <a:rect l="0" t="0" r="r" b="b"/>
                      <a:pathLst>
                        <a:path w="33" h="56">
                          <a:moveTo>
                            <a:pt x="33" y="29"/>
                          </a:moveTo>
                          <a:lnTo>
                            <a:pt x="33" y="29"/>
                          </a:lnTo>
                          <a:lnTo>
                            <a:pt x="32" y="40"/>
                          </a:lnTo>
                          <a:lnTo>
                            <a:pt x="29" y="49"/>
                          </a:lnTo>
                          <a:lnTo>
                            <a:pt x="23" y="55"/>
                          </a:lnTo>
                          <a:lnTo>
                            <a:pt x="20" y="56"/>
                          </a:lnTo>
                          <a:lnTo>
                            <a:pt x="16" y="56"/>
                          </a:lnTo>
                          <a:lnTo>
                            <a:pt x="16" y="56"/>
                          </a:lnTo>
                          <a:lnTo>
                            <a:pt x="13" y="56"/>
                          </a:lnTo>
                          <a:lnTo>
                            <a:pt x="10" y="55"/>
                          </a:lnTo>
                          <a:lnTo>
                            <a:pt x="4" y="49"/>
                          </a:lnTo>
                          <a:lnTo>
                            <a:pt x="1" y="40"/>
                          </a:lnTo>
                          <a:lnTo>
                            <a:pt x="0" y="29"/>
                          </a:lnTo>
                          <a:lnTo>
                            <a:pt x="0" y="29"/>
                          </a:lnTo>
                          <a:lnTo>
                            <a:pt x="1" y="18"/>
                          </a:lnTo>
                          <a:lnTo>
                            <a:pt x="4" y="9"/>
                          </a:lnTo>
                          <a:lnTo>
                            <a:pt x="10" y="3"/>
                          </a:lnTo>
                          <a:lnTo>
                            <a:pt x="13" y="2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20" y="2"/>
                          </a:lnTo>
                          <a:lnTo>
                            <a:pt x="23" y="3"/>
                          </a:lnTo>
                          <a:lnTo>
                            <a:pt x="29" y="9"/>
                          </a:lnTo>
                          <a:lnTo>
                            <a:pt x="32" y="18"/>
                          </a:lnTo>
                          <a:lnTo>
                            <a:pt x="33" y="29"/>
                          </a:lnTo>
                          <a:lnTo>
                            <a:pt x="33" y="29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16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6948040" y="1475782"/>
                      <a:ext cx="57844" cy="118026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11"/>
                        </a:cxn>
                        <a:cxn ang="0">
                          <a:pos x="13" y="11"/>
                        </a:cxn>
                        <a:cxn ang="0">
                          <a:pos x="13" y="15"/>
                        </a:cxn>
                        <a:cxn ang="0">
                          <a:pos x="12" y="20"/>
                        </a:cxn>
                        <a:cxn ang="0">
                          <a:pos x="9" y="23"/>
                        </a:cxn>
                        <a:cxn ang="0">
                          <a:pos x="7" y="23"/>
                        </a:cxn>
                        <a:cxn ang="0">
                          <a:pos x="7" y="23"/>
                        </a:cxn>
                        <a:cxn ang="0">
                          <a:pos x="4" y="23"/>
                        </a:cxn>
                        <a:cxn ang="0">
                          <a:pos x="3" y="20"/>
                        </a:cxn>
                        <a:cxn ang="0">
                          <a:pos x="1" y="15"/>
                        </a:cxn>
                        <a:cxn ang="0">
                          <a:pos x="0" y="11"/>
                        </a:cxn>
                        <a:cxn ang="0">
                          <a:pos x="0" y="11"/>
                        </a:cxn>
                        <a:cxn ang="0">
                          <a:pos x="1" y="6"/>
                        </a:cxn>
                        <a:cxn ang="0">
                          <a:pos x="3" y="3"/>
                        </a:cxn>
                        <a:cxn ang="0">
                          <a:pos x="4" y="0"/>
                        </a:cxn>
                        <a:cxn ang="0">
                          <a:pos x="7" y="0"/>
                        </a:cxn>
                        <a:cxn ang="0">
                          <a:pos x="7" y="0"/>
                        </a:cxn>
                        <a:cxn ang="0">
                          <a:pos x="9" y="0"/>
                        </a:cxn>
                        <a:cxn ang="0">
                          <a:pos x="12" y="3"/>
                        </a:cxn>
                        <a:cxn ang="0">
                          <a:pos x="13" y="6"/>
                        </a:cxn>
                        <a:cxn ang="0">
                          <a:pos x="13" y="11"/>
                        </a:cxn>
                        <a:cxn ang="0">
                          <a:pos x="13" y="11"/>
                        </a:cxn>
                      </a:cxnLst>
                      <a:rect l="0" t="0" r="r" b="b"/>
                      <a:pathLst>
                        <a:path w="13" h="23">
                          <a:moveTo>
                            <a:pt x="13" y="11"/>
                          </a:moveTo>
                          <a:lnTo>
                            <a:pt x="13" y="11"/>
                          </a:lnTo>
                          <a:lnTo>
                            <a:pt x="13" y="15"/>
                          </a:lnTo>
                          <a:lnTo>
                            <a:pt x="12" y="20"/>
                          </a:lnTo>
                          <a:lnTo>
                            <a:pt x="9" y="23"/>
                          </a:lnTo>
                          <a:lnTo>
                            <a:pt x="7" y="23"/>
                          </a:lnTo>
                          <a:lnTo>
                            <a:pt x="7" y="23"/>
                          </a:lnTo>
                          <a:lnTo>
                            <a:pt x="4" y="23"/>
                          </a:lnTo>
                          <a:lnTo>
                            <a:pt x="3" y="20"/>
                          </a:lnTo>
                          <a:lnTo>
                            <a:pt x="1" y="15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1" y="6"/>
                          </a:lnTo>
                          <a:lnTo>
                            <a:pt x="3" y="3"/>
                          </a:lnTo>
                          <a:lnTo>
                            <a:pt x="4" y="0"/>
                          </a:lnTo>
                          <a:lnTo>
                            <a:pt x="7" y="0"/>
                          </a:lnTo>
                          <a:lnTo>
                            <a:pt x="7" y="0"/>
                          </a:lnTo>
                          <a:lnTo>
                            <a:pt x="9" y="0"/>
                          </a:lnTo>
                          <a:lnTo>
                            <a:pt x="12" y="3"/>
                          </a:lnTo>
                          <a:lnTo>
                            <a:pt x="13" y="6"/>
                          </a:lnTo>
                          <a:lnTo>
                            <a:pt x="13" y="11"/>
                          </a:lnTo>
                          <a:lnTo>
                            <a:pt x="13" y="11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17" name="Freeform 4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635446" y="3471989"/>
                      <a:ext cx="347059" cy="425925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42"/>
                        </a:cxn>
                        <a:cxn ang="0">
                          <a:pos x="15" y="30"/>
                        </a:cxn>
                        <a:cxn ang="0">
                          <a:pos x="21" y="21"/>
                        </a:cxn>
                        <a:cxn ang="0">
                          <a:pos x="28" y="15"/>
                        </a:cxn>
                        <a:cxn ang="0">
                          <a:pos x="39" y="12"/>
                        </a:cxn>
                        <a:cxn ang="0">
                          <a:pos x="45" y="14"/>
                        </a:cxn>
                        <a:cxn ang="0">
                          <a:pos x="54" y="18"/>
                        </a:cxn>
                        <a:cxn ang="0">
                          <a:pos x="62" y="26"/>
                        </a:cxn>
                        <a:cxn ang="0">
                          <a:pos x="66" y="36"/>
                        </a:cxn>
                        <a:cxn ang="0">
                          <a:pos x="66" y="42"/>
                        </a:cxn>
                        <a:cxn ang="0">
                          <a:pos x="65" y="53"/>
                        </a:cxn>
                        <a:cxn ang="0">
                          <a:pos x="59" y="62"/>
                        </a:cxn>
                        <a:cxn ang="0">
                          <a:pos x="50" y="70"/>
                        </a:cxn>
                        <a:cxn ang="0">
                          <a:pos x="39" y="71"/>
                        </a:cxn>
                        <a:cxn ang="0">
                          <a:pos x="34" y="71"/>
                        </a:cxn>
                        <a:cxn ang="0">
                          <a:pos x="24" y="67"/>
                        </a:cxn>
                        <a:cxn ang="0">
                          <a:pos x="16" y="58"/>
                        </a:cxn>
                        <a:cxn ang="0">
                          <a:pos x="13" y="48"/>
                        </a:cxn>
                        <a:cxn ang="0">
                          <a:pos x="12" y="42"/>
                        </a:cxn>
                        <a:cxn ang="0">
                          <a:pos x="0" y="42"/>
                        </a:cxn>
                        <a:cxn ang="0">
                          <a:pos x="3" y="58"/>
                        </a:cxn>
                        <a:cxn ang="0">
                          <a:pos x="12" y="71"/>
                        </a:cxn>
                        <a:cxn ang="0">
                          <a:pos x="24" y="80"/>
                        </a:cxn>
                        <a:cxn ang="0">
                          <a:pos x="39" y="83"/>
                        </a:cxn>
                        <a:cxn ang="0">
                          <a:pos x="47" y="82"/>
                        </a:cxn>
                        <a:cxn ang="0">
                          <a:pos x="62" y="76"/>
                        </a:cxn>
                        <a:cxn ang="0">
                          <a:pos x="72" y="65"/>
                        </a:cxn>
                        <a:cxn ang="0">
                          <a:pos x="77" y="50"/>
                        </a:cxn>
                        <a:cxn ang="0">
                          <a:pos x="78" y="42"/>
                        </a:cxn>
                        <a:cxn ang="0">
                          <a:pos x="75" y="26"/>
                        </a:cxn>
                        <a:cxn ang="0">
                          <a:pos x="66" y="12"/>
                        </a:cxn>
                        <a:cxn ang="0">
                          <a:pos x="54" y="3"/>
                        </a:cxn>
                        <a:cxn ang="0">
                          <a:pos x="39" y="0"/>
                        </a:cxn>
                        <a:cxn ang="0">
                          <a:pos x="31" y="2"/>
                        </a:cxn>
                        <a:cxn ang="0">
                          <a:pos x="18" y="8"/>
                        </a:cxn>
                        <a:cxn ang="0">
                          <a:pos x="7" y="18"/>
                        </a:cxn>
                        <a:cxn ang="0">
                          <a:pos x="1" y="33"/>
                        </a:cxn>
                        <a:cxn ang="0">
                          <a:pos x="0" y="42"/>
                        </a:cxn>
                      </a:cxnLst>
                      <a:rect l="0" t="0" r="r" b="b"/>
                      <a:pathLst>
                        <a:path w="78" h="83">
                          <a:moveTo>
                            <a:pt x="12" y="42"/>
                          </a:moveTo>
                          <a:lnTo>
                            <a:pt x="12" y="42"/>
                          </a:lnTo>
                          <a:lnTo>
                            <a:pt x="13" y="36"/>
                          </a:lnTo>
                          <a:lnTo>
                            <a:pt x="15" y="30"/>
                          </a:lnTo>
                          <a:lnTo>
                            <a:pt x="16" y="26"/>
                          </a:lnTo>
                          <a:lnTo>
                            <a:pt x="21" y="21"/>
                          </a:lnTo>
                          <a:lnTo>
                            <a:pt x="24" y="18"/>
                          </a:lnTo>
                          <a:lnTo>
                            <a:pt x="28" y="15"/>
                          </a:lnTo>
                          <a:lnTo>
                            <a:pt x="34" y="14"/>
                          </a:lnTo>
                          <a:lnTo>
                            <a:pt x="39" y="12"/>
                          </a:lnTo>
                          <a:lnTo>
                            <a:pt x="39" y="12"/>
                          </a:lnTo>
                          <a:lnTo>
                            <a:pt x="45" y="14"/>
                          </a:lnTo>
                          <a:lnTo>
                            <a:pt x="50" y="15"/>
                          </a:lnTo>
                          <a:lnTo>
                            <a:pt x="54" y="18"/>
                          </a:lnTo>
                          <a:lnTo>
                            <a:pt x="59" y="21"/>
                          </a:lnTo>
                          <a:lnTo>
                            <a:pt x="62" y="26"/>
                          </a:lnTo>
                          <a:lnTo>
                            <a:pt x="65" y="30"/>
                          </a:lnTo>
                          <a:lnTo>
                            <a:pt x="66" y="36"/>
                          </a:lnTo>
                          <a:lnTo>
                            <a:pt x="66" y="42"/>
                          </a:lnTo>
                          <a:lnTo>
                            <a:pt x="66" y="42"/>
                          </a:lnTo>
                          <a:lnTo>
                            <a:pt x="66" y="48"/>
                          </a:lnTo>
                          <a:lnTo>
                            <a:pt x="65" y="53"/>
                          </a:lnTo>
                          <a:lnTo>
                            <a:pt x="62" y="58"/>
                          </a:lnTo>
                          <a:lnTo>
                            <a:pt x="59" y="62"/>
                          </a:lnTo>
                          <a:lnTo>
                            <a:pt x="54" y="67"/>
                          </a:lnTo>
                          <a:lnTo>
                            <a:pt x="50" y="70"/>
                          </a:lnTo>
                          <a:lnTo>
                            <a:pt x="45" y="71"/>
                          </a:lnTo>
                          <a:lnTo>
                            <a:pt x="39" y="71"/>
                          </a:lnTo>
                          <a:lnTo>
                            <a:pt x="39" y="71"/>
                          </a:lnTo>
                          <a:lnTo>
                            <a:pt x="34" y="71"/>
                          </a:lnTo>
                          <a:lnTo>
                            <a:pt x="28" y="70"/>
                          </a:lnTo>
                          <a:lnTo>
                            <a:pt x="24" y="67"/>
                          </a:lnTo>
                          <a:lnTo>
                            <a:pt x="21" y="62"/>
                          </a:lnTo>
                          <a:lnTo>
                            <a:pt x="16" y="58"/>
                          </a:lnTo>
                          <a:lnTo>
                            <a:pt x="15" y="53"/>
                          </a:lnTo>
                          <a:lnTo>
                            <a:pt x="13" y="48"/>
                          </a:lnTo>
                          <a:lnTo>
                            <a:pt x="12" y="42"/>
                          </a:lnTo>
                          <a:lnTo>
                            <a:pt x="12" y="42"/>
                          </a:lnTo>
                          <a:close/>
                          <a:moveTo>
                            <a:pt x="0" y="42"/>
                          </a:moveTo>
                          <a:lnTo>
                            <a:pt x="0" y="42"/>
                          </a:lnTo>
                          <a:lnTo>
                            <a:pt x="1" y="50"/>
                          </a:lnTo>
                          <a:lnTo>
                            <a:pt x="3" y="58"/>
                          </a:lnTo>
                          <a:lnTo>
                            <a:pt x="7" y="65"/>
                          </a:lnTo>
                          <a:lnTo>
                            <a:pt x="12" y="71"/>
                          </a:lnTo>
                          <a:lnTo>
                            <a:pt x="18" y="76"/>
                          </a:lnTo>
                          <a:lnTo>
                            <a:pt x="24" y="80"/>
                          </a:lnTo>
                          <a:lnTo>
                            <a:pt x="31" y="82"/>
                          </a:lnTo>
                          <a:lnTo>
                            <a:pt x="39" y="83"/>
                          </a:lnTo>
                          <a:lnTo>
                            <a:pt x="39" y="83"/>
                          </a:lnTo>
                          <a:lnTo>
                            <a:pt x="47" y="82"/>
                          </a:lnTo>
                          <a:lnTo>
                            <a:pt x="54" y="80"/>
                          </a:lnTo>
                          <a:lnTo>
                            <a:pt x="62" y="76"/>
                          </a:lnTo>
                          <a:lnTo>
                            <a:pt x="66" y="71"/>
                          </a:lnTo>
                          <a:lnTo>
                            <a:pt x="72" y="65"/>
                          </a:lnTo>
                          <a:lnTo>
                            <a:pt x="75" y="58"/>
                          </a:lnTo>
                          <a:lnTo>
                            <a:pt x="77" y="50"/>
                          </a:lnTo>
                          <a:lnTo>
                            <a:pt x="78" y="42"/>
                          </a:lnTo>
                          <a:lnTo>
                            <a:pt x="78" y="42"/>
                          </a:lnTo>
                          <a:lnTo>
                            <a:pt x="77" y="33"/>
                          </a:lnTo>
                          <a:lnTo>
                            <a:pt x="75" y="26"/>
                          </a:lnTo>
                          <a:lnTo>
                            <a:pt x="72" y="18"/>
                          </a:lnTo>
                          <a:lnTo>
                            <a:pt x="66" y="12"/>
                          </a:lnTo>
                          <a:lnTo>
                            <a:pt x="62" y="8"/>
                          </a:lnTo>
                          <a:lnTo>
                            <a:pt x="54" y="3"/>
                          </a:lnTo>
                          <a:lnTo>
                            <a:pt x="47" y="2"/>
                          </a:lnTo>
                          <a:lnTo>
                            <a:pt x="39" y="0"/>
                          </a:lnTo>
                          <a:lnTo>
                            <a:pt x="39" y="0"/>
                          </a:lnTo>
                          <a:lnTo>
                            <a:pt x="31" y="2"/>
                          </a:lnTo>
                          <a:lnTo>
                            <a:pt x="24" y="3"/>
                          </a:lnTo>
                          <a:lnTo>
                            <a:pt x="18" y="8"/>
                          </a:lnTo>
                          <a:lnTo>
                            <a:pt x="12" y="12"/>
                          </a:lnTo>
                          <a:lnTo>
                            <a:pt x="7" y="18"/>
                          </a:lnTo>
                          <a:lnTo>
                            <a:pt x="3" y="26"/>
                          </a:lnTo>
                          <a:lnTo>
                            <a:pt x="1" y="33"/>
                          </a:lnTo>
                          <a:lnTo>
                            <a:pt x="0" y="42"/>
                          </a:lnTo>
                          <a:lnTo>
                            <a:pt x="0" y="42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6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77" name="Group 758"/>
                  <p:cNvGrpSpPr/>
                  <p:nvPr/>
                </p:nvGrpSpPr>
                <p:grpSpPr>
                  <a:xfrm>
                    <a:off x="11870726" y="2561220"/>
                    <a:ext cx="363486" cy="546224"/>
                    <a:chOff x="1600200" y="2360613"/>
                    <a:chExt cx="958850" cy="1249362"/>
                  </a:xfrm>
                </p:grpSpPr>
                <p:sp>
                  <p:nvSpPr>
                    <p:cNvPr id="344" name="Freeform 343"/>
                    <p:cNvSpPr>
                      <a:spLocks/>
                    </p:cNvSpPr>
                    <p:nvPr/>
                  </p:nvSpPr>
                  <p:spPr bwMode="auto">
                    <a:xfrm>
                      <a:off x="1617663" y="2374900"/>
                      <a:ext cx="446088" cy="122078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7"/>
                        </a:cxn>
                        <a:cxn ang="0">
                          <a:pos x="0" y="17"/>
                        </a:cxn>
                        <a:cxn ang="0">
                          <a:pos x="0" y="730"/>
                        </a:cxn>
                        <a:cxn ang="0">
                          <a:pos x="0" y="730"/>
                        </a:cxn>
                        <a:cxn ang="0">
                          <a:pos x="0" y="731"/>
                        </a:cxn>
                        <a:cxn ang="0">
                          <a:pos x="1" y="734"/>
                        </a:cxn>
                        <a:cxn ang="0">
                          <a:pos x="3" y="734"/>
                        </a:cxn>
                        <a:cxn ang="0">
                          <a:pos x="3" y="734"/>
                        </a:cxn>
                        <a:cxn ang="0">
                          <a:pos x="29" y="742"/>
                        </a:cxn>
                        <a:cxn ang="0">
                          <a:pos x="50" y="746"/>
                        </a:cxn>
                        <a:cxn ang="0">
                          <a:pos x="77" y="751"/>
                        </a:cxn>
                        <a:cxn ang="0">
                          <a:pos x="113" y="757"/>
                        </a:cxn>
                        <a:cxn ang="0">
                          <a:pos x="157" y="761"/>
                        </a:cxn>
                        <a:cxn ang="0">
                          <a:pos x="212" y="766"/>
                        </a:cxn>
                        <a:cxn ang="0">
                          <a:pos x="275" y="769"/>
                        </a:cxn>
                        <a:cxn ang="0">
                          <a:pos x="275" y="769"/>
                        </a:cxn>
                        <a:cxn ang="0">
                          <a:pos x="281" y="769"/>
                        </a:cxn>
                        <a:cxn ang="0">
                          <a:pos x="281" y="0"/>
                        </a:cxn>
                        <a:cxn ang="0">
                          <a:pos x="281" y="0"/>
                        </a:cxn>
                        <a:cxn ang="0">
                          <a:pos x="275" y="0"/>
                        </a:cxn>
                        <a:cxn ang="0">
                          <a:pos x="275" y="0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</a:cxnLst>
                      <a:rect l="0" t="0" r="r" b="b"/>
                      <a:pathLst>
                        <a:path w="281" h="769">
                          <a:moveTo>
                            <a:pt x="0" y="17"/>
                          </a:moveTo>
                          <a:lnTo>
                            <a:pt x="0" y="17"/>
                          </a:lnTo>
                          <a:lnTo>
                            <a:pt x="0" y="730"/>
                          </a:lnTo>
                          <a:lnTo>
                            <a:pt x="0" y="730"/>
                          </a:lnTo>
                          <a:lnTo>
                            <a:pt x="0" y="731"/>
                          </a:lnTo>
                          <a:lnTo>
                            <a:pt x="1" y="734"/>
                          </a:lnTo>
                          <a:lnTo>
                            <a:pt x="3" y="734"/>
                          </a:lnTo>
                          <a:lnTo>
                            <a:pt x="3" y="734"/>
                          </a:lnTo>
                          <a:lnTo>
                            <a:pt x="29" y="742"/>
                          </a:lnTo>
                          <a:lnTo>
                            <a:pt x="50" y="746"/>
                          </a:lnTo>
                          <a:lnTo>
                            <a:pt x="77" y="751"/>
                          </a:lnTo>
                          <a:lnTo>
                            <a:pt x="113" y="757"/>
                          </a:lnTo>
                          <a:lnTo>
                            <a:pt x="157" y="761"/>
                          </a:lnTo>
                          <a:lnTo>
                            <a:pt x="212" y="766"/>
                          </a:lnTo>
                          <a:lnTo>
                            <a:pt x="275" y="769"/>
                          </a:lnTo>
                          <a:lnTo>
                            <a:pt x="275" y="769"/>
                          </a:lnTo>
                          <a:lnTo>
                            <a:pt x="281" y="769"/>
                          </a:lnTo>
                          <a:lnTo>
                            <a:pt x="281" y="0"/>
                          </a:lnTo>
                          <a:lnTo>
                            <a:pt x="281" y="0"/>
                          </a:lnTo>
                          <a:lnTo>
                            <a:pt x="275" y="0"/>
                          </a:lnTo>
                          <a:lnTo>
                            <a:pt x="275" y="0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8C8C8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45" name="Freeform 344"/>
                    <p:cNvSpPr>
                      <a:spLocks/>
                    </p:cNvSpPr>
                    <p:nvPr/>
                  </p:nvSpPr>
                  <p:spPr bwMode="auto">
                    <a:xfrm>
                      <a:off x="1627188" y="2378075"/>
                      <a:ext cx="434975" cy="120015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7"/>
                        </a:cxn>
                        <a:cxn ang="0">
                          <a:pos x="0" y="17"/>
                        </a:cxn>
                        <a:cxn ang="0">
                          <a:pos x="0" y="717"/>
                        </a:cxn>
                        <a:cxn ang="0">
                          <a:pos x="0" y="717"/>
                        </a:cxn>
                        <a:cxn ang="0">
                          <a:pos x="0" y="718"/>
                        </a:cxn>
                        <a:cxn ang="0">
                          <a:pos x="1" y="722"/>
                        </a:cxn>
                        <a:cxn ang="0">
                          <a:pos x="3" y="722"/>
                        </a:cxn>
                        <a:cxn ang="0">
                          <a:pos x="3" y="722"/>
                        </a:cxn>
                        <a:cxn ang="0">
                          <a:pos x="27" y="729"/>
                        </a:cxn>
                        <a:cxn ang="0">
                          <a:pos x="48" y="734"/>
                        </a:cxn>
                        <a:cxn ang="0">
                          <a:pos x="76" y="738"/>
                        </a:cxn>
                        <a:cxn ang="0">
                          <a:pos x="110" y="744"/>
                        </a:cxn>
                        <a:cxn ang="0">
                          <a:pos x="153" y="749"/>
                        </a:cxn>
                        <a:cxn ang="0">
                          <a:pos x="206" y="753"/>
                        </a:cxn>
                        <a:cxn ang="0">
                          <a:pos x="269" y="756"/>
                        </a:cxn>
                        <a:cxn ang="0">
                          <a:pos x="269" y="756"/>
                        </a:cxn>
                        <a:cxn ang="0">
                          <a:pos x="274" y="756"/>
                        </a:cxn>
                        <a:cxn ang="0">
                          <a:pos x="274" y="0"/>
                        </a:cxn>
                        <a:cxn ang="0">
                          <a:pos x="274" y="0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</a:cxnLst>
                      <a:rect l="0" t="0" r="r" b="b"/>
                      <a:pathLst>
                        <a:path w="274" h="756">
                          <a:moveTo>
                            <a:pt x="0" y="17"/>
                          </a:moveTo>
                          <a:lnTo>
                            <a:pt x="0" y="17"/>
                          </a:lnTo>
                          <a:lnTo>
                            <a:pt x="0" y="717"/>
                          </a:lnTo>
                          <a:lnTo>
                            <a:pt x="0" y="717"/>
                          </a:lnTo>
                          <a:lnTo>
                            <a:pt x="0" y="718"/>
                          </a:lnTo>
                          <a:lnTo>
                            <a:pt x="1" y="722"/>
                          </a:lnTo>
                          <a:lnTo>
                            <a:pt x="3" y="722"/>
                          </a:lnTo>
                          <a:lnTo>
                            <a:pt x="3" y="722"/>
                          </a:lnTo>
                          <a:lnTo>
                            <a:pt x="27" y="729"/>
                          </a:lnTo>
                          <a:lnTo>
                            <a:pt x="48" y="734"/>
                          </a:lnTo>
                          <a:lnTo>
                            <a:pt x="76" y="738"/>
                          </a:lnTo>
                          <a:lnTo>
                            <a:pt x="110" y="744"/>
                          </a:lnTo>
                          <a:lnTo>
                            <a:pt x="153" y="749"/>
                          </a:lnTo>
                          <a:lnTo>
                            <a:pt x="206" y="753"/>
                          </a:lnTo>
                          <a:lnTo>
                            <a:pt x="269" y="756"/>
                          </a:lnTo>
                          <a:lnTo>
                            <a:pt x="269" y="756"/>
                          </a:lnTo>
                          <a:lnTo>
                            <a:pt x="274" y="756"/>
                          </a:lnTo>
                          <a:lnTo>
                            <a:pt x="274" y="0"/>
                          </a:lnTo>
                          <a:lnTo>
                            <a:pt x="274" y="0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46" name="Freeform 345"/>
                    <p:cNvSpPr>
                      <a:spLocks/>
                    </p:cNvSpPr>
                    <p:nvPr/>
                  </p:nvSpPr>
                  <p:spPr bwMode="auto">
                    <a:xfrm>
                      <a:off x="2127250" y="2382838"/>
                      <a:ext cx="412750" cy="118586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747"/>
                        </a:cxn>
                        <a:cxn ang="0">
                          <a:pos x="0" y="747"/>
                        </a:cxn>
                        <a:cxn ang="0">
                          <a:pos x="260" y="634"/>
                        </a:cxn>
                        <a:cxn ang="0">
                          <a:pos x="260" y="634"/>
                        </a:cxn>
                        <a:cxn ang="0">
                          <a:pos x="260" y="41"/>
                        </a:cxn>
                        <a:cxn ang="0">
                          <a:pos x="260" y="4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60" h="747">
                          <a:moveTo>
                            <a:pt x="0" y="0"/>
                          </a:moveTo>
                          <a:lnTo>
                            <a:pt x="0" y="747"/>
                          </a:lnTo>
                          <a:lnTo>
                            <a:pt x="0" y="747"/>
                          </a:lnTo>
                          <a:lnTo>
                            <a:pt x="260" y="634"/>
                          </a:lnTo>
                          <a:lnTo>
                            <a:pt x="260" y="634"/>
                          </a:lnTo>
                          <a:lnTo>
                            <a:pt x="260" y="41"/>
                          </a:lnTo>
                          <a:lnTo>
                            <a:pt x="260" y="4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6666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47" name="Freeform 346"/>
                    <p:cNvSpPr>
                      <a:spLocks/>
                    </p:cNvSpPr>
                    <p:nvPr/>
                  </p:nvSpPr>
                  <p:spPr bwMode="auto">
                    <a:xfrm>
                      <a:off x="2127250" y="2435225"/>
                      <a:ext cx="412750" cy="1133475"/>
                    </a:xfrm>
                    <a:custGeom>
                      <a:avLst/>
                      <a:gdLst/>
                      <a:ahLst/>
                      <a:cxnLst>
                        <a:cxn ang="0">
                          <a:pos x="213" y="0"/>
                        </a:cxn>
                        <a:cxn ang="0">
                          <a:pos x="213" y="0"/>
                        </a:cxn>
                        <a:cxn ang="0">
                          <a:pos x="260" y="8"/>
                        </a:cxn>
                        <a:cxn ang="0">
                          <a:pos x="260" y="8"/>
                        </a:cxn>
                        <a:cxn ang="0">
                          <a:pos x="260" y="601"/>
                        </a:cxn>
                        <a:cxn ang="0">
                          <a:pos x="260" y="601"/>
                        </a:cxn>
                        <a:cxn ang="0">
                          <a:pos x="0" y="714"/>
                        </a:cxn>
                        <a:cxn ang="0">
                          <a:pos x="0" y="454"/>
                        </a:cxn>
                        <a:cxn ang="0">
                          <a:pos x="0" y="454"/>
                        </a:cxn>
                        <a:cxn ang="0">
                          <a:pos x="6" y="434"/>
                        </a:cxn>
                        <a:cxn ang="0">
                          <a:pos x="13" y="415"/>
                        </a:cxn>
                        <a:cxn ang="0">
                          <a:pos x="21" y="398"/>
                        </a:cxn>
                        <a:cxn ang="0">
                          <a:pos x="28" y="381"/>
                        </a:cxn>
                        <a:cxn ang="0">
                          <a:pos x="36" y="366"/>
                        </a:cxn>
                        <a:cxn ang="0">
                          <a:pos x="45" y="353"/>
                        </a:cxn>
                        <a:cxn ang="0">
                          <a:pos x="63" y="327"/>
                        </a:cxn>
                        <a:cxn ang="0">
                          <a:pos x="83" y="304"/>
                        </a:cxn>
                        <a:cxn ang="0">
                          <a:pos x="103" y="285"/>
                        </a:cxn>
                        <a:cxn ang="0">
                          <a:pos x="142" y="247"/>
                        </a:cxn>
                        <a:cxn ang="0">
                          <a:pos x="160" y="227"/>
                        </a:cxn>
                        <a:cxn ang="0">
                          <a:pos x="177" y="207"/>
                        </a:cxn>
                        <a:cxn ang="0">
                          <a:pos x="184" y="195"/>
                        </a:cxn>
                        <a:cxn ang="0">
                          <a:pos x="192" y="183"/>
                        </a:cxn>
                        <a:cxn ang="0">
                          <a:pos x="198" y="171"/>
                        </a:cxn>
                        <a:cxn ang="0">
                          <a:pos x="202" y="158"/>
                        </a:cxn>
                        <a:cxn ang="0">
                          <a:pos x="208" y="142"/>
                        </a:cxn>
                        <a:cxn ang="0">
                          <a:pos x="211" y="126"/>
                        </a:cxn>
                        <a:cxn ang="0">
                          <a:pos x="215" y="109"/>
                        </a:cxn>
                        <a:cxn ang="0">
                          <a:pos x="216" y="91"/>
                        </a:cxn>
                        <a:cxn ang="0">
                          <a:pos x="218" y="70"/>
                        </a:cxn>
                        <a:cxn ang="0">
                          <a:pos x="218" y="49"/>
                        </a:cxn>
                        <a:cxn ang="0">
                          <a:pos x="216" y="26"/>
                        </a:cxn>
                        <a:cxn ang="0">
                          <a:pos x="213" y="0"/>
                        </a:cxn>
                        <a:cxn ang="0">
                          <a:pos x="213" y="0"/>
                        </a:cxn>
                      </a:cxnLst>
                      <a:rect l="0" t="0" r="r" b="b"/>
                      <a:pathLst>
                        <a:path w="260" h="714">
                          <a:moveTo>
                            <a:pt x="213" y="0"/>
                          </a:moveTo>
                          <a:lnTo>
                            <a:pt x="213" y="0"/>
                          </a:lnTo>
                          <a:lnTo>
                            <a:pt x="260" y="8"/>
                          </a:lnTo>
                          <a:lnTo>
                            <a:pt x="260" y="8"/>
                          </a:lnTo>
                          <a:lnTo>
                            <a:pt x="260" y="601"/>
                          </a:lnTo>
                          <a:lnTo>
                            <a:pt x="260" y="601"/>
                          </a:lnTo>
                          <a:lnTo>
                            <a:pt x="0" y="714"/>
                          </a:lnTo>
                          <a:lnTo>
                            <a:pt x="0" y="454"/>
                          </a:lnTo>
                          <a:lnTo>
                            <a:pt x="0" y="454"/>
                          </a:lnTo>
                          <a:lnTo>
                            <a:pt x="6" y="434"/>
                          </a:lnTo>
                          <a:lnTo>
                            <a:pt x="13" y="415"/>
                          </a:lnTo>
                          <a:lnTo>
                            <a:pt x="21" y="398"/>
                          </a:lnTo>
                          <a:lnTo>
                            <a:pt x="28" y="381"/>
                          </a:lnTo>
                          <a:lnTo>
                            <a:pt x="36" y="366"/>
                          </a:lnTo>
                          <a:lnTo>
                            <a:pt x="45" y="353"/>
                          </a:lnTo>
                          <a:lnTo>
                            <a:pt x="63" y="327"/>
                          </a:lnTo>
                          <a:lnTo>
                            <a:pt x="83" y="304"/>
                          </a:lnTo>
                          <a:lnTo>
                            <a:pt x="103" y="285"/>
                          </a:lnTo>
                          <a:lnTo>
                            <a:pt x="142" y="247"/>
                          </a:lnTo>
                          <a:lnTo>
                            <a:pt x="160" y="227"/>
                          </a:lnTo>
                          <a:lnTo>
                            <a:pt x="177" y="207"/>
                          </a:lnTo>
                          <a:lnTo>
                            <a:pt x="184" y="195"/>
                          </a:lnTo>
                          <a:lnTo>
                            <a:pt x="192" y="183"/>
                          </a:lnTo>
                          <a:lnTo>
                            <a:pt x="198" y="171"/>
                          </a:lnTo>
                          <a:lnTo>
                            <a:pt x="202" y="158"/>
                          </a:lnTo>
                          <a:lnTo>
                            <a:pt x="208" y="142"/>
                          </a:lnTo>
                          <a:lnTo>
                            <a:pt x="211" y="126"/>
                          </a:lnTo>
                          <a:lnTo>
                            <a:pt x="215" y="109"/>
                          </a:lnTo>
                          <a:lnTo>
                            <a:pt x="216" y="91"/>
                          </a:lnTo>
                          <a:lnTo>
                            <a:pt x="218" y="70"/>
                          </a:lnTo>
                          <a:lnTo>
                            <a:pt x="218" y="49"/>
                          </a:lnTo>
                          <a:lnTo>
                            <a:pt x="216" y="26"/>
                          </a:lnTo>
                          <a:lnTo>
                            <a:pt x="213" y="0"/>
                          </a:lnTo>
                          <a:lnTo>
                            <a:pt x="213" y="0"/>
                          </a:lnTo>
                          <a:close/>
                        </a:path>
                      </a:pathLst>
                    </a:custGeom>
                    <a:solidFill>
                      <a:srgbClr val="59595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48" name="Freeform 347"/>
                    <p:cNvSpPr>
                      <a:spLocks/>
                    </p:cNvSpPr>
                    <p:nvPr/>
                  </p:nvSpPr>
                  <p:spPr bwMode="auto">
                    <a:xfrm>
                      <a:off x="2054225" y="2374900"/>
                      <a:ext cx="55563" cy="122078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769"/>
                        </a:cxn>
                        <a:cxn ang="0">
                          <a:pos x="0" y="769"/>
                        </a:cxn>
                        <a:cxn ang="0">
                          <a:pos x="9" y="767"/>
                        </a:cxn>
                        <a:cxn ang="0">
                          <a:pos x="9" y="767"/>
                        </a:cxn>
                        <a:cxn ang="0">
                          <a:pos x="18" y="764"/>
                        </a:cxn>
                        <a:cxn ang="0">
                          <a:pos x="26" y="761"/>
                        </a:cxn>
                        <a:cxn ang="0">
                          <a:pos x="35" y="754"/>
                        </a:cxn>
                        <a:cxn ang="0">
                          <a:pos x="35" y="6"/>
                        </a:cxn>
                        <a:cxn ang="0">
                          <a:pos x="35" y="6"/>
                        </a:cxn>
                        <a:cxn ang="0">
                          <a:pos x="26" y="3"/>
                        </a:cxn>
                        <a:cxn ang="0">
                          <a:pos x="18" y="2"/>
                        </a:cxn>
                        <a:cxn ang="0">
                          <a:pos x="11" y="0"/>
                        </a:cxn>
                        <a:cxn ang="0">
                          <a:pos x="11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35" h="769">
                          <a:moveTo>
                            <a:pt x="0" y="0"/>
                          </a:moveTo>
                          <a:lnTo>
                            <a:pt x="0" y="769"/>
                          </a:lnTo>
                          <a:lnTo>
                            <a:pt x="0" y="769"/>
                          </a:lnTo>
                          <a:lnTo>
                            <a:pt x="9" y="767"/>
                          </a:lnTo>
                          <a:lnTo>
                            <a:pt x="9" y="767"/>
                          </a:lnTo>
                          <a:lnTo>
                            <a:pt x="18" y="764"/>
                          </a:lnTo>
                          <a:lnTo>
                            <a:pt x="26" y="761"/>
                          </a:lnTo>
                          <a:lnTo>
                            <a:pt x="35" y="754"/>
                          </a:lnTo>
                          <a:lnTo>
                            <a:pt x="35" y="6"/>
                          </a:lnTo>
                          <a:lnTo>
                            <a:pt x="35" y="6"/>
                          </a:lnTo>
                          <a:lnTo>
                            <a:pt x="26" y="3"/>
                          </a:lnTo>
                          <a:lnTo>
                            <a:pt x="18" y="2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C8C8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49" name="Freeform 348"/>
                    <p:cNvSpPr>
                      <a:spLocks/>
                    </p:cNvSpPr>
                    <p:nvPr/>
                  </p:nvSpPr>
                  <p:spPr bwMode="auto">
                    <a:xfrm>
                      <a:off x="1720850" y="2716213"/>
                      <a:ext cx="42863" cy="158750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0"/>
                        </a:cxn>
                        <a:cxn ang="0">
                          <a:pos x="27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100"/>
                        </a:cxn>
                        <a:cxn ang="0">
                          <a:pos x="27" y="52"/>
                        </a:cxn>
                        <a:cxn ang="0">
                          <a:pos x="27" y="0"/>
                        </a:cxn>
                      </a:cxnLst>
                      <a:rect l="0" t="0" r="r" b="b"/>
                      <a:pathLst>
                        <a:path w="27" h="100">
                          <a:moveTo>
                            <a:pt x="27" y="0"/>
                          </a:moveTo>
                          <a:lnTo>
                            <a:pt x="27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100"/>
                          </a:lnTo>
                          <a:lnTo>
                            <a:pt x="27" y="52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59595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50" name="Freeform 349"/>
                    <p:cNvSpPr>
                      <a:spLocks/>
                    </p:cNvSpPr>
                    <p:nvPr/>
                  </p:nvSpPr>
                  <p:spPr bwMode="auto">
                    <a:xfrm>
                      <a:off x="1727200" y="2725738"/>
                      <a:ext cx="39688" cy="147637"/>
                    </a:xfrm>
                    <a:custGeom>
                      <a:avLst/>
                      <a:gdLst/>
                      <a:ahLst/>
                      <a:cxnLst>
                        <a:cxn ang="0">
                          <a:pos x="25" y="0"/>
                        </a:cxn>
                        <a:cxn ang="0">
                          <a:pos x="25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93"/>
                        </a:cxn>
                        <a:cxn ang="0">
                          <a:pos x="25" y="49"/>
                        </a:cxn>
                        <a:cxn ang="0">
                          <a:pos x="25" y="0"/>
                        </a:cxn>
                      </a:cxnLst>
                      <a:rect l="0" t="0" r="r" b="b"/>
                      <a:pathLst>
                        <a:path w="25" h="93">
                          <a:moveTo>
                            <a:pt x="25" y="0"/>
                          </a:moveTo>
                          <a:lnTo>
                            <a:pt x="25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93"/>
                          </a:lnTo>
                          <a:lnTo>
                            <a:pt x="25" y="49"/>
                          </a:lnTo>
                          <a:lnTo>
                            <a:pt x="25" y="0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51" name="Freeform 350"/>
                    <p:cNvSpPr>
                      <a:spLocks/>
                    </p:cNvSpPr>
                    <p:nvPr/>
                  </p:nvSpPr>
                  <p:spPr bwMode="auto">
                    <a:xfrm>
                      <a:off x="1771650" y="2716213"/>
                      <a:ext cx="249238" cy="8413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50"/>
                        </a:cxn>
                        <a:cxn ang="0">
                          <a:pos x="0" y="50"/>
                        </a:cxn>
                        <a:cxn ang="0">
                          <a:pos x="157" y="53"/>
                        </a:cxn>
                        <a:cxn ang="0">
                          <a:pos x="157" y="53"/>
                        </a:cxn>
                        <a:cxn ang="0">
                          <a:pos x="157" y="0"/>
                        </a:cxn>
                        <a:cxn ang="0">
                          <a:pos x="157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57" h="53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50"/>
                          </a:lnTo>
                          <a:lnTo>
                            <a:pt x="0" y="50"/>
                          </a:lnTo>
                          <a:lnTo>
                            <a:pt x="157" y="53"/>
                          </a:lnTo>
                          <a:lnTo>
                            <a:pt x="157" y="53"/>
                          </a:lnTo>
                          <a:lnTo>
                            <a:pt x="157" y="0"/>
                          </a:lnTo>
                          <a:lnTo>
                            <a:pt x="157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D4D4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52" name="Freeform 351"/>
                    <p:cNvSpPr>
                      <a:spLocks/>
                    </p:cNvSpPr>
                    <p:nvPr/>
                  </p:nvSpPr>
                  <p:spPr bwMode="auto">
                    <a:xfrm>
                      <a:off x="1781175" y="2725738"/>
                      <a:ext cx="239713" cy="746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  <a:cxn ang="0">
                          <a:pos x="0" y="46"/>
                        </a:cxn>
                        <a:cxn ang="0">
                          <a:pos x="151" y="47"/>
                        </a:cxn>
                        <a:cxn ang="0">
                          <a:pos x="151" y="47"/>
                        </a:cxn>
                        <a:cxn ang="0">
                          <a:pos x="151" y="0"/>
                        </a:cxn>
                        <a:cxn ang="0">
                          <a:pos x="151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51" h="47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46"/>
                          </a:lnTo>
                          <a:lnTo>
                            <a:pt x="0" y="46"/>
                          </a:lnTo>
                          <a:lnTo>
                            <a:pt x="151" y="47"/>
                          </a:lnTo>
                          <a:lnTo>
                            <a:pt x="151" y="47"/>
                          </a:lnTo>
                          <a:lnTo>
                            <a:pt x="151" y="0"/>
                          </a:lnTo>
                          <a:lnTo>
                            <a:pt x="151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6666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53" name="Freeform 352"/>
                    <p:cNvSpPr>
                      <a:spLocks/>
                    </p:cNvSpPr>
                    <p:nvPr/>
                  </p:nvSpPr>
                  <p:spPr bwMode="auto">
                    <a:xfrm>
                      <a:off x="1720850" y="2803525"/>
                      <a:ext cx="300038" cy="9366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3"/>
                        </a:cxn>
                        <a:cxn ang="0">
                          <a:pos x="0" y="53"/>
                        </a:cxn>
                        <a:cxn ang="0">
                          <a:pos x="189" y="59"/>
                        </a:cxn>
                        <a:cxn ang="0">
                          <a:pos x="189" y="59"/>
                        </a:cxn>
                        <a:cxn ang="0">
                          <a:pos x="189" y="3"/>
                        </a:cxn>
                        <a:cxn ang="0">
                          <a:pos x="30" y="0"/>
                        </a:cxn>
                        <a:cxn ang="0">
                          <a:pos x="0" y="53"/>
                        </a:cxn>
                      </a:cxnLst>
                      <a:rect l="0" t="0" r="r" b="b"/>
                      <a:pathLst>
                        <a:path w="189" h="59">
                          <a:moveTo>
                            <a:pt x="0" y="53"/>
                          </a:moveTo>
                          <a:lnTo>
                            <a:pt x="0" y="53"/>
                          </a:lnTo>
                          <a:lnTo>
                            <a:pt x="189" y="59"/>
                          </a:lnTo>
                          <a:lnTo>
                            <a:pt x="189" y="59"/>
                          </a:lnTo>
                          <a:lnTo>
                            <a:pt x="189" y="3"/>
                          </a:lnTo>
                          <a:lnTo>
                            <a:pt x="30" y="0"/>
                          </a:lnTo>
                          <a:lnTo>
                            <a:pt x="0" y="53"/>
                          </a:lnTo>
                          <a:close/>
                        </a:path>
                      </a:pathLst>
                    </a:custGeom>
                    <a:solidFill>
                      <a:srgbClr val="99999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54" name="Freeform 353"/>
                    <p:cNvSpPr>
                      <a:spLocks/>
                    </p:cNvSpPr>
                    <p:nvPr/>
                  </p:nvSpPr>
                  <p:spPr bwMode="auto">
                    <a:xfrm>
                      <a:off x="1649413" y="2414588"/>
                      <a:ext cx="374650" cy="268287"/>
                    </a:xfrm>
                    <a:custGeom>
                      <a:avLst/>
                      <a:gdLst/>
                      <a:ahLst/>
                      <a:cxnLst>
                        <a:cxn ang="0">
                          <a:pos x="236" y="169"/>
                        </a:cxn>
                        <a:cxn ang="0">
                          <a:pos x="0" y="169"/>
                        </a:cxn>
                        <a:cxn ang="0">
                          <a:pos x="0" y="12"/>
                        </a:cxn>
                        <a:cxn ang="0">
                          <a:pos x="236" y="0"/>
                        </a:cxn>
                        <a:cxn ang="0">
                          <a:pos x="236" y="169"/>
                        </a:cxn>
                      </a:cxnLst>
                      <a:rect l="0" t="0" r="r" b="b"/>
                      <a:pathLst>
                        <a:path w="236" h="169">
                          <a:moveTo>
                            <a:pt x="236" y="169"/>
                          </a:moveTo>
                          <a:lnTo>
                            <a:pt x="0" y="169"/>
                          </a:lnTo>
                          <a:lnTo>
                            <a:pt x="0" y="12"/>
                          </a:lnTo>
                          <a:lnTo>
                            <a:pt x="236" y="0"/>
                          </a:lnTo>
                          <a:lnTo>
                            <a:pt x="236" y="169"/>
                          </a:lnTo>
                          <a:close/>
                        </a:path>
                      </a:pathLst>
                    </a:custGeom>
                    <a:solidFill>
                      <a:srgbClr val="59595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55" name="Freeform 354"/>
                    <p:cNvSpPr>
                      <a:spLocks/>
                    </p:cNvSpPr>
                    <p:nvPr/>
                  </p:nvSpPr>
                  <p:spPr bwMode="auto">
                    <a:xfrm>
                      <a:off x="1660525" y="2425700"/>
                      <a:ext cx="363538" cy="242887"/>
                    </a:xfrm>
                    <a:custGeom>
                      <a:avLst/>
                      <a:gdLst/>
                      <a:ahLst/>
                      <a:cxnLst>
                        <a:cxn ang="0">
                          <a:pos x="229" y="153"/>
                        </a:cxn>
                        <a:cxn ang="0">
                          <a:pos x="0" y="153"/>
                        </a:cxn>
                        <a:cxn ang="0">
                          <a:pos x="0" y="12"/>
                        </a:cxn>
                        <a:cxn ang="0">
                          <a:pos x="229" y="0"/>
                        </a:cxn>
                        <a:cxn ang="0">
                          <a:pos x="229" y="153"/>
                        </a:cxn>
                      </a:cxnLst>
                      <a:rect l="0" t="0" r="r" b="b"/>
                      <a:pathLst>
                        <a:path w="229" h="153">
                          <a:moveTo>
                            <a:pt x="229" y="153"/>
                          </a:moveTo>
                          <a:lnTo>
                            <a:pt x="0" y="153"/>
                          </a:lnTo>
                          <a:lnTo>
                            <a:pt x="0" y="12"/>
                          </a:lnTo>
                          <a:lnTo>
                            <a:pt x="229" y="0"/>
                          </a:lnTo>
                          <a:lnTo>
                            <a:pt x="229" y="153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56" name="Freeform 35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644650" y="2409825"/>
                      <a:ext cx="384175" cy="277812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69"/>
                        </a:cxn>
                        <a:cxn ang="0">
                          <a:pos x="6" y="169"/>
                        </a:cxn>
                        <a:cxn ang="0">
                          <a:pos x="6" y="102"/>
                        </a:cxn>
                        <a:cxn ang="0">
                          <a:pos x="236" y="95"/>
                        </a:cxn>
                        <a:cxn ang="0">
                          <a:pos x="236" y="95"/>
                        </a:cxn>
                        <a:cxn ang="0">
                          <a:pos x="236" y="169"/>
                        </a:cxn>
                        <a:cxn ang="0">
                          <a:pos x="236" y="169"/>
                        </a:cxn>
                        <a:cxn ang="0">
                          <a:pos x="6" y="169"/>
                        </a:cxn>
                        <a:cxn ang="0">
                          <a:pos x="6" y="169"/>
                        </a:cxn>
                        <a:cxn ang="0">
                          <a:pos x="236" y="7"/>
                        </a:cxn>
                        <a:cxn ang="0">
                          <a:pos x="236" y="7"/>
                        </a:cxn>
                        <a:cxn ang="0">
                          <a:pos x="236" y="89"/>
                        </a:cxn>
                        <a:cxn ang="0">
                          <a:pos x="6" y="96"/>
                        </a:cxn>
                        <a:cxn ang="0">
                          <a:pos x="6" y="96"/>
                        </a:cxn>
                        <a:cxn ang="0">
                          <a:pos x="6" y="18"/>
                        </a:cxn>
                        <a:cxn ang="0">
                          <a:pos x="6" y="18"/>
                        </a:cxn>
                        <a:cxn ang="0">
                          <a:pos x="236" y="7"/>
                        </a:cxn>
                        <a:cxn ang="0">
                          <a:pos x="236" y="7"/>
                        </a:cxn>
                        <a:cxn ang="0">
                          <a:pos x="240" y="1"/>
                        </a:cxn>
                        <a:cxn ang="0">
                          <a:pos x="240" y="1"/>
                        </a:cxn>
                        <a:cxn ang="0">
                          <a:pos x="239" y="0"/>
                        </a:cxn>
                        <a:cxn ang="0">
                          <a:pos x="3" y="12"/>
                        </a:cxn>
                        <a:cxn ang="0">
                          <a:pos x="3" y="12"/>
                        </a:cxn>
                        <a:cxn ang="0">
                          <a:pos x="0" y="13"/>
                        </a:cxn>
                        <a:cxn ang="0">
                          <a:pos x="0" y="15"/>
                        </a:cxn>
                        <a:cxn ang="0">
                          <a:pos x="0" y="172"/>
                        </a:cxn>
                        <a:cxn ang="0">
                          <a:pos x="0" y="172"/>
                        </a:cxn>
                        <a:cxn ang="0">
                          <a:pos x="0" y="174"/>
                        </a:cxn>
                        <a:cxn ang="0">
                          <a:pos x="3" y="175"/>
                        </a:cxn>
                        <a:cxn ang="0">
                          <a:pos x="239" y="175"/>
                        </a:cxn>
                        <a:cxn ang="0">
                          <a:pos x="239" y="175"/>
                        </a:cxn>
                        <a:cxn ang="0">
                          <a:pos x="240" y="174"/>
                        </a:cxn>
                        <a:cxn ang="0">
                          <a:pos x="242" y="172"/>
                        </a:cxn>
                        <a:cxn ang="0">
                          <a:pos x="242" y="3"/>
                        </a:cxn>
                        <a:cxn ang="0">
                          <a:pos x="242" y="3"/>
                        </a:cxn>
                        <a:cxn ang="0">
                          <a:pos x="240" y="1"/>
                        </a:cxn>
                        <a:cxn ang="0">
                          <a:pos x="240" y="1"/>
                        </a:cxn>
                      </a:cxnLst>
                      <a:rect l="0" t="0" r="r" b="b"/>
                      <a:pathLst>
                        <a:path w="242" h="175">
                          <a:moveTo>
                            <a:pt x="6" y="169"/>
                          </a:moveTo>
                          <a:lnTo>
                            <a:pt x="6" y="169"/>
                          </a:lnTo>
                          <a:lnTo>
                            <a:pt x="6" y="102"/>
                          </a:lnTo>
                          <a:lnTo>
                            <a:pt x="236" y="95"/>
                          </a:lnTo>
                          <a:lnTo>
                            <a:pt x="236" y="95"/>
                          </a:lnTo>
                          <a:lnTo>
                            <a:pt x="236" y="169"/>
                          </a:lnTo>
                          <a:lnTo>
                            <a:pt x="236" y="169"/>
                          </a:lnTo>
                          <a:lnTo>
                            <a:pt x="6" y="169"/>
                          </a:lnTo>
                          <a:lnTo>
                            <a:pt x="6" y="169"/>
                          </a:lnTo>
                          <a:close/>
                          <a:moveTo>
                            <a:pt x="236" y="7"/>
                          </a:moveTo>
                          <a:lnTo>
                            <a:pt x="236" y="7"/>
                          </a:lnTo>
                          <a:lnTo>
                            <a:pt x="236" y="89"/>
                          </a:lnTo>
                          <a:lnTo>
                            <a:pt x="6" y="96"/>
                          </a:lnTo>
                          <a:lnTo>
                            <a:pt x="6" y="96"/>
                          </a:lnTo>
                          <a:lnTo>
                            <a:pt x="6" y="18"/>
                          </a:lnTo>
                          <a:lnTo>
                            <a:pt x="6" y="18"/>
                          </a:lnTo>
                          <a:lnTo>
                            <a:pt x="236" y="7"/>
                          </a:lnTo>
                          <a:lnTo>
                            <a:pt x="236" y="7"/>
                          </a:lnTo>
                          <a:close/>
                          <a:moveTo>
                            <a:pt x="240" y="1"/>
                          </a:moveTo>
                          <a:lnTo>
                            <a:pt x="240" y="1"/>
                          </a:lnTo>
                          <a:lnTo>
                            <a:pt x="239" y="0"/>
                          </a:lnTo>
                          <a:lnTo>
                            <a:pt x="3" y="12"/>
                          </a:lnTo>
                          <a:lnTo>
                            <a:pt x="3" y="12"/>
                          </a:lnTo>
                          <a:lnTo>
                            <a:pt x="0" y="13"/>
                          </a:lnTo>
                          <a:lnTo>
                            <a:pt x="0" y="15"/>
                          </a:lnTo>
                          <a:lnTo>
                            <a:pt x="0" y="172"/>
                          </a:lnTo>
                          <a:lnTo>
                            <a:pt x="0" y="172"/>
                          </a:lnTo>
                          <a:lnTo>
                            <a:pt x="0" y="174"/>
                          </a:lnTo>
                          <a:lnTo>
                            <a:pt x="3" y="175"/>
                          </a:lnTo>
                          <a:lnTo>
                            <a:pt x="239" y="175"/>
                          </a:lnTo>
                          <a:lnTo>
                            <a:pt x="239" y="175"/>
                          </a:lnTo>
                          <a:lnTo>
                            <a:pt x="240" y="174"/>
                          </a:lnTo>
                          <a:lnTo>
                            <a:pt x="242" y="172"/>
                          </a:lnTo>
                          <a:lnTo>
                            <a:pt x="242" y="3"/>
                          </a:lnTo>
                          <a:lnTo>
                            <a:pt x="242" y="3"/>
                          </a:lnTo>
                          <a:lnTo>
                            <a:pt x="240" y="1"/>
                          </a:lnTo>
                          <a:lnTo>
                            <a:pt x="24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57" name="Freeform 356"/>
                    <p:cNvSpPr>
                      <a:spLocks/>
                    </p:cNvSpPr>
                    <p:nvPr/>
                  </p:nvSpPr>
                  <p:spPr bwMode="auto">
                    <a:xfrm>
                      <a:off x="1636713" y="2709863"/>
                      <a:ext cx="61913" cy="65087"/>
                    </a:xfrm>
                    <a:custGeom>
                      <a:avLst/>
                      <a:gdLst/>
                      <a:ahLst/>
                      <a:cxnLst>
                        <a:cxn ang="0">
                          <a:pos x="39" y="21"/>
                        </a:cxn>
                        <a:cxn ang="0">
                          <a:pos x="39" y="21"/>
                        </a:cxn>
                        <a:cxn ang="0">
                          <a:pos x="38" y="13"/>
                        </a:cxn>
                        <a:cxn ang="0">
                          <a:pos x="33" y="6"/>
                        </a:cxn>
                        <a:cxn ang="0">
                          <a:pos x="27" y="1"/>
                        </a:cxn>
                        <a:cxn ang="0">
                          <a:pos x="20" y="0"/>
                        </a:cxn>
                        <a:cxn ang="0">
                          <a:pos x="20" y="0"/>
                        </a:cxn>
                        <a:cxn ang="0">
                          <a:pos x="12" y="1"/>
                        </a:cxn>
                        <a:cxn ang="0">
                          <a:pos x="6" y="6"/>
                        </a:cxn>
                        <a:cxn ang="0">
                          <a:pos x="1" y="13"/>
                        </a:cxn>
                        <a:cxn ang="0">
                          <a:pos x="0" y="21"/>
                        </a:cxn>
                        <a:cxn ang="0">
                          <a:pos x="0" y="21"/>
                        </a:cxn>
                        <a:cxn ang="0">
                          <a:pos x="1" y="28"/>
                        </a:cxn>
                        <a:cxn ang="0">
                          <a:pos x="6" y="34"/>
                        </a:cxn>
                        <a:cxn ang="0">
                          <a:pos x="12" y="39"/>
                        </a:cxn>
                        <a:cxn ang="0">
                          <a:pos x="20" y="41"/>
                        </a:cxn>
                        <a:cxn ang="0">
                          <a:pos x="20" y="41"/>
                        </a:cxn>
                        <a:cxn ang="0">
                          <a:pos x="27" y="39"/>
                        </a:cxn>
                        <a:cxn ang="0">
                          <a:pos x="33" y="34"/>
                        </a:cxn>
                        <a:cxn ang="0">
                          <a:pos x="38" y="28"/>
                        </a:cxn>
                        <a:cxn ang="0">
                          <a:pos x="39" y="21"/>
                        </a:cxn>
                        <a:cxn ang="0">
                          <a:pos x="39" y="21"/>
                        </a:cxn>
                      </a:cxnLst>
                      <a:rect l="0" t="0" r="r" b="b"/>
                      <a:pathLst>
                        <a:path w="39" h="41">
                          <a:moveTo>
                            <a:pt x="39" y="21"/>
                          </a:moveTo>
                          <a:lnTo>
                            <a:pt x="39" y="21"/>
                          </a:lnTo>
                          <a:lnTo>
                            <a:pt x="38" y="13"/>
                          </a:lnTo>
                          <a:lnTo>
                            <a:pt x="33" y="6"/>
                          </a:lnTo>
                          <a:lnTo>
                            <a:pt x="27" y="1"/>
                          </a:lnTo>
                          <a:lnTo>
                            <a:pt x="20" y="0"/>
                          </a:lnTo>
                          <a:lnTo>
                            <a:pt x="20" y="0"/>
                          </a:lnTo>
                          <a:lnTo>
                            <a:pt x="12" y="1"/>
                          </a:lnTo>
                          <a:lnTo>
                            <a:pt x="6" y="6"/>
                          </a:lnTo>
                          <a:lnTo>
                            <a:pt x="1" y="13"/>
                          </a:lnTo>
                          <a:lnTo>
                            <a:pt x="0" y="21"/>
                          </a:lnTo>
                          <a:lnTo>
                            <a:pt x="0" y="21"/>
                          </a:lnTo>
                          <a:lnTo>
                            <a:pt x="1" y="28"/>
                          </a:lnTo>
                          <a:lnTo>
                            <a:pt x="6" y="34"/>
                          </a:lnTo>
                          <a:lnTo>
                            <a:pt x="12" y="39"/>
                          </a:lnTo>
                          <a:lnTo>
                            <a:pt x="20" y="41"/>
                          </a:lnTo>
                          <a:lnTo>
                            <a:pt x="20" y="41"/>
                          </a:lnTo>
                          <a:lnTo>
                            <a:pt x="27" y="39"/>
                          </a:lnTo>
                          <a:lnTo>
                            <a:pt x="33" y="34"/>
                          </a:lnTo>
                          <a:lnTo>
                            <a:pt x="38" y="28"/>
                          </a:lnTo>
                          <a:lnTo>
                            <a:pt x="39" y="21"/>
                          </a:lnTo>
                          <a:lnTo>
                            <a:pt x="39" y="21"/>
                          </a:lnTo>
                          <a:close/>
                        </a:path>
                      </a:pathLst>
                    </a:custGeom>
                    <a:solidFill>
                      <a:srgbClr val="8C8C8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58" name="Freeform 357"/>
                    <p:cNvSpPr>
                      <a:spLocks/>
                    </p:cNvSpPr>
                    <p:nvPr/>
                  </p:nvSpPr>
                  <p:spPr bwMode="auto">
                    <a:xfrm>
                      <a:off x="1646238" y="2720975"/>
                      <a:ext cx="42863" cy="42862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14"/>
                        </a:cxn>
                        <a:cxn ang="0">
                          <a:pos x="27" y="14"/>
                        </a:cxn>
                        <a:cxn ang="0">
                          <a:pos x="26" y="8"/>
                        </a:cxn>
                        <a:cxn ang="0">
                          <a:pos x="23" y="3"/>
                        </a:cxn>
                        <a:cxn ang="0">
                          <a:pos x="18" y="0"/>
                        </a:cxn>
                        <a:cxn ang="0">
                          <a:pos x="14" y="0"/>
                        </a:cxn>
                        <a:cxn ang="0">
                          <a:pos x="14" y="0"/>
                        </a:cxn>
                        <a:cxn ang="0">
                          <a:pos x="9" y="0"/>
                        </a:cxn>
                        <a:cxn ang="0">
                          <a:pos x="5" y="3"/>
                        </a:cxn>
                        <a:cxn ang="0">
                          <a:pos x="2" y="8"/>
                        </a:cxn>
                        <a:cxn ang="0">
                          <a:pos x="0" y="14"/>
                        </a:cxn>
                        <a:cxn ang="0">
                          <a:pos x="0" y="14"/>
                        </a:cxn>
                        <a:cxn ang="0">
                          <a:pos x="2" y="18"/>
                        </a:cxn>
                        <a:cxn ang="0">
                          <a:pos x="5" y="23"/>
                        </a:cxn>
                        <a:cxn ang="0">
                          <a:pos x="9" y="26"/>
                        </a:cxn>
                        <a:cxn ang="0">
                          <a:pos x="14" y="27"/>
                        </a:cxn>
                        <a:cxn ang="0">
                          <a:pos x="14" y="27"/>
                        </a:cxn>
                        <a:cxn ang="0">
                          <a:pos x="18" y="26"/>
                        </a:cxn>
                        <a:cxn ang="0">
                          <a:pos x="23" y="23"/>
                        </a:cxn>
                        <a:cxn ang="0">
                          <a:pos x="26" y="18"/>
                        </a:cxn>
                        <a:cxn ang="0">
                          <a:pos x="27" y="14"/>
                        </a:cxn>
                        <a:cxn ang="0">
                          <a:pos x="27" y="14"/>
                        </a:cxn>
                      </a:cxnLst>
                      <a:rect l="0" t="0" r="r" b="b"/>
                      <a:pathLst>
                        <a:path w="27" h="27">
                          <a:moveTo>
                            <a:pt x="27" y="14"/>
                          </a:moveTo>
                          <a:lnTo>
                            <a:pt x="27" y="14"/>
                          </a:lnTo>
                          <a:lnTo>
                            <a:pt x="26" y="8"/>
                          </a:lnTo>
                          <a:lnTo>
                            <a:pt x="23" y="3"/>
                          </a:lnTo>
                          <a:lnTo>
                            <a:pt x="18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9" y="0"/>
                          </a:lnTo>
                          <a:lnTo>
                            <a:pt x="5" y="3"/>
                          </a:lnTo>
                          <a:lnTo>
                            <a:pt x="2" y="8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2" y="18"/>
                          </a:lnTo>
                          <a:lnTo>
                            <a:pt x="5" y="23"/>
                          </a:lnTo>
                          <a:lnTo>
                            <a:pt x="9" y="26"/>
                          </a:lnTo>
                          <a:lnTo>
                            <a:pt x="14" y="27"/>
                          </a:lnTo>
                          <a:lnTo>
                            <a:pt x="14" y="27"/>
                          </a:lnTo>
                          <a:lnTo>
                            <a:pt x="18" y="26"/>
                          </a:lnTo>
                          <a:lnTo>
                            <a:pt x="23" y="23"/>
                          </a:lnTo>
                          <a:lnTo>
                            <a:pt x="26" y="18"/>
                          </a:lnTo>
                          <a:lnTo>
                            <a:pt x="27" y="14"/>
                          </a:lnTo>
                          <a:lnTo>
                            <a:pt x="27" y="14"/>
                          </a:lnTo>
                          <a:close/>
                        </a:path>
                      </a:pathLst>
                    </a:custGeom>
                    <a:solidFill>
                      <a:srgbClr val="33A02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59" name="Freeform 35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641475" y="2716213"/>
                      <a:ext cx="52388" cy="53975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7"/>
                        </a:cxn>
                        <a:cxn ang="0">
                          <a:pos x="6" y="17"/>
                        </a:cxn>
                        <a:cxn ang="0">
                          <a:pos x="8" y="12"/>
                        </a:cxn>
                        <a:cxn ang="0">
                          <a:pos x="9" y="9"/>
                        </a:cxn>
                        <a:cxn ang="0">
                          <a:pos x="12" y="6"/>
                        </a:cxn>
                        <a:cxn ang="0">
                          <a:pos x="17" y="6"/>
                        </a:cxn>
                        <a:cxn ang="0">
                          <a:pos x="17" y="6"/>
                        </a:cxn>
                        <a:cxn ang="0">
                          <a:pos x="21" y="6"/>
                        </a:cxn>
                        <a:cxn ang="0">
                          <a:pos x="24" y="9"/>
                        </a:cxn>
                        <a:cxn ang="0">
                          <a:pos x="26" y="12"/>
                        </a:cxn>
                        <a:cxn ang="0">
                          <a:pos x="27" y="17"/>
                        </a:cxn>
                        <a:cxn ang="0">
                          <a:pos x="27" y="17"/>
                        </a:cxn>
                        <a:cxn ang="0">
                          <a:pos x="26" y="20"/>
                        </a:cxn>
                        <a:cxn ang="0">
                          <a:pos x="24" y="24"/>
                        </a:cxn>
                        <a:cxn ang="0">
                          <a:pos x="21" y="26"/>
                        </a:cxn>
                        <a:cxn ang="0">
                          <a:pos x="17" y="27"/>
                        </a:cxn>
                        <a:cxn ang="0">
                          <a:pos x="17" y="27"/>
                        </a:cxn>
                        <a:cxn ang="0">
                          <a:pos x="12" y="26"/>
                        </a:cxn>
                        <a:cxn ang="0">
                          <a:pos x="9" y="24"/>
                        </a:cxn>
                        <a:cxn ang="0">
                          <a:pos x="8" y="20"/>
                        </a:cxn>
                        <a:cxn ang="0">
                          <a:pos x="6" y="17"/>
                        </a:cxn>
                        <a:cxn ang="0">
                          <a:pos x="6" y="17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  <a:cxn ang="0">
                          <a:pos x="2" y="23"/>
                        </a:cxn>
                        <a:cxn ang="0">
                          <a:pos x="6" y="29"/>
                        </a:cxn>
                        <a:cxn ang="0">
                          <a:pos x="11" y="32"/>
                        </a:cxn>
                        <a:cxn ang="0">
                          <a:pos x="17" y="34"/>
                        </a:cxn>
                        <a:cxn ang="0">
                          <a:pos x="17" y="34"/>
                        </a:cxn>
                        <a:cxn ang="0">
                          <a:pos x="23" y="32"/>
                        </a:cxn>
                        <a:cxn ang="0">
                          <a:pos x="29" y="29"/>
                        </a:cxn>
                        <a:cxn ang="0">
                          <a:pos x="32" y="23"/>
                        </a:cxn>
                        <a:cxn ang="0">
                          <a:pos x="33" y="17"/>
                        </a:cxn>
                        <a:cxn ang="0">
                          <a:pos x="33" y="17"/>
                        </a:cxn>
                        <a:cxn ang="0">
                          <a:pos x="32" y="11"/>
                        </a:cxn>
                        <a:cxn ang="0">
                          <a:pos x="29" y="5"/>
                        </a:cxn>
                        <a:cxn ang="0">
                          <a:pos x="23" y="2"/>
                        </a:cxn>
                        <a:cxn ang="0">
                          <a:pos x="17" y="0"/>
                        </a:cxn>
                        <a:cxn ang="0">
                          <a:pos x="17" y="0"/>
                        </a:cxn>
                        <a:cxn ang="0">
                          <a:pos x="11" y="2"/>
                        </a:cxn>
                        <a:cxn ang="0">
                          <a:pos x="6" y="5"/>
                        </a:cxn>
                        <a:cxn ang="0">
                          <a:pos x="2" y="11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</a:cxnLst>
                      <a:rect l="0" t="0" r="r" b="b"/>
                      <a:pathLst>
                        <a:path w="33" h="34">
                          <a:moveTo>
                            <a:pt x="6" y="17"/>
                          </a:moveTo>
                          <a:lnTo>
                            <a:pt x="6" y="17"/>
                          </a:lnTo>
                          <a:lnTo>
                            <a:pt x="8" y="12"/>
                          </a:lnTo>
                          <a:lnTo>
                            <a:pt x="9" y="9"/>
                          </a:lnTo>
                          <a:lnTo>
                            <a:pt x="12" y="6"/>
                          </a:lnTo>
                          <a:lnTo>
                            <a:pt x="17" y="6"/>
                          </a:lnTo>
                          <a:lnTo>
                            <a:pt x="17" y="6"/>
                          </a:lnTo>
                          <a:lnTo>
                            <a:pt x="21" y="6"/>
                          </a:lnTo>
                          <a:lnTo>
                            <a:pt x="24" y="9"/>
                          </a:lnTo>
                          <a:lnTo>
                            <a:pt x="26" y="12"/>
                          </a:lnTo>
                          <a:lnTo>
                            <a:pt x="27" y="17"/>
                          </a:lnTo>
                          <a:lnTo>
                            <a:pt x="27" y="17"/>
                          </a:lnTo>
                          <a:lnTo>
                            <a:pt x="26" y="20"/>
                          </a:lnTo>
                          <a:lnTo>
                            <a:pt x="24" y="24"/>
                          </a:lnTo>
                          <a:lnTo>
                            <a:pt x="21" y="26"/>
                          </a:lnTo>
                          <a:lnTo>
                            <a:pt x="17" y="27"/>
                          </a:lnTo>
                          <a:lnTo>
                            <a:pt x="17" y="27"/>
                          </a:lnTo>
                          <a:lnTo>
                            <a:pt x="12" y="26"/>
                          </a:lnTo>
                          <a:lnTo>
                            <a:pt x="9" y="24"/>
                          </a:lnTo>
                          <a:lnTo>
                            <a:pt x="8" y="20"/>
                          </a:lnTo>
                          <a:lnTo>
                            <a:pt x="6" y="17"/>
                          </a:lnTo>
                          <a:lnTo>
                            <a:pt x="6" y="17"/>
                          </a:lnTo>
                          <a:close/>
                          <a:moveTo>
                            <a:pt x="0" y="17"/>
                          </a:moveTo>
                          <a:lnTo>
                            <a:pt x="0" y="17"/>
                          </a:lnTo>
                          <a:lnTo>
                            <a:pt x="2" y="23"/>
                          </a:lnTo>
                          <a:lnTo>
                            <a:pt x="6" y="29"/>
                          </a:lnTo>
                          <a:lnTo>
                            <a:pt x="11" y="32"/>
                          </a:lnTo>
                          <a:lnTo>
                            <a:pt x="17" y="34"/>
                          </a:lnTo>
                          <a:lnTo>
                            <a:pt x="17" y="34"/>
                          </a:lnTo>
                          <a:lnTo>
                            <a:pt x="23" y="32"/>
                          </a:lnTo>
                          <a:lnTo>
                            <a:pt x="29" y="29"/>
                          </a:lnTo>
                          <a:lnTo>
                            <a:pt x="32" y="23"/>
                          </a:lnTo>
                          <a:lnTo>
                            <a:pt x="33" y="17"/>
                          </a:lnTo>
                          <a:lnTo>
                            <a:pt x="33" y="17"/>
                          </a:lnTo>
                          <a:lnTo>
                            <a:pt x="32" y="11"/>
                          </a:lnTo>
                          <a:lnTo>
                            <a:pt x="29" y="5"/>
                          </a:lnTo>
                          <a:lnTo>
                            <a:pt x="23" y="2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1" y="2"/>
                          </a:lnTo>
                          <a:lnTo>
                            <a:pt x="6" y="5"/>
                          </a:lnTo>
                          <a:lnTo>
                            <a:pt x="2" y="11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60" name="Freeform 359"/>
                    <p:cNvSpPr>
                      <a:spLocks/>
                    </p:cNvSpPr>
                    <p:nvPr/>
                  </p:nvSpPr>
                  <p:spPr bwMode="auto">
                    <a:xfrm>
                      <a:off x="1636713" y="2786063"/>
                      <a:ext cx="61913" cy="65087"/>
                    </a:xfrm>
                    <a:custGeom>
                      <a:avLst/>
                      <a:gdLst/>
                      <a:ahLst/>
                      <a:cxnLst>
                        <a:cxn ang="0">
                          <a:pos x="39" y="21"/>
                        </a:cxn>
                        <a:cxn ang="0">
                          <a:pos x="39" y="21"/>
                        </a:cxn>
                        <a:cxn ang="0">
                          <a:pos x="38" y="14"/>
                        </a:cxn>
                        <a:cxn ang="0">
                          <a:pos x="33" y="6"/>
                        </a:cxn>
                        <a:cxn ang="0">
                          <a:pos x="27" y="2"/>
                        </a:cxn>
                        <a:cxn ang="0">
                          <a:pos x="20" y="0"/>
                        </a:cxn>
                        <a:cxn ang="0">
                          <a:pos x="20" y="0"/>
                        </a:cxn>
                        <a:cxn ang="0">
                          <a:pos x="12" y="2"/>
                        </a:cxn>
                        <a:cxn ang="0">
                          <a:pos x="6" y="6"/>
                        </a:cxn>
                        <a:cxn ang="0">
                          <a:pos x="1" y="14"/>
                        </a:cxn>
                        <a:cxn ang="0">
                          <a:pos x="0" y="21"/>
                        </a:cxn>
                        <a:cxn ang="0">
                          <a:pos x="0" y="21"/>
                        </a:cxn>
                        <a:cxn ang="0">
                          <a:pos x="1" y="29"/>
                        </a:cxn>
                        <a:cxn ang="0">
                          <a:pos x="6" y="35"/>
                        </a:cxn>
                        <a:cxn ang="0">
                          <a:pos x="12" y="39"/>
                        </a:cxn>
                        <a:cxn ang="0">
                          <a:pos x="20" y="41"/>
                        </a:cxn>
                        <a:cxn ang="0">
                          <a:pos x="20" y="41"/>
                        </a:cxn>
                        <a:cxn ang="0">
                          <a:pos x="27" y="39"/>
                        </a:cxn>
                        <a:cxn ang="0">
                          <a:pos x="33" y="35"/>
                        </a:cxn>
                        <a:cxn ang="0">
                          <a:pos x="38" y="29"/>
                        </a:cxn>
                        <a:cxn ang="0">
                          <a:pos x="39" y="21"/>
                        </a:cxn>
                        <a:cxn ang="0">
                          <a:pos x="39" y="21"/>
                        </a:cxn>
                      </a:cxnLst>
                      <a:rect l="0" t="0" r="r" b="b"/>
                      <a:pathLst>
                        <a:path w="39" h="41">
                          <a:moveTo>
                            <a:pt x="39" y="21"/>
                          </a:moveTo>
                          <a:lnTo>
                            <a:pt x="39" y="21"/>
                          </a:lnTo>
                          <a:lnTo>
                            <a:pt x="38" y="14"/>
                          </a:lnTo>
                          <a:lnTo>
                            <a:pt x="33" y="6"/>
                          </a:lnTo>
                          <a:lnTo>
                            <a:pt x="27" y="2"/>
                          </a:lnTo>
                          <a:lnTo>
                            <a:pt x="20" y="0"/>
                          </a:lnTo>
                          <a:lnTo>
                            <a:pt x="20" y="0"/>
                          </a:lnTo>
                          <a:lnTo>
                            <a:pt x="12" y="2"/>
                          </a:lnTo>
                          <a:lnTo>
                            <a:pt x="6" y="6"/>
                          </a:lnTo>
                          <a:lnTo>
                            <a:pt x="1" y="14"/>
                          </a:lnTo>
                          <a:lnTo>
                            <a:pt x="0" y="21"/>
                          </a:lnTo>
                          <a:lnTo>
                            <a:pt x="0" y="21"/>
                          </a:lnTo>
                          <a:lnTo>
                            <a:pt x="1" y="29"/>
                          </a:lnTo>
                          <a:lnTo>
                            <a:pt x="6" y="35"/>
                          </a:lnTo>
                          <a:lnTo>
                            <a:pt x="12" y="39"/>
                          </a:lnTo>
                          <a:lnTo>
                            <a:pt x="20" y="41"/>
                          </a:lnTo>
                          <a:lnTo>
                            <a:pt x="20" y="41"/>
                          </a:lnTo>
                          <a:lnTo>
                            <a:pt x="27" y="39"/>
                          </a:lnTo>
                          <a:lnTo>
                            <a:pt x="33" y="35"/>
                          </a:lnTo>
                          <a:lnTo>
                            <a:pt x="38" y="29"/>
                          </a:lnTo>
                          <a:lnTo>
                            <a:pt x="39" y="21"/>
                          </a:lnTo>
                          <a:lnTo>
                            <a:pt x="39" y="21"/>
                          </a:lnTo>
                          <a:close/>
                        </a:path>
                      </a:pathLst>
                    </a:custGeom>
                    <a:solidFill>
                      <a:srgbClr val="8C8C8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61" name="Freeform 360"/>
                    <p:cNvSpPr>
                      <a:spLocks/>
                    </p:cNvSpPr>
                    <p:nvPr/>
                  </p:nvSpPr>
                  <p:spPr bwMode="auto">
                    <a:xfrm>
                      <a:off x="1646238" y="2798763"/>
                      <a:ext cx="42863" cy="42862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13"/>
                        </a:cxn>
                        <a:cxn ang="0">
                          <a:pos x="27" y="13"/>
                        </a:cxn>
                        <a:cxn ang="0">
                          <a:pos x="26" y="7"/>
                        </a:cxn>
                        <a:cxn ang="0">
                          <a:pos x="23" y="3"/>
                        </a:cxn>
                        <a:cxn ang="0">
                          <a:pos x="18" y="0"/>
                        </a:cxn>
                        <a:cxn ang="0">
                          <a:pos x="14" y="0"/>
                        </a:cxn>
                        <a:cxn ang="0">
                          <a:pos x="14" y="0"/>
                        </a:cxn>
                        <a:cxn ang="0">
                          <a:pos x="9" y="0"/>
                        </a:cxn>
                        <a:cxn ang="0">
                          <a:pos x="5" y="3"/>
                        </a:cxn>
                        <a:cxn ang="0">
                          <a:pos x="2" y="7"/>
                        </a:cxn>
                        <a:cxn ang="0">
                          <a:pos x="0" y="13"/>
                        </a:cxn>
                        <a:cxn ang="0">
                          <a:pos x="0" y="13"/>
                        </a:cxn>
                        <a:cxn ang="0">
                          <a:pos x="2" y="18"/>
                        </a:cxn>
                        <a:cxn ang="0">
                          <a:pos x="5" y="22"/>
                        </a:cxn>
                        <a:cxn ang="0">
                          <a:pos x="9" y="25"/>
                        </a:cxn>
                        <a:cxn ang="0">
                          <a:pos x="14" y="27"/>
                        </a:cxn>
                        <a:cxn ang="0">
                          <a:pos x="14" y="27"/>
                        </a:cxn>
                        <a:cxn ang="0">
                          <a:pos x="18" y="25"/>
                        </a:cxn>
                        <a:cxn ang="0">
                          <a:pos x="23" y="22"/>
                        </a:cxn>
                        <a:cxn ang="0">
                          <a:pos x="26" y="18"/>
                        </a:cxn>
                        <a:cxn ang="0">
                          <a:pos x="27" y="13"/>
                        </a:cxn>
                        <a:cxn ang="0">
                          <a:pos x="27" y="13"/>
                        </a:cxn>
                      </a:cxnLst>
                      <a:rect l="0" t="0" r="r" b="b"/>
                      <a:pathLst>
                        <a:path w="27" h="27">
                          <a:moveTo>
                            <a:pt x="27" y="13"/>
                          </a:moveTo>
                          <a:lnTo>
                            <a:pt x="27" y="13"/>
                          </a:lnTo>
                          <a:lnTo>
                            <a:pt x="26" y="7"/>
                          </a:lnTo>
                          <a:lnTo>
                            <a:pt x="23" y="3"/>
                          </a:lnTo>
                          <a:lnTo>
                            <a:pt x="18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9" y="0"/>
                          </a:lnTo>
                          <a:lnTo>
                            <a:pt x="5" y="3"/>
                          </a:lnTo>
                          <a:lnTo>
                            <a:pt x="2" y="7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2" y="18"/>
                          </a:lnTo>
                          <a:lnTo>
                            <a:pt x="5" y="22"/>
                          </a:lnTo>
                          <a:lnTo>
                            <a:pt x="9" y="25"/>
                          </a:lnTo>
                          <a:lnTo>
                            <a:pt x="14" y="27"/>
                          </a:lnTo>
                          <a:lnTo>
                            <a:pt x="14" y="27"/>
                          </a:lnTo>
                          <a:lnTo>
                            <a:pt x="18" y="25"/>
                          </a:lnTo>
                          <a:lnTo>
                            <a:pt x="23" y="22"/>
                          </a:lnTo>
                          <a:lnTo>
                            <a:pt x="26" y="18"/>
                          </a:lnTo>
                          <a:lnTo>
                            <a:pt x="27" y="13"/>
                          </a:lnTo>
                          <a:lnTo>
                            <a:pt x="27" y="13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62" name="Freeform 36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641475" y="2794000"/>
                      <a:ext cx="52388" cy="52387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6"/>
                        </a:cxn>
                        <a:cxn ang="0">
                          <a:pos x="6" y="16"/>
                        </a:cxn>
                        <a:cxn ang="0">
                          <a:pos x="8" y="12"/>
                        </a:cxn>
                        <a:cxn ang="0">
                          <a:pos x="9" y="9"/>
                        </a:cxn>
                        <a:cxn ang="0">
                          <a:pos x="12" y="6"/>
                        </a:cxn>
                        <a:cxn ang="0">
                          <a:pos x="17" y="6"/>
                        </a:cxn>
                        <a:cxn ang="0">
                          <a:pos x="17" y="6"/>
                        </a:cxn>
                        <a:cxn ang="0">
                          <a:pos x="21" y="6"/>
                        </a:cxn>
                        <a:cxn ang="0">
                          <a:pos x="24" y="9"/>
                        </a:cxn>
                        <a:cxn ang="0">
                          <a:pos x="26" y="12"/>
                        </a:cxn>
                        <a:cxn ang="0">
                          <a:pos x="27" y="16"/>
                        </a:cxn>
                        <a:cxn ang="0">
                          <a:pos x="27" y="16"/>
                        </a:cxn>
                        <a:cxn ang="0">
                          <a:pos x="26" y="19"/>
                        </a:cxn>
                        <a:cxn ang="0">
                          <a:pos x="24" y="24"/>
                        </a:cxn>
                        <a:cxn ang="0">
                          <a:pos x="21" y="25"/>
                        </a:cxn>
                        <a:cxn ang="0">
                          <a:pos x="17" y="27"/>
                        </a:cxn>
                        <a:cxn ang="0">
                          <a:pos x="17" y="27"/>
                        </a:cxn>
                        <a:cxn ang="0">
                          <a:pos x="12" y="25"/>
                        </a:cxn>
                        <a:cxn ang="0">
                          <a:pos x="9" y="24"/>
                        </a:cxn>
                        <a:cxn ang="0">
                          <a:pos x="8" y="19"/>
                        </a:cxn>
                        <a:cxn ang="0">
                          <a:pos x="6" y="16"/>
                        </a:cxn>
                        <a:cxn ang="0">
                          <a:pos x="6" y="16"/>
                        </a:cxn>
                        <a:cxn ang="0">
                          <a:pos x="0" y="16"/>
                        </a:cxn>
                        <a:cxn ang="0">
                          <a:pos x="0" y="16"/>
                        </a:cxn>
                        <a:cxn ang="0">
                          <a:pos x="2" y="22"/>
                        </a:cxn>
                        <a:cxn ang="0">
                          <a:pos x="6" y="28"/>
                        </a:cxn>
                        <a:cxn ang="0">
                          <a:pos x="11" y="31"/>
                        </a:cxn>
                        <a:cxn ang="0">
                          <a:pos x="17" y="33"/>
                        </a:cxn>
                        <a:cxn ang="0">
                          <a:pos x="17" y="33"/>
                        </a:cxn>
                        <a:cxn ang="0">
                          <a:pos x="23" y="31"/>
                        </a:cxn>
                        <a:cxn ang="0">
                          <a:pos x="29" y="28"/>
                        </a:cxn>
                        <a:cxn ang="0">
                          <a:pos x="32" y="22"/>
                        </a:cxn>
                        <a:cxn ang="0">
                          <a:pos x="33" y="16"/>
                        </a:cxn>
                        <a:cxn ang="0">
                          <a:pos x="33" y="16"/>
                        </a:cxn>
                        <a:cxn ang="0">
                          <a:pos x="32" y="10"/>
                        </a:cxn>
                        <a:cxn ang="0">
                          <a:pos x="29" y="4"/>
                        </a:cxn>
                        <a:cxn ang="0">
                          <a:pos x="23" y="1"/>
                        </a:cxn>
                        <a:cxn ang="0">
                          <a:pos x="17" y="0"/>
                        </a:cxn>
                        <a:cxn ang="0">
                          <a:pos x="17" y="0"/>
                        </a:cxn>
                        <a:cxn ang="0">
                          <a:pos x="11" y="1"/>
                        </a:cxn>
                        <a:cxn ang="0">
                          <a:pos x="6" y="4"/>
                        </a:cxn>
                        <a:cxn ang="0">
                          <a:pos x="2" y="10"/>
                        </a:cxn>
                        <a:cxn ang="0">
                          <a:pos x="0" y="16"/>
                        </a:cxn>
                        <a:cxn ang="0">
                          <a:pos x="0" y="16"/>
                        </a:cxn>
                      </a:cxnLst>
                      <a:rect l="0" t="0" r="r" b="b"/>
                      <a:pathLst>
                        <a:path w="33" h="33">
                          <a:moveTo>
                            <a:pt x="6" y="16"/>
                          </a:moveTo>
                          <a:lnTo>
                            <a:pt x="6" y="16"/>
                          </a:lnTo>
                          <a:lnTo>
                            <a:pt x="8" y="12"/>
                          </a:lnTo>
                          <a:lnTo>
                            <a:pt x="9" y="9"/>
                          </a:lnTo>
                          <a:lnTo>
                            <a:pt x="12" y="6"/>
                          </a:lnTo>
                          <a:lnTo>
                            <a:pt x="17" y="6"/>
                          </a:lnTo>
                          <a:lnTo>
                            <a:pt x="17" y="6"/>
                          </a:lnTo>
                          <a:lnTo>
                            <a:pt x="21" y="6"/>
                          </a:lnTo>
                          <a:lnTo>
                            <a:pt x="24" y="9"/>
                          </a:lnTo>
                          <a:lnTo>
                            <a:pt x="26" y="12"/>
                          </a:lnTo>
                          <a:lnTo>
                            <a:pt x="27" y="16"/>
                          </a:lnTo>
                          <a:lnTo>
                            <a:pt x="27" y="16"/>
                          </a:lnTo>
                          <a:lnTo>
                            <a:pt x="26" y="19"/>
                          </a:lnTo>
                          <a:lnTo>
                            <a:pt x="24" y="24"/>
                          </a:lnTo>
                          <a:lnTo>
                            <a:pt x="21" y="25"/>
                          </a:lnTo>
                          <a:lnTo>
                            <a:pt x="17" y="27"/>
                          </a:lnTo>
                          <a:lnTo>
                            <a:pt x="17" y="27"/>
                          </a:lnTo>
                          <a:lnTo>
                            <a:pt x="12" y="25"/>
                          </a:lnTo>
                          <a:lnTo>
                            <a:pt x="9" y="24"/>
                          </a:lnTo>
                          <a:lnTo>
                            <a:pt x="8" y="19"/>
                          </a:lnTo>
                          <a:lnTo>
                            <a:pt x="6" y="16"/>
                          </a:lnTo>
                          <a:lnTo>
                            <a:pt x="6" y="16"/>
                          </a:lnTo>
                          <a:close/>
                          <a:moveTo>
                            <a:pt x="0" y="16"/>
                          </a:moveTo>
                          <a:lnTo>
                            <a:pt x="0" y="16"/>
                          </a:lnTo>
                          <a:lnTo>
                            <a:pt x="2" y="22"/>
                          </a:lnTo>
                          <a:lnTo>
                            <a:pt x="6" y="28"/>
                          </a:lnTo>
                          <a:lnTo>
                            <a:pt x="11" y="31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23" y="31"/>
                          </a:lnTo>
                          <a:lnTo>
                            <a:pt x="29" y="28"/>
                          </a:lnTo>
                          <a:lnTo>
                            <a:pt x="32" y="22"/>
                          </a:lnTo>
                          <a:lnTo>
                            <a:pt x="33" y="16"/>
                          </a:lnTo>
                          <a:lnTo>
                            <a:pt x="33" y="16"/>
                          </a:lnTo>
                          <a:lnTo>
                            <a:pt x="32" y="10"/>
                          </a:lnTo>
                          <a:lnTo>
                            <a:pt x="29" y="4"/>
                          </a:lnTo>
                          <a:lnTo>
                            <a:pt x="23" y="1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1" y="1"/>
                          </a:lnTo>
                          <a:lnTo>
                            <a:pt x="6" y="4"/>
                          </a:lnTo>
                          <a:lnTo>
                            <a:pt x="2" y="10"/>
                          </a:lnTo>
                          <a:lnTo>
                            <a:pt x="0" y="16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63" name="Freeform 362"/>
                    <p:cNvSpPr>
                      <a:spLocks/>
                    </p:cNvSpPr>
                    <p:nvPr/>
                  </p:nvSpPr>
                  <p:spPr bwMode="auto">
                    <a:xfrm>
                      <a:off x="1679575" y="2438400"/>
                      <a:ext cx="322263" cy="103187"/>
                    </a:xfrm>
                    <a:custGeom>
                      <a:avLst/>
                      <a:gdLst/>
                      <a:ahLst/>
                      <a:cxnLst>
                        <a:cxn ang="0">
                          <a:pos x="203" y="59"/>
                        </a:cxn>
                        <a:cxn ang="0">
                          <a:pos x="0" y="65"/>
                        </a:cxn>
                        <a:cxn ang="0">
                          <a:pos x="0" y="10"/>
                        </a:cxn>
                        <a:cxn ang="0">
                          <a:pos x="203" y="0"/>
                        </a:cxn>
                        <a:cxn ang="0">
                          <a:pos x="203" y="59"/>
                        </a:cxn>
                      </a:cxnLst>
                      <a:rect l="0" t="0" r="r" b="b"/>
                      <a:pathLst>
                        <a:path w="203" h="65">
                          <a:moveTo>
                            <a:pt x="203" y="59"/>
                          </a:moveTo>
                          <a:lnTo>
                            <a:pt x="0" y="65"/>
                          </a:lnTo>
                          <a:lnTo>
                            <a:pt x="0" y="10"/>
                          </a:lnTo>
                          <a:lnTo>
                            <a:pt x="203" y="0"/>
                          </a:lnTo>
                          <a:lnTo>
                            <a:pt x="203" y="59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64" name="Freeform 363"/>
                    <p:cNvSpPr>
                      <a:spLocks/>
                    </p:cNvSpPr>
                    <p:nvPr/>
                  </p:nvSpPr>
                  <p:spPr bwMode="auto">
                    <a:xfrm>
                      <a:off x="1679575" y="2481263"/>
                      <a:ext cx="309563" cy="50800"/>
                    </a:xfrm>
                    <a:custGeom>
                      <a:avLst/>
                      <a:gdLst/>
                      <a:ahLst/>
                      <a:cxnLst>
                        <a:cxn ang="0">
                          <a:pos x="195" y="26"/>
                        </a:cxn>
                        <a:cxn ang="0">
                          <a:pos x="0" y="32"/>
                        </a:cxn>
                        <a:cxn ang="0">
                          <a:pos x="0" y="12"/>
                        </a:cxn>
                        <a:cxn ang="0">
                          <a:pos x="195" y="0"/>
                        </a:cxn>
                        <a:cxn ang="0">
                          <a:pos x="195" y="26"/>
                        </a:cxn>
                      </a:cxnLst>
                      <a:rect l="0" t="0" r="r" b="b"/>
                      <a:pathLst>
                        <a:path w="195" h="32">
                          <a:moveTo>
                            <a:pt x="195" y="26"/>
                          </a:moveTo>
                          <a:lnTo>
                            <a:pt x="0" y="32"/>
                          </a:lnTo>
                          <a:lnTo>
                            <a:pt x="0" y="12"/>
                          </a:lnTo>
                          <a:lnTo>
                            <a:pt x="195" y="0"/>
                          </a:lnTo>
                          <a:lnTo>
                            <a:pt x="195" y="26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65" name="Rectangle 3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90700" y="2749550"/>
                      <a:ext cx="230188" cy="20637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66" name="Freeform 365"/>
                    <p:cNvSpPr>
                      <a:spLocks/>
                    </p:cNvSpPr>
                    <p:nvPr/>
                  </p:nvSpPr>
                  <p:spPr bwMode="auto">
                    <a:xfrm>
                      <a:off x="1790700" y="2740025"/>
                      <a:ext cx="230188" cy="222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2"/>
                        </a:cxn>
                        <a:cxn ang="0">
                          <a:pos x="145" y="14"/>
                        </a:cxn>
                        <a:cxn ang="0">
                          <a:pos x="145" y="2"/>
                        </a:cxn>
                        <a:cxn ang="0">
                          <a:pos x="0" y="0"/>
                        </a:cxn>
                        <a:cxn ang="0">
                          <a:pos x="0" y="12"/>
                        </a:cxn>
                      </a:cxnLst>
                      <a:rect l="0" t="0" r="r" b="b"/>
                      <a:pathLst>
                        <a:path w="145" h="14">
                          <a:moveTo>
                            <a:pt x="0" y="12"/>
                          </a:moveTo>
                          <a:lnTo>
                            <a:pt x="145" y="14"/>
                          </a:lnTo>
                          <a:lnTo>
                            <a:pt x="145" y="2"/>
                          </a:lnTo>
                          <a:lnTo>
                            <a:pt x="0" y="0"/>
                          </a:lnTo>
                          <a:lnTo>
                            <a:pt x="0" y="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67" name="Freeform 3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600200" y="2360613"/>
                      <a:ext cx="958850" cy="1249362"/>
                    </a:xfrm>
                    <a:custGeom>
                      <a:avLst/>
                      <a:gdLst/>
                      <a:ahLst/>
                      <a:cxnLst>
                        <a:cxn ang="0">
                          <a:pos x="592" y="645"/>
                        </a:cxn>
                        <a:cxn ang="0">
                          <a:pos x="333" y="18"/>
                        </a:cxn>
                        <a:cxn ang="0">
                          <a:pos x="592" y="58"/>
                        </a:cxn>
                        <a:cxn ang="0">
                          <a:pos x="592" y="645"/>
                        </a:cxn>
                        <a:cxn ang="0">
                          <a:pos x="304" y="770"/>
                        </a:cxn>
                        <a:cxn ang="0">
                          <a:pos x="297" y="773"/>
                        </a:cxn>
                        <a:cxn ang="0">
                          <a:pos x="297" y="12"/>
                        </a:cxn>
                        <a:cxn ang="0">
                          <a:pos x="304" y="14"/>
                        </a:cxn>
                        <a:cxn ang="0">
                          <a:pos x="321" y="763"/>
                        </a:cxn>
                        <a:cxn ang="0">
                          <a:pos x="304" y="770"/>
                        </a:cxn>
                        <a:cxn ang="0">
                          <a:pos x="286" y="775"/>
                        </a:cxn>
                        <a:cxn ang="0">
                          <a:pos x="221" y="770"/>
                        </a:cxn>
                        <a:cxn ang="0">
                          <a:pos x="124" y="761"/>
                        </a:cxn>
                        <a:cxn ang="0">
                          <a:pos x="61" y="752"/>
                        </a:cxn>
                        <a:cxn ang="0">
                          <a:pos x="15" y="740"/>
                        </a:cxn>
                        <a:cxn ang="0">
                          <a:pos x="14" y="739"/>
                        </a:cxn>
                        <a:cxn ang="0">
                          <a:pos x="12" y="734"/>
                        </a:cxn>
                        <a:cxn ang="0">
                          <a:pos x="12" y="29"/>
                        </a:cxn>
                        <a:cxn ang="0">
                          <a:pos x="285" y="12"/>
                        </a:cxn>
                        <a:cxn ang="0">
                          <a:pos x="291" y="12"/>
                        </a:cxn>
                        <a:cxn ang="0">
                          <a:pos x="291" y="773"/>
                        </a:cxn>
                        <a:cxn ang="0">
                          <a:pos x="286" y="775"/>
                        </a:cxn>
                        <a:cxn ang="0">
                          <a:pos x="306" y="2"/>
                        </a:cxn>
                        <a:cxn ang="0">
                          <a:pos x="291" y="0"/>
                        </a:cxn>
                        <a:cxn ang="0">
                          <a:pos x="285" y="0"/>
                        </a:cxn>
                        <a:cxn ang="0">
                          <a:pos x="5" y="17"/>
                        </a:cxn>
                        <a:cxn ang="0">
                          <a:pos x="0" y="23"/>
                        </a:cxn>
                        <a:cxn ang="0">
                          <a:pos x="0" y="734"/>
                        </a:cxn>
                        <a:cxn ang="0">
                          <a:pos x="2" y="743"/>
                        </a:cxn>
                        <a:cxn ang="0">
                          <a:pos x="9" y="751"/>
                        </a:cxn>
                        <a:cxn ang="0">
                          <a:pos x="11" y="751"/>
                        </a:cxn>
                        <a:cxn ang="0">
                          <a:pos x="38" y="758"/>
                        </a:cxn>
                        <a:cxn ang="0">
                          <a:pos x="87" y="769"/>
                        </a:cxn>
                        <a:cxn ang="0">
                          <a:pos x="167" y="779"/>
                        </a:cxn>
                        <a:cxn ang="0">
                          <a:pos x="285" y="787"/>
                        </a:cxn>
                        <a:cxn ang="0">
                          <a:pos x="292" y="785"/>
                        </a:cxn>
                        <a:cxn ang="0">
                          <a:pos x="309" y="782"/>
                        </a:cxn>
                        <a:cxn ang="0">
                          <a:pos x="599" y="655"/>
                        </a:cxn>
                        <a:cxn ang="0">
                          <a:pos x="604" y="649"/>
                        </a:cxn>
                        <a:cxn ang="0">
                          <a:pos x="604" y="52"/>
                        </a:cxn>
                        <a:cxn ang="0">
                          <a:pos x="598" y="46"/>
                        </a:cxn>
                      </a:cxnLst>
                      <a:rect l="0" t="0" r="r" b="b"/>
                      <a:pathLst>
                        <a:path w="604" h="787">
                          <a:moveTo>
                            <a:pt x="592" y="645"/>
                          </a:moveTo>
                          <a:lnTo>
                            <a:pt x="592" y="645"/>
                          </a:lnTo>
                          <a:lnTo>
                            <a:pt x="333" y="758"/>
                          </a:lnTo>
                          <a:lnTo>
                            <a:pt x="333" y="18"/>
                          </a:lnTo>
                          <a:lnTo>
                            <a:pt x="333" y="18"/>
                          </a:lnTo>
                          <a:lnTo>
                            <a:pt x="592" y="58"/>
                          </a:lnTo>
                          <a:lnTo>
                            <a:pt x="592" y="58"/>
                          </a:lnTo>
                          <a:lnTo>
                            <a:pt x="592" y="645"/>
                          </a:lnTo>
                          <a:lnTo>
                            <a:pt x="592" y="645"/>
                          </a:lnTo>
                          <a:close/>
                          <a:moveTo>
                            <a:pt x="304" y="770"/>
                          </a:moveTo>
                          <a:lnTo>
                            <a:pt x="304" y="770"/>
                          </a:lnTo>
                          <a:lnTo>
                            <a:pt x="297" y="773"/>
                          </a:lnTo>
                          <a:lnTo>
                            <a:pt x="297" y="12"/>
                          </a:lnTo>
                          <a:lnTo>
                            <a:pt x="297" y="12"/>
                          </a:lnTo>
                          <a:lnTo>
                            <a:pt x="304" y="14"/>
                          </a:lnTo>
                          <a:lnTo>
                            <a:pt x="304" y="14"/>
                          </a:lnTo>
                          <a:lnTo>
                            <a:pt x="321" y="15"/>
                          </a:lnTo>
                          <a:lnTo>
                            <a:pt x="321" y="763"/>
                          </a:lnTo>
                          <a:lnTo>
                            <a:pt x="321" y="763"/>
                          </a:lnTo>
                          <a:lnTo>
                            <a:pt x="304" y="770"/>
                          </a:lnTo>
                          <a:lnTo>
                            <a:pt x="304" y="770"/>
                          </a:lnTo>
                          <a:close/>
                          <a:moveTo>
                            <a:pt x="286" y="775"/>
                          </a:moveTo>
                          <a:lnTo>
                            <a:pt x="286" y="775"/>
                          </a:lnTo>
                          <a:lnTo>
                            <a:pt x="221" y="770"/>
                          </a:lnTo>
                          <a:lnTo>
                            <a:pt x="168" y="767"/>
                          </a:lnTo>
                          <a:lnTo>
                            <a:pt x="124" y="761"/>
                          </a:lnTo>
                          <a:lnTo>
                            <a:pt x="90" y="757"/>
                          </a:lnTo>
                          <a:lnTo>
                            <a:pt x="61" y="752"/>
                          </a:lnTo>
                          <a:lnTo>
                            <a:pt x="40" y="746"/>
                          </a:lnTo>
                          <a:lnTo>
                            <a:pt x="15" y="740"/>
                          </a:lnTo>
                          <a:lnTo>
                            <a:pt x="14" y="739"/>
                          </a:lnTo>
                          <a:lnTo>
                            <a:pt x="14" y="739"/>
                          </a:lnTo>
                          <a:lnTo>
                            <a:pt x="12" y="737"/>
                          </a:lnTo>
                          <a:lnTo>
                            <a:pt x="12" y="734"/>
                          </a:lnTo>
                          <a:lnTo>
                            <a:pt x="12" y="734"/>
                          </a:lnTo>
                          <a:lnTo>
                            <a:pt x="12" y="29"/>
                          </a:lnTo>
                          <a:lnTo>
                            <a:pt x="12" y="29"/>
                          </a:lnTo>
                          <a:lnTo>
                            <a:pt x="285" y="12"/>
                          </a:lnTo>
                          <a:lnTo>
                            <a:pt x="285" y="12"/>
                          </a:lnTo>
                          <a:lnTo>
                            <a:pt x="291" y="12"/>
                          </a:lnTo>
                          <a:lnTo>
                            <a:pt x="291" y="773"/>
                          </a:lnTo>
                          <a:lnTo>
                            <a:pt x="291" y="773"/>
                          </a:lnTo>
                          <a:lnTo>
                            <a:pt x="286" y="775"/>
                          </a:lnTo>
                          <a:lnTo>
                            <a:pt x="286" y="775"/>
                          </a:lnTo>
                          <a:close/>
                          <a:moveTo>
                            <a:pt x="598" y="46"/>
                          </a:moveTo>
                          <a:lnTo>
                            <a:pt x="306" y="2"/>
                          </a:lnTo>
                          <a:lnTo>
                            <a:pt x="306" y="2"/>
                          </a:lnTo>
                          <a:lnTo>
                            <a:pt x="291" y="0"/>
                          </a:lnTo>
                          <a:lnTo>
                            <a:pt x="285" y="0"/>
                          </a:lnTo>
                          <a:lnTo>
                            <a:pt x="285" y="0"/>
                          </a:lnTo>
                          <a:lnTo>
                            <a:pt x="5" y="17"/>
                          </a:lnTo>
                          <a:lnTo>
                            <a:pt x="5" y="17"/>
                          </a:lnTo>
                          <a:lnTo>
                            <a:pt x="2" y="20"/>
                          </a:lnTo>
                          <a:lnTo>
                            <a:pt x="0" y="23"/>
                          </a:lnTo>
                          <a:lnTo>
                            <a:pt x="0" y="734"/>
                          </a:lnTo>
                          <a:lnTo>
                            <a:pt x="0" y="734"/>
                          </a:lnTo>
                          <a:lnTo>
                            <a:pt x="0" y="739"/>
                          </a:lnTo>
                          <a:lnTo>
                            <a:pt x="2" y="743"/>
                          </a:lnTo>
                          <a:lnTo>
                            <a:pt x="5" y="748"/>
                          </a:lnTo>
                          <a:lnTo>
                            <a:pt x="9" y="751"/>
                          </a:lnTo>
                          <a:lnTo>
                            <a:pt x="9" y="751"/>
                          </a:lnTo>
                          <a:lnTo>
                            <a:pt x="11" y="751"/>
                          </a:lnTo>
                          <a:lnTo>
                            <a:pt x="11" y="751"/>
                          </a:lnTo>
                          <a:lnTo>
                            <a:pt x="38" y="758"/>
                          </a:lnTo>
                          <a:lnTo>
                            <a:pt x="59" y="764"/>
                          </a:lnTo>
                          <a:lnTo>
                            <a:pt x="87" y="769"/>
                          </a:lnTo>
                          <a:lnTo>
                            <a:pt x="123" y="773"/>
                          </a:lnTo>
                          <a:lnTo>
                            <a:pt x="167" y="779"/>
                          </a:lnTo>
                          <a:lnTo>
                            <a:pt x="221" y="782"/>
                          </a:lnTo>
                          <a:lnTo>
                            <a:pt x="285" y="787"/>
                          </a:lnTo>
                          <a:lnTo>
                            <a:pt x="285" y="787"/>
                          </a:lnTo>
                          <a:lnTo>
                            <a:pt x="292" y="785"/>
                          </a:lnTo>
                          <a:lnTo>
                            <a:pt x="300" y="785"/>
                          </a:lnTo>
                          <a:lnTo>
                            <a:pt x="309" y="782"/>
                          </a:lnTo>
                          <a:lnTo>
                            <a:pt x="599" y="655"/>
                          </a:lnTo>
                          <a:lnTo>
                            <a:pt x="599" y="655"/>
                          </a:lnTo>
                          <a:lnTo>
                            <a:pt x="603" y="652"/>
                          </a:lnTo>
                          <a:lnTo>
                            <a:pt x="604" y="649"/>
                          </a:lnTo>
                          <a:lnTo>
                            <a:pt x="604" y="52"/>
                          </a:lnTo>
                          <a:lnTo>
                            <a:pt x="604" y="52"/>
                          </a:lnTo>
                          <a:lnTo>
                            <a:pt x="603" y="49"/>
                          </a:lnTo>
                          <a:lnTo>
                            <a:pt x="598" y="46"/>
                          </a:lnTo>
                          <a:lnTo>
                            <a:pt x="598" y="4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68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1646238" y="2935288"/>
                      <a:ext cx="165100" cy="600075"/>
                    </a:xfrm>
                    <a:custGeom>
                      <a:avLst/>
                      <a:gdLst/>
                      <a:ahLst/>
                      <a:cxnLst>
                        <a:cxn ang="0">
                          <a:pos x="64" y="119"/>
                        </a:cxn>
                        <a:cxn ang="0">
                          <a:pos x="64" y="119"/>
                        </a:cxn>
                        <a:cxn ang="0">
                          <a:pos x="65" y="109"/>
                        </a:cxn>
                        <a:cxn ang="0">
                          <a:pos x="67" y="100"/>
                        </a:cxn>
                        <a:cxn ang="0">
                          <a:pos x="71" y="92"/>
                        </a:cxn>
                        <a:cxn ang="0">
                          <a:pos x="76" y="85"/>
                        </a:cxn>
                        <a:cxn ang="0">
                          <a:pos x="82" y="79"/>
                        </a:cxn>
                        <a:cxn ang="0">
                          <a:pos x="89" y="74"/>
                        </a:cxn>
                        <a:cxn ang="0">
                          <a:pos x="97" y="69"/>
                        </a:cxn>
                        <a:cxn ang="0">
                          <a:pos x="104" y="68"/>
                        </a:cxn>
                        <a:cxn ang="0">
                          <a:pos x="104" y="4"/>
                        </a:cxn>
                        <a:cxn ang="0">
                          <a:pos x="0" y="0"/>
                        </a:cxn>
                        <a:cxn ang="0">
                          <a:pos x="0" y="358"/>
                        </a:cxn>
                        <a:cxn ang="0">
                          <a:pos x="0" y="358"/>
                        </a:cxn>
                        <a:cxn ang="0">
                          <a:pos x="29" y="364"/>
                        </a:cxn>
                        <a:cxn ang="0">
                          <a:pos x="62" y="372"/>
                        </a:cxn>
                        <a:cxn ang="0">
                          <a:pos x="104" y="378"/>
                        </a:cxn>
                        <a:cxn ang="0">
                          <a:pos x="104" y="171"/>
                        </a:cxn>
                        <a:cxn ang="0">
                          <a:pos x="104" y="171"/>
                        </a:cxn>
                        <a:cxn ang="0">
                          <a:pos x="97" y="168"/>
                        </a:cxn>
                        <a:cxn ang="0">
                          <a:pos x="89" y="165"/>
                        </a:cxn>
                        <a:cxn ang="0">
                          <a:pos x="82" y="159"/>
                        </a:cxn>
                        <a:cxn ang="0">
                          <a:pos x="76" y="153"/>
                        </a:cxn>
                        <a:cxn ang="0">
                          <a:pos x="71" y="145"/>
                        </a:cxn>
                        <a:cxn ang="0">
                          <a:pos x="67" y="138"/>
                        </a:cxn>
                        <a:cxn ang="0">
                          <a:pos x="65" y="128"/>
                        </a:cxn>
                        <a:cxn ang="0">
                          <a:pos x="64" y="119"/>
                        </a:cxn>
                        <a:cxn ang="0">
                          <a:pos x="64" y="119"/>
                        </a:cxn>
                      </a:cxnLst>
                      <a:rect l="0" t="0" r="r" b="b"/>
                      <a:pathLst>
                        <a:path w="104" h="378">
                          <a:moveTo>
                            <a:pt x="64" y="119"/>
                          </a:moveTo>
                          <a:lnTo>
                            <a:pt x="64" y="119"/>
                          </a:lnTo>
                          <a:lnTo>
                            <a:pt x="65" y="109"/>
                          </a:lnTo>
                          <a:lnTo>
                            <a:pt x="67" y="100"/>
                          </a:lnTo>
                          <a:lnTo>
                            <a:pt x="71" y="92"/>
                          </a:lnTo>
                          <a:lnTo>
                            <a:pt x="76" y="85"/>
                          </a:lnTo>
                          <a:lnTo>
                            <a:pt x="82" y="79"/>
                          </a:lnTo>
                          <a:lnTo>
                            <a:pt x="89" y="74"/>
                          </a:lnTo>
                          <a:lnTo>
                            <a:pt x="97" y="69"/>
                          </a:lnTo>
                          <a:lnTo>
                            <a:pt x="104" y="68"/>
                          </a:lnTo>
                          <a:lnTo>
                            <a:pt x="104" y="4"/>
                          </a:lnTo>
                          <a:lnTo>
                            <a:pt x="0" y="0"/>
                          </a:lnTo>
                          <a:lnTo>
                            <a:pt x="0" y="358"/>
                          </a:lnTo>
                          <a:lnTo>
                            <a:pt x="0" y="358"/>
                          </a:lnTo>
                          <a:lnTo>
                            <a:pt x="29" y="364"/>
                          </a:lnTo>
                          <a:lnTo>
                            <a:pt x="62" y="372"/>
                          </a:lnTo>
                          <a:lnTo>
                            <a:pt x="104" y="378"/>
                          </a:lnTo>
                          <a:lnTo>
                            <a:pt x="104" y="171"/>
                          </a:lnTo>
                          <a:lnTo>
                            <a:pt x="104" y="171"/>
                          </a:lnTo>
                          <a:lnTo>
                            <a:pt x="97" y="168"/>
                          </a:lnTo>
                          <a:lnTo>
                            <a:pt x="89" y="165"/>
                          </a:lnTo>
                          <a:lnTo>
                            <a:pt x="82" y="159"/>
                          </a:lnTo>
                          <a:lnTo>
                            <a:pt x="76" y="153"/>
                          </a:lnTo>
                          <a:lnTo>
                            <a:pt x="71" y="145"/>
                          </a:lnTo>
                          <a:lnTo>
                            <a:pt x="67" y="138"/>
                          </a:lnTo>
                          <a:lnTo>
                            <a:pt x="65" y="128"/>
                          </a:lnTo>
                          <a:lnTo>
                            <a:pt x="64" y="119"/>
                          </a:lnTo>
                          <a:lnTo>
                            <a:pt x="64" y="119"/>
                          </a:lnTo>
                          <a:close/>
                        </a:path>
                      </a:pathLst>
                    </a:custGeom>
                    <a:solidFill>
                      <a:srgbClr val="9E9E9E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69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1836738" y="2941638"/>
                      <a:ext cx="192088" cy="611187"/>
                    </a:xfrm>
                    <a:custGeom>
                      <a:avLst/>
                      <a:gdLst/>
                      <a:ahLst/>
                      <a:cxnLst>
                        <a:cxn ang="0">
                          <a:pos x="121" y="5"/>
                        </a:cxn>
                        <a:cxn ang="0">
                          <a:pos x="0" y="0"/>
                        </a:cxn>
                        <a:cxn ang="0">
                          <a:pos x="0" y="64"/>
                        </a:cxn>
                        <a:cxn ang="0">
                          <a:pos x="0" y="64"/>
                        </a:cxn>
                        <a:cxn ang="0">
                          <a:pos x="9" y="65"/>
                        </a:cxn>
                        <a:cxn ang="0">
                          <a:pos x="16" y="70"/>
                        </a:cxn>
                        <a:cxn ang="0">
                          <a:pos x="22" y="75"/>
                        </a:cxn>
                        <a:cxn ang="0">
                          <a:pos x="28" y="81"/>
                        </a:cxn>
                        <a:cxn ang="0">
                          <a:pos x="34" y="88"/>
                        </a:cxn>
                        <a:cxn ang="0">
                          <a:pos x="37" y="96"/>
                        </a:cxn>
                        <a:cxn ang="0">
                          <a:pos x="40" y="105"/>
                        </a:cxn>
                        <a:cxn ang="0">
                          <a:pos x="40" y="115"/>
                        </a:cxn>
                        <a:cxn ang="0">
                          <a:pos x="40" y="115"/>
                        </a:cxn>
                        <a:cxn ang="0">
                          <a:pos x="40" y="124"/>
                        </a:cxn>
                        <a:cxn ang="0">
                          <a:pos x="37" y="134"/>
                        </a:cxn>
                        <a:cxn ang="0">
                          <a:pos x="34" y="141"/>
                        </a:cxn>
                        <a:cxn ang="0">
                          <a:pos x="28" y="149"/>
                        </a:cxn>
                        <a:cxn ang="0">
                          <a:pos x="22" y="155"/>
                        </a:cxn>
                        <a:cxn ang="0">
                          <a:pos x="16" y="161"/>
                        </a:cxn>
                        <a:cxn ang="0">
                          <a:pos x="9" y="164"/>
                        </a:cxn>
                        <a:cxn ang="0">
                          <a:pos x="0" y="167"/>
                        </a:cxn>
                        <a:cxn ang="0">
                          <a:pos x="0" y="376"/>
                        </a:cxn>
                        <a:cxn ang="0">
                          <a:pos x="0" y="376"/>
                        </a:cxn>
                        <a:cxn ang="0">
                          <a:pos x="57" y="382"/>
                        </a:cxn>
                        <a:cxn ang="0">
                          <a:pos x="87" y="383"/>
                        </a:cxn>
                        <a:cxn ang="0">
                          <a:pos x="121" y="385"/>
                        </a:cxn>
                        <a:cxn ang="0">
                          <a:pos x="121" y="5"/>
                        </a:cxn>
                      </a:cxnLst>
                      <a:rect l="0" t="0" r="r" b="b"/>
                      <a:pathLst>
                        <a:path w="121" h="385">
                          <a:moveTo>
                            <a:pt x="121" y="5"/>
                          </a:moveTo>
                          <a:lnTo>
                            <a:pt x="0" y="0"/>
                          </a:lnTo>
                          <a:lnTo>
                            <a:pt x="0" y="64"/>
                          </a:lnTo>
                          <a:lnTo>
                            <a:pt x="0" y="64"/>
                          </a:lnTo>
                          <a:lnTo>
                            <a:pt x="9" y="65"/>
                          </a:lnTo>
                          <a:lnTo>
                            <a:pt x="16" y="70"/>
                          </a:lnTo>
                          <a:lnTo>
                            <a:pt x="22" y="75"/>
                          </a:lnTo>
                          <a:lnTo>
                            <a:pt x="28" y="81"/>
                          </a:lnTo>
                          <a:lnTo>
                            <a:pt x="34" y="88"/>
                          </a:lnTo>
                          <a:lnTo>
                            <a:pt x="37" y="96"/>
                          </a:lnTo>
                          <a:lnTo>
                            <a:pt x="40" y="105"/>
                          </a:lnTo>
                          <a:lnTo>
                            <a:pt x="40" y="115"/>
                          </a:lnTo>
                          <a:lnTo>
                            <a:pt x="40" y="115"/>
                          </a:lnTo>
                          <a:lnTo>
                            <a:pt x="40" y="124"/>
                          </a:lnTo>
                          <a:lnTo>
                            <a:pt x="37" y="134"/>
                          </a:lnTo>
                          <a:lnTo>
                            <a:pt x="34" y="141"/>
                          </a:lnTo>
                          <a:lnTo>
                            <a:pt x="28" y="149"/>
                          </a:lnTo>
                          <a:lnTo>
                            <a:pt x="22" y="155"/>
                          </a:lnTo>
                          <a:lnTo>
                            <a:pt x="16" y="161"/>
                          </a:lnTo>
                          <a:lnTo>
                            <a:pt x="9" y="164"/>
                          </a:lnTo>
                          <a:lnTo>
                            <a:pt x="0" y="167"/>
                          </a:lnTo>
                          <a:lnTo>
                            <a:pt x="0" y="376"/>
                          </a:lnTo>
                          <a:lnTo>
                            <a:pt x="0" y="376"/>
                          </a:lnTo>
                          <a:lnTo>
                            <a:pt x="57" y="382"/>
                          </a:lnTo>
                          <a:lnTo>
                            <a:pt x="87" y="383"/>
                          </a:lnTo>
                          <a:lnTo>
                            <a:pt x="121" y="385"/>
                          </a:lnTo>
                          <a:lnTo>
                            <a:pt x="121" y="5"/>
                          </a:lnTo>
                          <a:close/>
                        </a:path>
                      </a:pathLst>
                    </a:custGeom>
                    <a:solidFill>
                      <a:srgbClr val="9E9E9E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70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1771650" y="3067050"/>
                      <a:ext cx="104775" cy="112712"/>
                    </a:xfrm>
                    <a:custGeom>
                      <a:avLst/>
                      <a:gdLst/>
                      <a:ahLst/>
                      <a:cxnLst>
                        <a:cxn ang="0">
                          <a:pos x="66" y="36"/>
                        </a:cxn>
                        <a:cxn ang="0">
                          <a:pos x="66" y="36"/>
                        </a:cxn>
                        <a:cxn ang="0">
                          <a:pos x="66" y="29"/>
                        </a:cxn>
                        <a:cxn ang="0">
                          <a:pos x="63" y="23"/>
                        </a:cxn>
                        <a:cxn ang="0">
                          <a:pos x="60" y="17"/>
                        </a:cxn>
                        <a:cxn ang="0">
                          <a:pos x="57" y="11"/>
                        </a:cxn>
                        <a:cxn ang="0">
                          <a:pos x="51" y="6"/>
                        </a:cxn>
                        <a:cxn ang="0">
                          <a:pos x="47" y="3"/>
                        </a:cxn>
                        <a:cxn ang="0">
                          <a:pos x="41" y="2"/>
                        </a:cxn>
                        <a:cxn ang="0">
                          <a:pos x="33" y="0"/>
                        </a:cxn>
                        <a:cxn ang="0">
                          <a:pos x="33" y="0"/>
                        </a:cxn>
                        <a:cxn ang="0">
                          <a:pos x="27" y="2"/>
                        </a:cxn>
                        <a:cxn ang="0">
                          <a:pos x="21" y="3"/>
                        </a:cxn>
                        <a:cxn ang="0">
                          <a:pos x="15" y="6"/>
                        </a:cxn>
                        <a:cxn ang="0">
                          <a:pos x="10" y="11"/>
                        </a:cxn>
                        <a:cxn ang="0">
                          <a:pos x="6" y="17"/>
                        </a:cxn>
                        <a:cxn ang="0">
                          <a:pos x="3" y="23"/>
                        </a:cxn>
                        <a:cxn ang="0">
                          <a:pos x="1" y="29"/>
                        </a:cxn>
                        <a:cxn ang="0">
                          <a:pos x="0" y="36"/>
                        </a:cxn>
                        <a:cxn ang="0">
                          <a:pos x="0" y="36"/>
                        </a:cxn>
                        <a:cxn ang="0">
                          <a:pos x="1" y="42"/>
                        </a:cxn>
                        <a:cxn ang="0">
                          <a:pos x="3" y="50"/>
                        </a:cxn>
                        <a:cxn ang="0">
                          <a:pos x="6" y="56"/>
                        </a:cxn>
                        <a:cxn ang="0">
                          <a:pos x="10" y="61"/>
                        </a:cxn>
                        <a:cxn ang="0">
                          <a:pos x="15" y="65"/>
                        </a:cxn>
                        <a:cxn ang="0">
                          <a:pos x="21" y="68"/>
                        </a:cxn>
                        <a:cxn ang="0">
                          <a:pos x="27" y="71"/>
                        </a:cxn>
                        <a:cxn ang="0">
                          <a:pos x="33" y="71"/>
                        </a:cxn>
                        <a:cxn ang="0">
                          <a:pos x="33" y="71"/>
                        </a:cxn>
                        <a:cxn ang="0">
                          <a:pos x="41" y="71"/>
                        </a:cxn>
                        <a:cxn ang="0">
                          <a:pos x="47" y="68"/>
                        </a:cxn>
                        <a:cxn ang="0">
                          <a:pos x="51" y="65"/>
                        </a:cxn>
                        <a:cxn ang="0">
                          <a:pos x="57" y="61"/>
                        </a:cxn>
                        <a:cxn ang="0">
                          <a:pos x="60" y="56"/>
                        </a:cxn>
                        <a:cxn ang="0">
                          <a:pos x="63" y="50"/>
                        </a:cxn>
                        <a:cxn ang="0">
                          <a:pos x="66" y="42"/>
                        </a:cxn>
                        <a:cxn ang="0">
                          <a:pos x="66" y="36"/>
                        </a:cxn>
                        <a:cxn ang="0">
                          <a:pos x="66" y="36"/>
                        </a:cxn>
                      </a:cxnLst>
                      <a:rect l="0" t="0" r="r" b="b"/>
                      <a:pathLst>
                        <a:path w="66" h="71">
                          <a:moveTo>
                            <a:pt x="66" y="36"/>
                          </a:moveTo>
                          <a:lnTo>
                            <a:pt x="66" y="36"/>
                          </a:lnTo>
                          <a:lnTo>
                            <a:pt x="66" y="29"/>
                          </a:lnTo>
                          <a:lnTo>
                            <a:pt x="63" y="23"/>
                          </a:lnTo>
                          <a:lnTo>
                            <a:pt x="60" y="17"/>
                          </a:lnTo>
                          <a:lnTo>
                            <a:pt x="57" y="11"/>
                          </a:lnTo>
                          <a:lnTo>
                            <a:pt x="51" y="6"/>
                          </a:lnTo>
                          <a:lnTo>
                            <a:pt x="47" y="3"/>
                          </a:lnTo>
                          <a:lnTo>
                            <a:pt x="41" y="2"/>
                          </a:lnTo>
                          <a:lnTo>
                            <a:pt x="33" y="0"/>
                          </a:lnTo>
                          <a:lnTo>
                            <a:pt x="33" y="0"/>
                          </a:lnTo>
                          <a:lnTo>
                            <a:pt x="27" y="2"/>
                          </a:lnTo>
                          <a:lnTo>
                            <a:pt x="21" y="3"/>
                          </a:lnTo>
                          <a:lnTo>
                            <a:pt x="15" y="6"/>
                          </a:lnTo>
                          <a:lnTo>
                            <a:pt x="10" y="11"/>
                          </a:lnTo>
                          <a:lnTo>
                            <a:pt x="6" y="17"/>
                          </a:lnTo>
                          <a:lnTo>
                            <a:pt x="3" y="23"/>
                          </a:lnTo>
                          <a:lnTo>
                            <a:pt x="1" y="29"/>
                          </a:lnTo>
                          <a:lnTo>
                            <a:pt x="0" y="36"/>
                          </a:lnTo>
                          <a:lnTo>
                            <a:pt x="0" y="36"/>
                          </a:lnTo>
                          <a:lnTo>
                            <a:pt x="1" y="42"/>
                          </a:lnTo>
                          <a:lnTo>
                            <a:pt x="3" y="50"/>
                          </a:lnTo>
                          <a:lnTo>
                            <a:pt x="6" y="56"/>
                          </a:lnTo>
                          <a:lnTo>
                            <a:pt x="10" y="61"/>
                          </a:lnTo>
                          <a:lnTo>
                            <a:pt x="15" y="65"/>
                          </a:lnTo>
                          <a:lnTo>
                            <a:pt x="21" y="68"/>
                          </a:lnTo>
                          <a:lnTo>
                            <a:pt x="27" y="71"/>
                          </a:lnTo>
                          <a:lnTo>
                            <a:pt x="33" y="71"/>
                          </a:lnTo>
                          <a:lnTo>
                            <a:pt x="33" y="71"/>
                          </a:lnTo>
                          <a:lnTo>
                            <a:pt x="41" y="71"/>
                          </a:lnTo>
                          <a:lnTo>
                            <a:pt x="47" y="68"/>
                          </a:lnTo>
                          <a:lnTo>
                            <a:pt x="51" y="65"/>
                          </a:lnTo>
                          <a:lnTo>
                            <a:pt x="57" y="61"/>
                          </a:lnTo>
                          <a:lnTo>
                            <a:pt x="60" y="56"/>
                          </a:lnTo>
                          <a:lnTo>
                            <a:pt x="63" y="50"/>
                          </a:lnTo>
                          <a:lnTo>
                            <a:pt x="66" y="42"/>
                          </a:lnTo>
                          <a:lnTo>
                            <a:pt x="66" y="36"/>
                          </a:lnTo>
                          <a:lnTo>
                            <a:pt x="66" y="36"/>
                          </a:lnTo>
                          <a:close/>
                        </a:path>
                      </a:pathLst>
                    </a:custGeom>
                    <a:solidFill>
                      <a:srgbClr val="E5E5E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71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1773238" y="3081338"/>
                      <a:ext cx="84138" cy="88900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33"/>
                        </a:cxn>
                        <a:cxn ang="0">
                          <a:pos x="41" y="33"/>
                        </a:cxn>
                        <a:cxn ang="0">
                          <a:pos x="37" y="32"/>
                        </a:cxn>
                        <a:cxn ang="0">
                          <a:pos x="32" y="29"/>
                        </a:cxn>
                        <a:cxn ang="0">
                          <a:pos x="29" y="24"/>
                        </a:cxn>
                        <a:cxn ang="0">
                          <a:pos x="27" y="20"/>
                        </a:cxn>
                        <a:cxn ang="0">
                          <a:pos x="27" y="20"/>
                        </a:cxn>
                        <a:cxn ang="0">
                          <a:pos x="29" y="14"/>
                        </a:cxn>
                        <a:cxn ang="0">
                          <a:pos x="32" y="9"/>
                        </a:cxn>
                        <a:cxn ang="0">
                          <a:pos x="37" y="6"/>
                        </a:cxn>
                        <a:cxn ang="0">
                          <a:pos x="41" y="5"/>
                        </a:cxn>
                        <a:cxn ang="0">
                          <a:pos x="41" y="5"/>
                        </a:cxn>
                        <a:cxn ang="0">
                          <a:pos x="43" y="5"/>
                        </a:cxn>
                        <a:cxn ang="0">
                          <a:pos x="43" y="5"/>
                        </a:cxn>
                        <a:cxn ang="0">
                          <a:pos x="35" y="2"/>
                        </a:cxn>
                        <a:cxn ang="0">
                          <a:pos x="26" y="0"/>
                        </a:cxn>
                        <a:cxn ang="0">
                          <a:pos x="26" y="0"/>
                        </a:cxn>
                        <a:cxn ang="0">
                          <a:pos x="21" y="0"/>
                        </a:cxn>
                        <a:cxn ang="0">
                          <a:pos x="17" y="2"/>
                        </a:cxn>
                        <a:cxn ang="0">
                          <a:pos x="12" y="5"/>
                        </a:cxn>
                        <a:cxn ang="0">
                          <a:pos x="8" y="8"/>
                        </a:cxn>
                        <a:cxn ang="0">
                          <a:pos x="5" y="12"/>
                        </a:cxn>
                        <a:cxn ang="0">
                          <a:pos x="2" y="17"/>
                        </a:cxn>
                        <a:cxn ang="0">
                          <a:pos x="0" y="23"/>
                        </a:cxn>
                        <a:cxn ang="0">
                          <a:pos x="0" y="27"/>
                        </a:cxn>
                        <a:cxn ang="0">
                          <a:pos x="0" y="27"/>
                        </a:cxn>
                        <a:cxn ang="0">
                          <a:pos x="0" y="33"/>
                        </a:cxn>
                        <a:cxn ang="0">
                          <a:pos x="2" y="40"/>
                        </a:cxn>
                        <a:cxn ang="0">
                          <a:pos x="5" y="44"/>
                        </a:cxn>
                        <a:cxn ang="0">
                          <a:pos x="8" y="49"/>
                        </a:cxn>
                        <a:cxn ang="0">
                          <a:pos x="12" y="52"/>
                        </a:cxn>
                        <a:cxn ang="0">
                          <a:pos x="17" y="55"/>
                        </a:cxn>
                        <a:cxn ang="0">
                          <a:pos x="21" y="56"/>
                        </a:cxn>
                        <a:cxn ang="0">
                          <a:pos x="26" y="56"/>
                        </a:cxn>
                        <a:cxn ang="0">
                          <a:pos x="26" y="56"/>
                        </a:cxn>
                        <a:cxn ang="0">
                          <a:pos x="32" y="56"/>
                        </a:cxn>
                        <a:cxn ang="0">
                          <a:pos x="37" y="55"/>
                        </a:cxn>
                        <a:cxn ang="0">
                          <a:pos x="41" y="52"/>
                        </a:cxn>
                        <a:cxn ang="0">
                          <a:pos x="46" y="49"/>
                        </a:cxn>
                        <a:cxn ang="0">
                          <a:pos x="49" y="44"/>
                        </a:cxn>
                        <a:cxn ang="0">
                          <a:pos x="52" y="40"/>
                        </a:cxn>
                        <a:cxn ang="0">
                          <a:pos x="53" y="33"/>
                        </a:cxn>
                        <a:cxn ang="0">
                          <a:pos x="53" y="27"/>
                        </a:cxn>
                        <a:cxn ang="0">
                          <a:pos x="53" y="27"/>
                        </a:cxn>
                        <a:cxn ang="0">
                          <a:pos x="53" y="26"/>
                        </a:cxn>
                        <a:cxn ang="0">
                          <a:pos x="53" y="26"/>
                        </a:cxn>
                        <a:cxn ang="0">
                          <a:pos x="50" y="29"/>
                        </a:cxn>
                        <a:cxn ang="0">
                          <a:pos x="49" y="32"/>
                        </a:cxn>
                        <a:cxn ang="0">
                          <a:pos x="44" y="33"/>
                        </a:cxn>
                        <a:cxn ang="0">
                          <a:pos x="41" y="33"/>
                        </a:cxn>
                        <a:cxn ang="0">
                          <a:pos x="41" y="33"/>
                        </a:cxn>
                      </a:cxnLst>
                      <a:rect l="0" t="0" r="r" b="b"/>
                      <a:pathLst>
                        <a:path w="53" h="56">
                          <a:moveTo>
                            <a:pt x="41" y="33"/>
                          </a:moveTo>
                          <a:lnTo>
                            <a:pt x="41" y="33"/>
                          </a:lnTo>
                          <a:lnTo>
                            <a:pt x="37" y="32"/>
                          </a:lnTo>
                          <a:lnTo>
                            <a:pt x="32" y="29"/>
                          </a:lnTo>
                          <a:lnTo>
                            <a:pt x="29" y="24"/>
                          </a:lnTo>
                          <a:lnTo>
                            <a:pt x="27" y="20"/>
                          </a:lnTo>
                          <a:lnTo>
                            <a:pt x="27" y="20"/>
                          </a:lnTo>
                          <a:lnTo>
                            <a:pt x="29" y="14"/>
                          </a:lnTo>
                          <a:lnTo>
                            <a:pt x="32" y="9"/>
                          </a:lnTo>
                          <a:lnTo>
                            <a:pt x="37" y="6"/>
                          </a:lnTo>
                          <a:lnTo>
                            <a:pt x="41" y="5"/>
                          </a:lnTo>
                          <a:lnTo>
                            <a:pt x="41" y="5"/>
                          </a:lnTo>
                          <a:lnTo>
                            <a:pt x="43" y="5"/>
                          </a:lnTo>
                          <a:lnTo>
                            <a:pt x="43" y="5"/>
                          </a:lnTo>
                          <a:lnTo>
                            <a:pt x="35" y="2"/>
                          </a:lnTo>
                          <a:lnTo>
                            <a:pt x="26" y="0"/>
                          </a:lnTo>
                          <a:lnTo>
                            <a:pt x="26" y="0"/>
                          </a:lnTo>
                          <a:lnTo>
                            <a:pt x="21" y="0"/>
                          </a:lnTo>
                          <a:lnTo>
                            <a:pt x="17" y="2"/>
                          </a:lnTo>
                          <a:lnTo>
                            <a:pt x="12" y="5"/>
                          </a:lnTo>
                          <a:lnTo>
                            <a:pt x="8" y="8"/>
                          </a:lnTo>
                          <a:lnTo>
                            <a:pt x="5" y="12"/>
                          </a:lnTo>
                          <a:lnTo>
                            <a:pt x="2" y="17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0" y="27"/>
                          </a:lnTo>
                          <a:lnTo>
                            <a:pt x="0" y="33"/>
                          </a:lnTo>
                          <a:lnTo>
                            <a:pt x="2" y="40"/>
                          </a:lnTo>
                          <a:lnTo>
                            <a:pt x="5" y="44"/>
                          </a:lnTo>
                          <a:lnTo>
                            <a:pt x="8" y="49"/>
                          </a:lnTo>
                          <a:lnTo>
                            <a:pt x="12" y="52"/>
                          </a:lnTo>
                          <a:lnTo>
                            <a:pt x="17" y="55"/>
                          </a:lnTo>
                          <a:lnTo>
                            <a:pt x="21" y="56"/>
                          </a:lnTo>
                          <a:lnTo>
                            <a:pt x="26" y="56"/>
                          </a:lnTo>
                          <a:lnTo>
                            <a:pt x="26" y="56"/>
                          </a:lnTo>
                          <a:lnTo>
                            <a:pt x="32" y="56"/>
                          </a:lnTo>
                          <a:lnTo>
                            <a:pt x="37" y="55"/>
                          </a:lnTo>
                          <a:lnTo>
                            <a:pt x="41" y="52"/>
                          </a:lnTo>
                          <a:lnTo>
                            <a:pt x="46" y="49"/>
                          </a:lnTo>
                          <a:lnTo>
                            <a:pt x="49" y="44"/>
                          </a:lnTo>
                          <a:lnTo>
                            <a:pt x="52" y="40"/>
                          </a:lnTo>
                          <a:lnTo>
                            <a:pt x="53" y="33"/>
                          </a:lnTo>
                          <a:lnTo>
                            <a:pt x="53" y="27"/>
                          </a:lnTo>
                          <a:lnTo>
                            <a:pt x="53" y="27"/>
                          </a:lnTo>
                          <a:lnTo>
                            <a:pt x="53" y="26"/>
                          </a:lnTo>
                          <a:lnTo>
                            <a:pt x="53" y="26"/>
                          </a:lnTo>
                          <a:lnTo>
                            <a:pt x="50" y="29"/>
                          </a:lnTo>
                          <a:lnTo>
                            <a:pt x="49" y="32"/>
                          </a:lnTo>
                          <a:lnTo>
                            <a:pt x="44" y="33"/>
                          </a:lnTo>
                          <a:lnTo>
                            <a:pt x="41" y="33"/>
                          </a:lnTo>
                          <a:lnTo>
                            <a:pt x="41" y="33"/>
                          </a:lnTo>
                          <a:close/>
                        </a:path>
                      </a:pathLst>
                    </a:custGeom>
                    <a:solidFill>
                      <a:srgbClr val="CCCCC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72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1665288" y="2808288"/>
                      <a:ext cx="12700" cy="11112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4"/>
                        </a:cxn>
                        <a:cxn ang="0">
                          <a:pos x="8" y="4"/>
                        </a:cxn>
                        <a:cxn ang="0">
                          <a:pos x="6" y="7"/>
                        </a:cxn>
                        <a:cxn ang="0">
                          <a:pos x="3" y="7"/>
                        </a:cxn>
                        <a:cxn ang="0">
                          <a:pos x="3" y="7"/>
                        </a:cxn>
                        <a:cxn ang="0">
                          <a:pos x="0" y="7"/>
                        </a:cxn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0" y="1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6" y="1"/>
                        </a:cxn>
                        <a:cxn ang="0">
                          <a:pos x="8" y="4"/>
                        </a:cxn>
                        <a:cxn ang="0">
                          <a:pos x="8" y="4"/>
                        </a:cxn>
                      </a:cxnLst>
                      <a:rect l="0" t="0" r="r" b="b"/>
                      <a:pathLst>
                        <a:path w="8" h="7">
                          <a:moveTo>
                            <a:pt x="8" y="4"/>
                          </a:moveTo>
                          <a:lnTo>
                            <a:pt x="8" y="4"/>
                          </a:lnTo>
                          <a:lnTo>
                            <a:pt x="6" y="7"/>
                          </a:lnTo>
                          <a:lnTo>
                            <a:pt x="3" y="7"/>
                          </a:lnTo>
                          <a:lnTo>
                            <a:pt x="3" y="7"/>
                          </a:lnTo>
                          <a:lnTo>
                            <a:pt x="0" y="7"/>
                          </a:lnTo>
                          <a:lnTo>
                            <a:pt x="0" y="4"/>
                          </a:lnTo>
                          <a:lnTo>
                            <a:pt x="0" y="4"/>
                          </a:lnTo>
                          <a:lnTo>
                            <a:pt x="0" y="1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6" y="1"/>
                          </a:lnTo>
                          <a:lnTo>
                            <a:pt x="8" y="4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FB765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73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1665288" y="2808288"/>
                      <a:ext cx="12700" cy="11112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4"/>
                        </a:cxn>
                        <a:cxn ang="0">
                          <a:pos x="8" y="4"/>
                        </a:cxn>
                        <a:cxn ang="0">
                          <a:pos x="6" y="7"/>
                        </a:cxn>
                        <a:cxn ang="0">
                          <a:pos x="3" y="7"/>
                        </a:cxn>
                        <a:cxn ang="0">
                          <a:pos x="3" y="7"/>
                        </a:cxn>
                        <a:cxn ang="0">
                          <a:pos x="0" y="7"/>
                        </a:cxn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0" y="1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6" y="1"/>
                        </a:cxn>
                        <a:cxn ang="0">
                          <a:pos x="8" y="4"/>
                        </a:cxn>
                        <a:cxn ang="0">
                          <a:pos x="8" y="4"/>
                        </a:cxn>
                      </a:cxnLst>
                      <a:rect l="0" t="0" r="r" b="b"/>
                      <a:pathLst>
                        <a:path w="8" h="7">
                          <a:moveTo>
                            <a:pt x="8" y="4"/>
                          </a:moveTo>
                          <a:lnTo>
                            <a:pt x="8" y="4"/>
                          </a:lnTo>
                          <a:lnTo>
                            <a:pt x="6" y="7"/>
                          </a:lnTo>
                          <a:lnTo>
                            <a:pt x="3" y="7"/>
                          </a:lnTo>
                          <a:lnTo>
                            <a:pt x="3" y="7"/>
                          </a:lnTo>
                          <a:lnTo>
                            <a:pt x="0" y="7"/>
                          </a:lnTo>
                          <a:lnTo>
                            <a:pt x="0" y="4"/>
                          </a:lnTo>
                          <a:lnTo>
                            <a:pt x="0" y="4"/>
                          </a:lnTo>
                          <a:lnTo>
                            <a:pt x="0" y="1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6" y="1"/>
                          </a:lnTo>
                          <a:lnTo>
                            <a:pt x="8" y="4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FB765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74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1665288" y="2730500"/>
                      <a:ext cx="12700" cy="12700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5"/>
                        </a:cxn>
                        <a:cxn ang="0">
                          <a:pos x="8" y="5"/>
                        </a:cxn>
                        <a:cxn ang="0">
                          <a:pos x="6" y="6"/>
                        </a:cxn>
                        <a:cxn ang="0">
                          <a:pos x="3" y="8"/>
                        </a:cxn>
                        <a:cxn ang="0">
                          <a:pos x="3" y="8"/>
                        </a:cxn>
                        <a:cxn ang="0">
                          <a:pos x="0" y="6"/>
                        </a:cxn>
                        <a:cxn ang="0">
                          <a:pos x="0" y="5"/>
                        </a:cxn>
                        <a:cxn ang="0">
                          <a:pos x="0" y="5"/>
                        </a:cxn>
                        <a:cxn ang="0">
                          <a:pos x="0" y="2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6" y="2"/>
                        </a:cxn>
                        <a:cxn ang="0">
                          <a:pos x="8" y="5"/>
                        </a:cxn>
                        <a:cxn ang="0">
                          <a:pos x="8" y="5"/>
                        </a:cxn>
                      </a:cxnLst>
                      <a:rect l="0" t="0" r="r" b="b"/>
                      <a:pathLst>
                        <a:path w="8" h="8">
                          <a:moveTo>
                            <a:pt x="8" y="5"/>
                          </a:moveTo>
                          <a:lnTo>
                            <a:pt x="8" y="5"/>
                          </a:lnTo>
                          <a:lnTo>
                            <a:pt x="6" y="6"/>
                          </a:lnTo>
                          <a:lnTo>
                            <a:pt x="3" y="8"/>
                          </a:lnTo>
                          <a:lnTo>
                            <a:pt x="3" y="8"/>
                          </a:lnTo>
                          <a:lnTo>
                            <a:pt x="0" y="6"/>
                          </a:lnTo>
                          <a:lnTo>
                            <a:pt x="0" y="5"/>
                          </a:lnTo>
                          <a:lnTo>
                            <a:pt x="0" y="5"/>
                          </a:lnTo>
                          <a:lnTo>
                            <a:pt x="0" y="2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6" y="2"/>
                          </a:lnTo>
                          <a:lnTo>
                            <a:pt x="8" y="5"/>
                          </a:lnTo>
                          <a:lnTo>
                            <a:pt x="8" y="5"/>
                          </a:lnTo>
                          <a:close/>
                        </a:path>
                      </a:pathLst>
                    </a:custGeom>
                    <a:solidFill>
                      <a:srgbClr val="7EAA5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75" name="Freeform 4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711325" y="2709863"/>
                      <a:ext cx="317500" cy="196850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112"/>
                        </a:cxn>
                        <a:cxn ang="0">
                          <a:pos x="38" y="60"/>
                        </a:cxn>
                        <a:cxn ang="0">
                          <a:pos x="194" y="62"/>
                        </a:cxn>
                        <a:cxn ang="0">
                          <a:pos x="194" y="62"/>
                        </a:cxn>
                        <a:cxn ang="0">
                          <a:pos x="194" y="118"/>
                        </a:cxn>
                        <a:cxn ang="0">
                          <a:pos x="194" y="118"/>
                        </a:cxn>
                        <a:cxn ang="0">
                          <a:pos x="7" y="112"/>
                        </a:cxn>
                        <a:cxn ang="0">
                          <a:pos x="7" y="112"/>
                        </a:cxn>
                        <a:cxn ang="0">
                          <a:pos x="33" y="6"/>
                        </a:cxn>
                        <a:cxn ang="0">
                          <a:pos x="33" y="56"/>
                        </a:cxn>
                        <a:cxn ang="0">
                          <a:pos x="6" y="103"/>
                        </a:cxn>
                        <a:cxn ang="0">
                          <a:pos x="6" y="103"/>
                        </a:cxn>
                        <a:cxn ang="0">
                          <a:pos x="6" y="6"/>
                        </a:cxn>
                        <a:cxn ang="0">
                          <a:pos x="6" y="6"/>
                        </a:cxn>
                        <a:cxn ang="0">
                          <a:pos x="33" y="6"/>
                        </a:cxn>
                        <a:cxn ang="0">
                          <a:pos x="33" y="6"/>
                        </a:cxn>
                        <a:cxn ang="0">
                          <a:pos x="194" y="56"/>
                        </a:cxn>
                        <a:cxn ang="0">
                          <a:pos x="194" y="56"/>
                        </a:cxn>
                        <a:cxn ang="0">
                          <a:pos x="39" y="54"/>
                        </a:cxn>
                        <a:cxn ang="0">
                          <a:pos x="39" y="54"/>
                        </a:cxn>
                        <a:cxn ang="0">
                          <a:pos x="39" y="6"/>
                        </a:cxn>
                        <a:cxn ang="0">
                          <a:pos x="39" y="6"/>
                        </a:cxn>
                        <a:cxn ang="0">
                          <a:pos x="194" y="6"/>
                        </a:cxn>
                        <a:cxn ang="0">
                          <a:pos x="194" y="6"/>
                        </a:cxn>
                        <a:cxn ang="0">
                          <a:pos x="194" y="56"/>
                        </a:cxn>
                        <a:cxn ang="0">
                          <a:pos x="194" y="56"/>
                        </a:cxn>
                        <a:cxn ang="0">
                          <a:pos x="197" y="0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0" y="0"/>
                        </a:cxn>
                        <a:cxn ang="0">
                          <a:pos x="0" y="3"/>
                        </a:cxn>
                        <a:cxn ang="0">
                          <a:pos x="0" y="115"/>
                        </a:cxn>
                        <a:cxn ang="0">
                          <a:pos x="0" y="115"/>
                        </a:cxn>
                        <a:cxn ang="0">
                          <a:pos x="0" y="116"/>
                        </a:cxn>
                        <a:cxn ang="0">
                          <a:pos x="3" y="118"/>
                        </a:cxn>
                        <a:cxn ang="0">
                          <a:pos x="197" y="124"/>
                        </a:cxn>
                        <a:cxn ang="0">
                          <a:pos x="197" y="124"/>
                        </a:cxn>
                        <a:cxn ang="0">
                          <a:pos x="198" y="122"/>
                        </a:cxn>
                        <a:cxn ang="0">
                          <a:pos x="198" y="122"/>
                        </a:cxn>
                        <a:cxn ang="0">
                          <a:pos x="200" y="121"/>
                        </a:cxn>
                        <a:cxn ang="0">
                          <a:pos x="200" y="3"/>
                        </a:cxn>
                        <a:cxn ang="0">
                          <a:pos x="200" y="3"/>
                        </a:cxn>
                        <a:cxn ang="0">
                          <a:pos x="198" y="0"/>
                        </a:cxn>
                        <a:cxn ang="0">
                          <a:pos x="197" y="0"/>
                        </a:cxn>
                        <a:cxn ang="0">
                          <a:pos x="197" y="0"/>
                        </a:cxn>
                      </a:cxnLst>
                      <a:rect l="0" t="0" r="r" b="b"/>
                      <a:pathLst>
                        <a:path w="200" h="124">
                          <a:moveTo>
                            <a:pt x="7" y="112"/>
                          </a:moveTo>
                          <a:lnTo>
                            <a:pt x="38" y="60"/>
                          </a:lnTo>
                          <a:lnTo>
                            <a:pt x="194" y="62"/>
                          </a:lnTo>
                          <a:lnTo>
                            <a:pt x="194" y="62"/>
                          </a:lnTo>
                          <a:lnTo>
                            <a:pt x="194" y="118"/>
                          </a:lnTo>
                          <a:lnTo>
                            <a:pt x="194" y="118"/>
                          </a:lnTo>
                          <a:lnTo>
                            <a:pt x="7" y="112"/>
                          </a:lnTo>
                          <a:lnTo>
                            <a:pt x="7" y="112"/>
                          </a:lnTo>
                          <a:close/>
                          <a:moveTo>
                            <a:pt x="33" y="6"/>
                          </a:moveTo>
                          <a:lnTo>
                            <a:pt x="33" y="56"/>
                          </a:lnTo>
                          <a:lnTo>
                            <a:pt x="6" y="103"/>
                          </a:lnTo>
                          <a:lnTo>
                            <a:pt x="6" y="103"/>
                          </a:lnTo>
                          <a:lnTo>
                            <a:pt x="6" y="6"/>
                          </a:lnTo>
                          <a:lnTo>
                            <a:pt x="6" y="6"/>
                          </a:lnTo>
                          <a:lnTo>
                            <a:pt x="33" y="6"/>
                          </a:lnTo>
                          <a:lnTo>
                            <a:pt x="33" y="6"/>
                          </a:lnTo>
                          <a:close/>
                          <a:moveTo>
                            <a:pt x="194" y="56"/>
                          </a:moveTo>
                          <a:lnTo>
                            <a:pt x="194" y="56"/>
                          </a:lnTo>
                          <a:lnTo>
                            <a:pt x="39" y="54"/>
                          </a:lnTo>
                          <a:lnTo>
                            <a:pt x="39" y="54"/>
                          </a:lnTo>
                          <a:lnTo>
                            <a:pt x="39" y="6"/>
                          </a:lnTo>
                          <a:lnTo>
                            <a:pt x="39" y="6"/>
                          </a:lnTo>
                          <a:lnTo>
                            <a:pt x="194" y="6"/>
                          </a:lnTo>
                          <a:lnTo>
                            <a:pt x="194" y="6"/>
                          </a:lnTo>
                          <a:lnTo>
                            <a:pt x="194" y="56"/>
                          </a:lnTo>
                          <a:lnTo>
                            <a:pt x="194" y="56"/>
                          </a:lnTo>
                          <a:close/>
                          <a:moveTo>
                            <a:pt x="197" y="0"/>
                          </a:move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0" y="0"/>
                          </a:lnTo>
                          <a:lnTo>
                            <a:pt x="0" y="3"/>
                          </a:lnTo>
                          <a:lnTo>
                            <a:pt x="0" y="115"/>
                          </a:lnTo>
                          <a:lnTo>
                            <a:pt x="0" y="115"/>
                          </a:lnTo>
                          <a:lnTo>
                            <a:pt x="0" y="116"/>
                          </a:lnTo>
                          <a:lnTo>
                            <a:pt x="3" y="118"/>
                          </a:lnTo>
                          <a:lnTo>
                            <a:pt x="197" y="124"/>
                          </a:lnTo>
                          <a:lnTo>
                            <a:pt x="197" y="124"/>
                          </a:lnTo>
                          <a:lnTo>
                            <a:pt x="198" y="122"/>
                          </a:lnTo>
                          <a:lnTo>
                            <a:pt x="198" y="122"/>
                          </a:lnTo>
                          <a:lnTo>
                            <a:pt x="200" y="121"/>
                          </a:lnTo>
                          <a:lnTo>
                            <a:pt x="200" y="3"/>
                          </a:lnTo>
                          <a:lnTo>
                            <a:pt x="200" y="3"/>
                          </a:lnTo>
                          <a:lnTo>
                            <a:pt x="198" y="0"/>
                          </a:lnTo>
                          <a:lnTo>
                            <a:pt x="197" y="0"/>
                          </a:lnTo>
                          <a:lnTo>
                            <a:pt x="197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76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1679575" y="2438400"/>
                      <a:ext cx="309563" cy="52387"/>
                    </a:xfrm>
                    <a:custGeom>
                      <a:avLst/>
                      <a:gdLst/>
                      <a:ahLst/>
                      <a:cxnLst>
                        <a:cxn ang="0">
                          <a:pos x="195" y="21"/>
                        </a:cxn>
                        <a:cxn ang="0">
                          <a:pos x="0" y="33"/>
                        </a:cxn>
                        <a:cxn ang="0">
                          <a:pos x="0" y="10"/>
                        </a:cxn>
                        <a:cxn ang="0">
                          <a:pos x="195" y="0"/>
                        </a:cxn>
                        <a:cxn ang="0">
                          <a:pos x="195" y="21"/>
                        </a:cxn>
                      </a:cxnLst>
                      <a:rect l="0" t="0" r="r" b="b"/>
                      <a:pathLst>
                        <a:path w="195" h="33">
                          <a:moveTo>
                            <a:pt x="195" y="21"/>
                          </a:moveTo>
                          <a:lnTo>
                            <a:pt x="0" y="33"/>
                          </a:lnTo>
                          <a:lnTo>
                            <a:pt x="0" y="10"/>
                          </a:lnTo>
                          <a:lnTo>
                            <a:pt x="195" y="0"/>
                          </a:lnTo>
                          <a:lnTo>
                            <a:pt x="195" y="21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77" name="Freeform 4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674813" y="2433638"/>
                      <a:ext cx="331788" cy="112712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65"/>
                        </a:cxn>
                        <a:cxn ang="0">
                          <a:pos x="6" y="65"/>
                        </a:cxn>
                        <a:cxn ang="0">
                          <a:pos x="6" y="45"/>
                        </a:cxn>
                        <a:cxn ang="0">
                          <a:pos x="203" y="35"/>
                        </a:cxn>
                        <a:cxn ang="0">
                          <a:pos x="203" y="35"/>
                        </a:cxn>
                        <a:cxn ang="0">
                          <a:pos x="203" y="59"/>
                        </a:cxn>
                        <a:cxn ang="0">
                          <a:pos x="203" y="59"/>
                        </a:cxn>
                        <a:cxn ang="0">
                          <a:pos x="6" y="65"/>
                        </a:cxn>
                        <a:cxn ang="0">
                          <a:pos x="6" y="65"/>
                        </a:cxn>
                        <a:cxn ang="0">
                          <a:pos x="203" y="6"/>
                        </a:cxn>
                        <a:cxn ang="0">
                          <a:pos x="203" y="6"/>
                        </a:cxn>
                        <a:cxn ang="0">
                          <a:pos x="203" y="28"/>
                        </a:cxn>
                        <a:cxn ang="0">
                          <a:pos x="6" y="39"/>
                        </a:cxn>
                        <a:cxn ang="0">
                          <a:pos x="6" y="39"/>
                        </a:cxn>
                        <a:cxn ang="0">
                          <a:pos x="6" y="16"/>
                        </a:cxn>
                        <a:cxn ang="0">
                          <a:pos x="6" y="16"/>
                        </a:cxn>
                        <a:cxn ang="0">
                          <a:pos x="203" y="6"/>
                        </a:cxn>
                        <a:cxn ang="0">
                          <a:pos x="203" y="6"/>
                        </a:cxn>
                        <a:cxn ang="0">
                          <a:pos x="207" y="1"/>
                        </a:cxn>
                        <a:cxn ang="0">
                          <a:pos x="207" y="1"/>
                        </a:cxn>
                        <a:cxn ang="0">
                          <a:pos x="206" y="0"/>
                        </a:cxn>
                        <a:cxn ang="0">
                          <a:pos x="3" y="10"/>
                        </a:cxn>
                        <a:cxn ang="0">
                          <a:pos x="3" y="10"/>
                        </a:cxn>
                        <a:cxn ang="0">
                          <a:pos x="2" y="12"/>
                        </a:cxn>
                        <a:cxn ang="0">
                          <a:pos x="0" y="13"/>
                        </a:cxn>
                        <a:cxn ang="0">
                          <a:pos x="0" y="68"/>
                        </a:cxn>
                        <a:cxn ang="0">
                          <a:pos x="0" y="68"/>
                        </a:cxn>
                        <a:cxn ang="0">
                          <a:pos x="2" y="71"/>
                        </a:cxn>
                        <a:cxn ang="0">
                          <a:pos x="2" y="71"/>
                        </a:cxn>
                        <a:cxn ang="0">
                          <a:pos x="3" y="71"/>
                        </a:cxn>
                        <a:cxn ang="0">
                          <a:pos x="206" y="65"/>
                        </a:cxn>
                        <a:cxn ang="0">
                          <a:pos x="206" y="65"/>
                        </a:cxn>
                        <a:cxn ang="0">
                          <a:pos x="209" y="63"/>
                        </a:cxn>
                        <a:cxn ang="0">
                          <a:pos x="209" y="62"/>
                        </a:cxn>
                        <a:cxn ang="0">
                          <a:pos x="209" y="3"/>
                        </a:cxn>
                        <a:cxn ang="0">
                          <a:pos x="209" y="3"/>
                        </a:cxn>
                        <a:cxn ang="0">
                          <a:pos x="207" y="1"/>
                        </a:cxn>
                        <a:cxn ang="0">
                          <a:pos x="207" y="1"/>
                        </a:cxn>
                      </a:cxnLst>
                      <a:rect l="0" t="0" r="r" b="b"/>
                      <a:pathLst>
                        <a:path w="209" h="71">
                          <a:moveTo>
                            <a:pt x="6" y="65"/>
                          </a:moveTo>
                          <a:lnTo>
                            <a:pt x="6" y="65"/>
                          </a:lnTo>
                          <a:lnTo>
                            <a:pt x="6" y="45"/>
                          </a:lnTo>
                          <a:lnTo>
                            <a:pt x="203" y="35"/>
                          </a:lnTo>
                          <a:lnTo>
                            <a:pt x="203" y="35"/>
                          </a:lnTo>
                          <a:lnTo>
                            <a:pt x="203" y="59"/>
                          </a:lnTo>
                          <a:lnTo>
                            <a:pt x="203" y="59"/>
                          </a:lnTo>
                          <a:lnTo>
                            <a:pt x="6" y="65"/>
                          </a:lnTo>
                          <a:lnTo>
                            <a:pt x="6" y="65"/>
                          </a:lnTo>
                          <a:close/>
                          <a:moveTo>
                            <a:pt x="203" y="6"/>
                          </a:moveTo>
                          <a:lnTo>
                            <a:pt x="203" y="6"/>
                          </a:lnTo>
                          <a:lnTo>
                            <a:pt x="203" y="28"/>
                          </a:lnTo>
                          <a:lnTo>
                            <a:pt x="6" y="39"/>
                          </a:lnTo>
                          <a:lnTo>
                            <a:pt x="6" y="39"/>
                          </a:lnTo>
                          <a:lnTo>
                            <a:pt x="6" y="16"/>
                          </a:lnTo>
                          <a:lnTo>
                            <a:pt x="6" y="16"/>
                          </a:lnTo>
                          <a:lnTo>
                            <a:pt x="203" y="6"/>
                          </a:lnTo>
                          <a:lnTo>
                            <a:pt x="203" y="6"/>
                          </a:lnTo>
                          <a:close/>
                          <a:moveTo>
                            <a:pt x="207" y="1"/>
                          </a:moveTo>
                          <a:lnTo>
                            <a:pt x="207" y="1"/>
                          </a:lnTo>
                          <a:lnTo>
                            <a:pt x="206" y="0"/>
                          </a:lnTo>
                          <a:lnTo>
                            <a:pt x="3" y="10"/>
                          </a:lnTo>
                          <a:lnTo>
                            <a:pt x="3" y="10"/>
                          </a:lnTo>
                          <a:lnTo>
                            <a:pt x="2" y="12"/>
                          </a:lnTo>
                          <a:lnTo>
                            <a:pt x="0" y="13"/>
                          </a:lnTo>
                          <a:lnTo>
                            <a:pt x="0" y="68"/>
                          </a:lnTo>
                          <a:lnTo>
                            <a:pt x="0" y="68"/>
                          </a:lnTo>
                          <a:lnTo>
                            <a:pt x="2" y="71"/>
                          </a:lnTo>
                          <a:lnTo>
                            <a:pt x="2" y="71"/>
                          </a:lnTo>
                          <a:lnTo>
                            <a:pt x="3" y="71"/>
                          </a:lnTo>
                          <a:lnTo>
                            <a:pt x="206" y="65"/>
                          </a:lnTo>
                          <a:lnTo>
                            <a:pt x="206" y="65"/>
                          </a:lnTo>
                          <a:lnTo>
                            <a:pt x="209" y="63"/>
                          </a:lnTo>
                          <a:lnTo>
                            <a:pt x="209" y="62"/>
                          </a:lnTo>
                          <a:lnTo>
                            <a:pt x="209" y="3"/>
                          </a:lnTo>
                          <a:lnTo>
                            <a:pt x="209" y="3"/>
                          </a:lnTo>
                          <a:lnTo>
                            <a:pt x="207" y="1"/>
                          </a:lnTo>
                          <a:lnTo>
                            <a:pt x="207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78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2160588" y="2430463"/>
                      <a:ext cx="52388" cy="88900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29"/>
                        </a:cxn>
                        <a:cxn ang="0">
                          <a:pos x="33" y="29"/>
                        </a:cxn>
                        <a:cxn ang="0">
                          <a:pos x="32" y="40"/>
                        </a:cxn>
                        <a:cxn ang="0">
                          <a:pos x="29" y="49"/>
                        </a:cxn>
                        <a:cxn ang="0">
                          <a:pos x="23" y="55"/>
                        </a:cxn>
                        <a:cxn ang="0">
                          <a:pos x="20" y="56"/>
                        </a:cxn>
                        <a:cxn ang="0">
                          <a:pos x="16" y="56"/>
                        </a:cxn>
                        <a:cxn ang="0">
                          <a:pos x="16" y="56"/>
                        </a:cxn>
                        <a:cxn ang="0">
                          <a:pos x="13" y="56"/>
                        </a:cxn>
                        <a:cxn ang="0">
                          <a:pos x="10" y="55"/>
                        </a:cxn>
                        <a:cxn ang="0">
                          <a:pos x="4" y="49"/>
                        </a:cxn>
                        <a:cxn ang="0">
                          <a:pos x="1" y="40"/>
                        </a:cxn>
                        <a:cxn ang="0">
                          <a:pos x="0" y="29"/>
                        </a:cxn>
                        <a:cxn ang="0">
                          <a:pos x="0" y="29"/>
                        </a:cxn>
                        <a:cxn ang="0">
                          <a:pos x="1" y="18"/>
                        </a:cxn>
                        <a:cxn ang="0">
                          <a:pos x="4" y="9"/>
                        </a:cxn>
                        <a:cxn ang="0">
                          <a:pos x="10" y="3"/>
                        </a:cxn>
                        <a:cxn ang="0">
                          <a:pos x="13" y="2"/>
                        </a:cxn>
                        <a:cxn ang="0">
                          <a:pos x="16" y="0"/>
                        </a:cxn>
                        <a:cxn ang="0">
                          <a:pos x="16" y="0"/>
                        </a:cxn>
                        <a:cxn ang="0">
                          <a:pos x="20" y="2"/>
                        </a:cxn>
                        <a:cxn ang="0">
                          <a:pos x="23" y="3"/>
                        </a:cxn>
                        <a:cxn ang="0">
                          <a:pos x="29" y="9"/>
                        </a:cxn>
                        <a:cxn ang="0">
                          <a:pos x="32" y="18"/>
                        </a:cxn>
                        <a:cxn ang="0">
                          <a:pos x="33" y="29"/>
                        </a:cxn>
                        <a:cxn ang="0">
                          <a:pos x="33" y="29"/>
                        </a:cxn>
                      </a:cxnLst>
                      <a:rect l="0" t="0" r="r" b="b"/>
                      <a:pathLst>
                        <a:path w="33" h="56">
                          <a:moveTo>
                            <a:pt x="33" y="29"/>
                          </a:moveTo>
                          <a:lnTo>
                            <a:pt x="33" y="29"/>
                          </a:lnTo>
                          <a:lnTo>
                            <a:pt x="32" y="40"/>
                          </a:lnTo>
                          <a:lnTo>
                            <a:pt x="29" y="49"/>
                          </a:lnTo>
                          <a:lnTo>
                            <a:pt x="23" y="55"/>
                          </a:lnTo>
                          <a:lnTo>
                            <a:pt x="20" y="56"/>
                          </a:lnTo>
                          <a:lnTo>
                            <a:pt x="16" y="56"/>
                          </a:lnTo>
                          <a:lnTo>
                            <a:pt x="16" y="56"/>
                          </a:lnTo>
                          <a:lnTo>
                            <a:pt x="13" y="56"/>
                          </a:lnTo>
                          <a:lnTo>
                            <a:pt x="10" y="55"/>
                          </a:lnTo>
                          <a:lnTo>
                            <a:pt x="4" y="49"/>
                          </a:lnTo>
                          <a:lnTo>
                            <a:pt x="1" y="40"/>
                          </a:lnTo>
                          <a:lnTo>
                            <a:pt x="0" y="29"/>
                          </a:lnTo>
                          <a:lnTo>
                            <a:pt x="0" y="29"/>
                          </a:lnTo>
                          <a:lnTo>
                            <a:pt x="1" y="18"/>
                          </a:lnTo>
                          <a:lnTo>
                            <a:pt x="4" y="9"/>
                          </a:lnTo>
                          <a:lnTo>
                            <a:pt x="10" y="3"/>
                          </a:lnTo>
                          <a:lnTo>
                            <a:pt x="13" y="2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20" y="2"/>
                          </a:lnTo>
                          <a:lnTo>
                            <a:pt x="23" y="3"/>
                          </a:lnTo>
                          <a:lnTo>
                            <a:pt x="29" y="9"/>
                          </a:lnTo>
                          <a:lnTo>
                            <a:pt x="32" y="18"/>
                          </a:lnTo>
                          <a:lnTo>
                            <a:pt x="33" y="29"/>
                          </a:lnTo>
                          <a:lnTo>
                            <a:pt x="33" y="29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79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2230438" y="2439988"/>
                      <a:ext cx="20638" cy="36512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11"/>
                        </a:cxn>
                        <a:cxn ang="0">
                          <a:pos x="13" y="11"/>
                        </a:cxn>
                        <a:cxn ang="0">
                          <a:pos x="13" y="15"/>
                        </a:cxn>
                        <a:cxn ang="0">
                          <a:pos x="12" y="20"/>
                        </a:cxn>
                        <a:cxn ang="0">
                          <a:pos x="9" y="23"/>
                        </a:cxn>
                        <a:cxn ang="0">
                          <a:pos x="7" y="23"/>
                        </a:cxn>
                        <a:cxn ang="0">
                          <a:pos x="7" y="23"/>
                        </a:cxn>
                        <a:cxn ang="0">
                          <a:pos x="4" y="23"/>
                        </a:cxn>
                        <a:cxn ang="0">
                          <a:pos x="3" y="20"/>
                        </a:cxn>
                        <a:cxn ang="0">
                          <a:pos x="1" y="15"/>
                        </a:cxn>
                        <a:cxn ang="0">
                          <a:pos x="0" y="11"/>
                        </a:cxn>
                        <a:cxn ang="0">
                          <a:pos x="0" y="11"/>
                        </a:cxn>
                        <a:cxn ang="0">
                          <a:pos x="1" y="6"/>
                        </a:cxn>
                        <a:cxn ang="0">
                          <a:pos x="3" y="3"/>
                        </a:cxn>
                        <a:cxn ang="0">
                          <a:pos x="4" y="0"/>
                        </a:cxn>
                        <a:cxn ang="0">
                          <a:pos x="7" y="0"/>
                        </a:cxn>
                        <a:cxn ang="0">
                          <a:pos x="7" y="0"/>
                        </a:cxn>
                        <a:cxn ang="0">
                          <a:pos x="9" y="0"/>
                        </a:cxn>
                        <a:cxn ang="0">
                          <a:pos x="12" y="3"/>
                        </a:cxn>
                        <a:cxn ang="0">
                          <a:pos x="13" y="6"/>
                        </a:cxn>
                        <a:cxn ang="0">
                          <a:pos x="13" y="11"/>
                        </a:cxn>
                        <a:cxn ang="0">
                          <a:pos x="13" y="11"/>
                        </a:cxn>
                      </a:cxnLst>
                      <a:rect l="0" t="0" r="r" b="b"/>
                      <a:pathLst>
                        <a:path w="13" h="23">
                          <a:moveTo>
                            <a:pt x="13" y="11"/>
                          </a:moveTo>
                          <a:lnTo>
                            <a:pt x="13" y="11"/>
                          </a:lnTo>
                          <a:lnTo>
                            <a:pt x="13" y="15"/>
                          </a:lnTo>
                          <a:lnTo>
                            <a:pt x="12" y="20"/>
                          </a:lnTo>
                          <a:lnTo>
                            <a:pt x="9" y="23"/>
                          </a:lnTo>
                          <a:lnTo>
                            <a:pt x="7" y="23"/>
                          </a:lnTo>
                          <a:lnTo>
                            <a:pt x="7" y="23"/>
                          </a:lnTo>
                          <a:lnTo>
                            <a:pt x="4" y="23"/>
                          </a:lnTo>
                          <a:lnTo>
                            <a:pt x="3" y="20"/>
                          </a:lnTo>
                          <a:lnTo>
                            <a:pt x="1" y="15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1" y="6"/>
                          </a:lnTo>
                          <a:lnTo>
                            <a:pt x="3" y="3"/>
                          </a:lnTo>
                          <a:lnTo>
                            <a:pt x="4" y="0"/>
                          </a:lnTo>
                          <a:lnTo>
                            <a:pt x="7" y="0"/>
                          </a:lnTo>
                          <a:lnTo>
                            <a:pt x="7" y="0"/>
                          </a:lnTo>
                          <a:lnTo>
                            <a:pt x="9" y="0"/>
                          </a:lnTo>
                          <a:lnTo>
                            <a:pt x="12" y="3"/>
                          </a:lnTo>
                          <a:lnTo>
                            <a:pt x="13" y="6"/>
                          </a:lnTo>
                          <a:lnTo>
                            <a:pt x="13" y="11"/>
                          </a:lnTo>
                          <a:lnTo>
                            <a:pt x="13" y="11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80" name="Freeform 4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762125" y="3057525"/>
                      <a:ext cx="123825" cy="131762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42"/>
                        </a:cxn>
                        <a:cxn ang="0">
                          <a:pos x="15" y="30"/>
                        </a:cxn>
                        <a:cxn ang="0">
                          <a:pos x="21" y="21"/>
                        </a:cxn>
                        <a:cxn ang="0">
                          <a:pos x="28" y="15"/>
                        </a:cxn>
                        <a:cxn ang="0">
                          <a:pos x="39" y="12"/>
                        </a:cxn>
                        <a:cxn ang="0">
                          <a:pos x="45" y="14"/>
                        </a:cxn>
                        <a:cxn ang="0">
                          <a:pos x="54" y="18"/>
                        </a:cxn>
                        <a:cxn ang="0">
                          <a:pos x="62" y="26"/>
                        </a:cxn>
                        <a:cxn ang="0">
                          <a:pos x="66" y="36"/>
                        </a:cxn>
                        <a:cxn ang="0">
                          <a:pos x="66" y="42"/>
                        </a:cxn>
                        <a:cxn ang="0">
                          <a:pos x="65" y="53"/>
                        </a:cxn>
                        <a:cxn ang="0">
                          <a:pos x="59" y="62"/>
                        </a:cxn>
                        <a:cxn ang="0">
                          <a:pos x="50" y="70"/>
                        </a:cxn>
                        <a:cxn ang="0">
                          <a:pos x="39" y="71"/>
                        </a:cxn>
                        <a:cxn ang="0">
                          <a:pos x="34" y="71"/>
                        </a:cxn>
                        <a:cxn ang="0">
                          <a:pos x="24" y="67"/>
                        </a:cxn>
                        <a:cxn ang="0">
                          <a:pos x="16" y="58"/>
                        </a:cxn>
                        <a:cxn ang="0">
                          <a:pos x="13" y="48"/>
                        </a:cxn>
                        <a:cxn ang="0">
                          <a:pos x="12" y="42"/>
                        </a:cxn>
                        <a:cxn ang="0">
                          <a:pos x="0" y="42"/>
                        </a:cxn>
                        <a:cxn ang="0">
                          <a:pos x="3" y="58"/>
                        </a:cxn>
                        <a:cxn ang="0">
                          <a:pos x="12" y="71"/>
                        </a:cxn>
                        <a:cxn ang="0">
                          <a:pos x="24" y="80"/>
                        </a:cxn>
                        <a:cxn ang="0">
                          <a:pos x="39" y="83"/>
                        </a:cxn>
                        <a:cxn ang="0">
                          <a:pos x="47" y="82"/>
                        </a:cxn>
                        <a:cxn ang="0">
                          <a:pos x="62" y="76"/>
                        </a:cxn>
                        <a:cxn ang="0">
                          <a:pos x="72" y="65"/>
                        </a:cxn>
                        <a:cxn ang="0">
                          <a:pos x="77" y="50"/>
                        </a:cxn>
                        <a:cxn ang="0">
                          <a:pos x="78" y="42"/>
                        </a:cxn>
                        <a:cxn ang="0">
                          <a:pos x="75" y="26"/>
                        </a:cxn>
                        <a:cxn ang="0">
                          <a:pos x="66" y="12"/>
                        </a:cxn>
                        <a:cxn ang="0">
                          <a:pos x="54" y="3"/>
                        </a:cxn>
                        <a:cxn ang="0">
                          <a:pos x="39" y="0"/>
                        </a:cxn>
                        <a:cxn ang="0">
                          <a:pos x="31" y="2"/>
                        </a:cxn>
                        <a:cxn ang="0">
                          <a:pos x="18" y="8"/>
                        </a:cxn>
                        <a:cxn ang="0">
                          <a:pos x="7" y="18"/>
                        </a:cxn>
                        <a:cxn ang="0">
                          <a:pos x="1" y="33"/>
                        </a:cxn>
                        <a:cxn ang="0">
                          <a:pos x="0" y="42"/>
                        </a:cxn>
                      </a:cxnLst>
                      <a:rect l="0" t="0" r="r" b="b"/>
                      <a:pathLst>
                        <a:path w="78" h="83">
                          <a:moveTo>
                            <a:pt x="12" y="42"/>
                          </a:moveTo>
                          <a:lnTo>
                            <a:pt x="12" y="42"/>
                          </a:lnTo>
                          <a:lnTo>
                            <a:pt x="13" y="36"/>
                          </a:lnTo>
                          <a:lnTo>
                            <a:pt x="15" y="30"/>
                          </a:lnTo>
                          <a:lnTo>
                            <a:pt x="16" y="26"/>
                          </a:lnTo>
                          <a:lnTo>
                            <a:pt x="21" y="21"/>
                          </a:lnTo>
                          <a:lnTo>
                            <a:pt x="24" y="18"/>
                          </a:lnTo>
                          <a:lnTo>
                            <a:pt x="28" y="15"/>
                          </a:lnTo>
                          <a:lnTo>
                            <a:pt x="34" y="14"/>
                          </a:lnTo>
                          <a:lnTo>
                            <a:pt x="39" y="12"/>
                          </a:lnTo>
                          <a:lnTo>
                            <a:pt x="39" y="12"/>
                          </a:lnTo>
                          <a:lnTo>
                            <a:pt x="45" y="14"/>
                          </a:lnTo>
                          <a:lnTo>
                            <a:pt x="50" y="15"/>
                          </a:lnTo>
                          <a:lnTo>
                            <a:pt x="54" y="18"/>
                          </a:lnTo>
                          <a:lnTo>
                            <a:pt x="59" y="21"/>
                          </a:lnTo>
                          <a:lnTo>
                            <a:pt x="62" y="26"/>
                          </a:lnTo>
                          <a:lnTo>
                            <a:pt x="65" y="30"/>
                          </a:lnTo>
                          <a:lnTo>
                            <a:pt x="66" y="36"/>
                          </a:lnTo>
                          <a:lnTo>
                            <a:pt x="66" y="42"/>
                          </a:lnTo>
                          <a:lnTo>
                            <a:pt x="66" y="42"/>
                          </a:lnTo>
                          <a:lnTo>
                            <a:pt x="66" y="48"/>
                          </a:lnTo>
                          <a:lnTo>
                            <a:pt x="65" y="53"/>
                          </a:lnTo>
                          <a:lnTo>
                            <a:pt x="62" y="58"/>
                          </a:lnTo>
                          <a:lnTo>
                            <a:pt x="59" y="62"/>
                          </a:lnTo>
                          <a:lnTo>
                            <a:pt x="54" y="67"/>
                          </a:lnTo>
                          <a:lnTo>
                            <a:pt x="50" y="70"/>
                          </a:lnTo>
                          <a:lnTo>
                            <a:pt x="45" y="71"/>
                          </a:lnTo>
                          <a:lnTo>
                            <a:pt x="39" y="71"/>
                          </a:lnTo>
                          <a:lnTo>
                            <a:pt x="39" y="71"/>
                          </a:lnTo>
                          <a:lnTo>
                            <a:pt x="34" y="71"/>
                          </a:lnTo>
                          <a:lnTo>
                            <a:pt x="28" y="70"/>
                          </a:lnTo>
                          <a:lnTo>
                            <a:pt x="24" y="67"/>
                          </a:lnTo>
                          <a:lnTo>
                            <a:pt x="21" y="62"/>
                          </a:lnTo>
                          <a:lnTo>
                            <a:pt x="16" y="58"/>
                          </a:lnTo>
                          <a:lnTo>
                            <a:pt x="15" y="53"/>
                          </a:lnTo>
                          <a:lnTo>
                            <a:pt x="13" y="48"/>
                          </a:lnTo>
                          <a:lnTo>
                            <a:pt x="12" y="42"/>
                          </a:lnTo>
                          <a:lnTo>
                            <a:pt x="12" y="42"/>
                          </a:lnTo>
                          <a:close/>
                          <a:moveTo>
                            <a:pt x="0" y="42"/>
                          </a:moveTo>
                          <a:lnTo>
                            <a:pt x="0" y="42"/>
                          </a:lnTo>
                          <a:lnTo>
                            <a:pt x="1" y="50"/>
                          </a:lnTo>
                          <a:lnTo>
                            <a:pt x="3" y="58"/>
                          </a:lnTo>
                          <a:lnTo>
                            <a:pt x="7" y="65"/>
                          </a:lnTo>
                          <a:lnTo>
                            <a:pt x="12" y="71"/>
                          </a:lnTo>
                          <a:lnTo>
                            <a:pt x="18" y="76"/>
                          </a:lnTo>
                          <a:lnTo>
                            <a:pt x="24" y="80"/>
                          </a:lnTo>
                          <a:lnTo>
                            <a:pt x="31" y="82"/>
                          </a:lnTo>
                          <a:lnTo>
                            <a:pt x="39" y="83"/>
                          </a:lnTo>
                          <a:lnTo>
                            <a:pt x="39" y="83"/>
                          </a:lnTo>
                          <a:lnTo>
                            <a:pt x="47" y="82"/>
                          </a:lnTo>
                          <a:lnTo>
                            <a:pt x="54" y="80"/>
                          </a:lnTo>
                          <a:lnTo>
                            <a:pt x="62" y="76"/>
                          </a:lnTo>
                          <a:lnTo>
                            <a:pt x="66" y="71"/>
                          </a:lnTo>
                          <a:lnTo>
                            <a:pt x="72" y="65"/>
                          </a:lnTo>
                          <a:lnTo>
                            <a:pt x="75" y="58"/>
                          </a:lnTo>
                          <a:lnTo>
                            <a:pt x="77" y="50"/>
                          </a:lnTo>
                          <a:lnTo>
                            <a:pt x="78" y="42"/>
                          </a:lnTo>
                          <a:lnTo>
                            <a:pt x="78" y="42"/>
                          </a:lnTo>
                          <a:lnTo>
                            <a:pt x="77" y="33"/>
                          </a:lnTo>
                          <a:lnTo>
                            <a:pt x="75" y="26"/>
                          </a:lnTo>
                          <a:lnTo>
                            <a:pt x="72" y="18"/>
                          </a:lnTo>
                          <a:lnTo>
                            <a:pt x="66" y="12"/>
                          </a:lnTo>
                          <a:lnTo>
                            <a:pt x="62" y="8"/>
                          </a:lnTo>
                          <a:lnTo>
                            <a:pt x="54" y="3"/>
                          </a:lnTo>
                          <a:lnTo>
                            <a:pt x="47" y="2"/>
                          </a:lnTo>
                          <a:lnTo>
                            <a:pt x="39" y="0"/>
                          </a:lnTo>
                          <a:lnTo>
                            <a:pt x="39" y="0"/>
                          </a:lnTo>
                          <a:lnTo>
                            <a:pt x="31" y="2"/>
                          </a:lnTo>
                          <a:lnTo>
                            <a:pt x="24" y="3"/>
                          </a:lnTo>
                          <a:lnTo>
                            <a:pt x="18" y="8"/>
                          </a:lnTo>
                          <a:lnTo>
                            <a:pt x="12" y="12"/>
                          </a:lnTo>
                          <a:lnTo>
                            <a:pt x="7" y="18"/>
                          </a:lnTo>
                          <a:lnTo>
                            <a:pt x="3" y="26"/>
                          </a:lnTo>
                          <a:lnTo>
                            <a:pt x="1" y="33"/>
                          </a:lnTo>
                          <a:lnTo>
                            <a:pt x="0" y="42"/>
                          </a:lnTo>
                          <a:lnTo>
                            <a:pt x="0" y="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78" name="Group 796"/>
                  <p:cNvGrpSpPr/>
                  <p:nvPr/>
                </p:nvGrpSpPr>
                <p:grpSpPr>
                  <a:xfrm>
                    <a:off x="12143825" y="2560220"/>
                    <a:ext cx="364149" cy="547224"/>
                    <a:chOff x="5181600" y="1219200"/>
                    <a:chExt cx="2687479" cy="4038600"/>
                  </a:xfrm>
                </p:grpSpPr>
                <p:sp>
                  <p:nvSpPr>
                    <p:cNvPr id="307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5230546" y="1265383"/>
                      <a:ext cx="1250302" cy="394623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7"/>
                        </a:cxn>
                        <a:cxn ang="0">
                          <a:pos x="0" y="17"/>
                        </a:cxn>
                        <a:cxn ang="0">
                          <a:pos x="0" y="730"/>
                        </a:cxn>
                        <a:cxn ang="0">
                          <a:pos x="0" y="730"/>
                        </a:cxn>
                        <a:cxn ang="0">
                          <a:pos x="0" y="731"/>
                        </a:cxn>
                        <a:cxn ang="0">
                          <a:pos x="1" y="734"/>
                        </a:cxn>
                        <a:cxn ang="0">
                          <a:pos x="3" y="734"/>
                        </a:cxn>
                        <a:cxn ang="0">
                          <a:pos x="3" y="734"/>
                        </a:cxn>
                        <a:cxn ang="0">
                          <a:pos x="29" y="742"/>
                        </a:cxn>
                        <a:cxn ang="0">
                          <a:pos x="50" y="746"/>
                        </a:cxn>
                        <a:cxn ang="0">
                          <a:pos x="77" y="751"/>
                        </a:cxn>
                        <a:cxn ang="0">
                          <a:pos x="113" y="757"/>
                        </a:cxn>
                        <a:cxn ang="0">
                          <a:pos x="157" y="761"/>
                        </a:cxn>
                        <a:cxn ang="0">
                          <a:pos x="212" y="766"/>
                        </a:cxn>
                        <a:cxn ang="0">
                          <a:pos x="275" y="769"/>
                        </a:cxn>
                        <a:cxn ang="0">
                          <a:pos x="275" y="769"/>
                        </a:cxn>
                        <a:cxn ang="0">
                          <a:pos x="281" y="769"/>
                        </a:cxn>
                        <a:cxn ang="0">
                          <a:pos x="281" y="0"/>
                        </a:cxn>
                        <a:cxn ang="0">
                          <a:pos x="281" y="0"/>
                        </a:cxn>
                        <a:cxn ang="0">
                          <a:pos x="275" y="0"/>
                        </a:cxn>
                        <a:cxn ang="0">
                          <a:pos x="275" y="0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</a:cxnLst>
                      <a:rect l="0" t="0" r="r" b="b"/>
                      <a:pathLst>
                        <a:path w="281" h="769">
                          <a:moveTo>
                            <a:pt x="0" y="17"/>
                          </a:moveTo>
                          <a:lnTo>
                            <a:pt x="0" y="17"/>
                          </a:lnTo>
                          <a:lnTo>
                            <a:pt x="0" y="730"/>
                          </a:lnTo>
                          <a:lnTo>
                            <a:pt x="0" y="730"/>
                          </a:lnTo>
                          <a:lnTo>
                            <a:pt x="0" y="731"/>
                          </a:lnTo>
                          <a:lnTo>
                            <a:pt x="1" y="734"/>
                          </a:lnTo>
                          <a:lnTo>
                            <a:pt x="3" y="734"/>
                          </a:lnTo>
                          <a:lnTo>
                            <a:pt x="3" y="734"/>
                          </a:lnTo>
                          <a:lnTo>
                            <a:pt x="29" y="742"/>
                          </a:lnTo>
                          <a:lnTo>
                            <a:pt x="50" y="746"/>
                          </a:lnTo>
                          <a:lnTo>
                            <a:pt x="77" y="751"/>
                          </a:lnTo>
                          <a:lnTo>
                            <a:pt x="113" y="757"/>
                          </a:lnTo>
                          <a:lnTo>
                            <a:pt x="157" y="761"/>
                          </a:lnTo>
                          <a:lnTo>
                            <a:pt x="212" y="766"/>
                          </a:lnTo>
                          <a:lnTo>
                            <a:pt x="275" y="769"/>
                          </a:lnTo>
                          <a:lnTo>
                            <a:pt x="275" y="769"/>
                          </a:lnTo>
                          <a:lnTo>
                            <a:pt x="281" y="769"/>
                          </a:lnTo>
                          <a:lnTo>
                            <a:pt x="281" y="0"/>
                          </a:lnTo>
                          <a:lnTo>
                            <a:pt x="281" y="0"/>
                          </a:lnTo>
                          <a:lnTo>
                            <a:pt x="275" y="0"/>
                          </a:lnTo>
                          <a:lnTo>
                            <a:pt x="275" y="0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8C8C8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08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5257242" y="1275646"/>
                      <a:ext cx="1219154" cy="387952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7"/>
                        </a:cxn>
                        <a:cxn ang="0">
                          <a:pos x="0" y="17"/>
                        </a:cxn>
                        <a:cxn ang="0">
                          <a:pos x="0" y="717"/>
                        </a:cxn>
                        <a:cxn ang="0">
                          <a:pos x="0" y="717"/>
                        </a:cxn>
                        <a:cxn ang="0">
                          <a:pos x="0" y="718"/>
                        </a:cxn>
                        <a:cxn ang="0">
                          <a:pos x="1" y="722"/>
                        </a:cxn>
                        <a:cxn ang="0">
                          <a:pos x="3" y="722"/>
                        </a:cxn>
                        <a:cxn ang="0">
                          <a:pos x="3" y="722"/>
                        </a:cxn>
                        <a:cxn ang="0">
                          <a:pos x="27" y="729"/>
                        </a:cxn>
                        <a:cxn ang="0">
                          <a:pos x="48" y="734"/>
                        </a:cxn>
                        <a:cxn ang="0">
                          <a:pos x="76" y="738"/>
                        </a:cxn>
                        <a:cxn ang="0">
                          <a:pos x="110" y="744"/>
                        </a:cxn>
                        <a:cxn ang="0">
                          <a:pos x="153" y="749"/>
                        </a:cxn>
                        <a:cxn ang="0">
                          <a:pos x="206" y="753"/>
                        </a:cxn>
                        <a:cxn ang="0">
                          <a:pos x="269" y="756"/>
                        </a:cxn>
                        <a:cxn ang="0">
                          <a:pos x="269" y="756"/>
                        </a:cxn>
                        <a:cxn ang="0">
                          <a:pos x="274" y="756"/>
                        </a:cxn>
                        <a:cxn ang="0">
                          <a:pos x="274" y="0"/>
                        </a:cxn>
                        <a:cxn ang="0">
                          <a:pos x="274" y="0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</a:cxnLst>
                      <a:rect l="0" t="0" r="r" b="b"/>
                      <a:pathLst>
                        <a:path w="274" h="756">
                          <a:moveTo>
                            <a:pt x="0" y="17"/>
                          </a:moveTo>
                          <a:lnTo>
                            <a:pt x="0" y="17"/>
                          </a:lnTo>
                          <a:lnTo>
                            <a:pt x="0" y="717"/>
                          </a:lnTo>
                          <a:lnTo>
                            <a:pt x="0" y="717"/>
                          </a:lnTo>
                          <a:lnTo>
                            <a:pt x="0" y="718"/>
                          </a:lnTo>
                          <a:lnTo>
                            <a:pt x="1" y="722"/>
                          </a:lnTo>
                          <a:lnTo>
                            <a:pt x="3" y="722"/>
                          </a:lnTo>
                          <a:lnTo>
                            <a:pt x="3" y="722"/>
                          </a:lnTo>
                          <a:lnTo>
                            <a:pt x="27" y="729"/>
                          </a:lnTo>
                          <a:lnTo>
                            <a:pt x="48" y="734"/>
                          </a:lnTo>
                          <a:lnTo>
                            <a:pt x="76" y="738"/>
                          </a:lnTo>
                          <a:lnTo>
                            <a:pt x="110" y="744"/>
                          </a:lnTo>
                          <a:lnTo>
                            <a:pt x="153" y="749"/>
                          </a:lnTo>
                          <a:lnTo>
                            <a:pt x="206" y="753"/>
                          </a:lnTo>
                          <a:lnTo>
                            <a:pt x="269" y="756"/>
                          </a:lnTo>
                          <a:lnTo>
                            <a:pt x="269" y="756"/>
                          </a:lnTo>
                          <a:lnTo>
                            <a:pt x="274" y="756"/>
                          </a:lnTo>
                          <a:lnTo>
                            <a:pt x="274" y="0"/>
                          </a:lnTo>
                          <a:lnTo>
                            <a:pt x="274" y="0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8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09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6658824" y="1291043"/>
                      <a:ext cx="1156862" cy="383333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747"/>
                        </a:cxn>
                        <a:cxn ang="0">
                          <a:pos x="0" y="747"/>
                        </a:cxn>
                        <a:cxn ang="0">
                          <a:pos x="260" y="634"/>
                        </a:cxn>
                        <a:cxn ang="0">
                          <a:pos x="260" y="634"/>
                        </a:cxn>
                        <a:cxn ang="0">
                          <a:pos x="260" y="41"/>
                        </a:cxn>
                        <a:cxn ang="0">
                          <a:pos x="260" y="4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60" h="747">
                          <a:moveTo>
                            <a:pt x="0" y="0"/>
                          </a:moveTo>
                          <a:lnTo>
                            <a:pt x="0" y="747"/>
                          </a:lnTo>
                          <a:lnTo>
                            <a:pt x="0" y="747"/>
                          </a:lnTo>
                          <a:lnTo>
                            <a:pt x="260" y="634"/>
                          </a:lnTo>
                          <a:lnTo>
                            <a:pt x="260" y="634"/>
                          </a:lnTo>
                          <a:lnTo>
                            <a:pt x="260" y="41"/>
                          </a:lnTo>
                          <a:lnTo>
                            <a:pt x="260" y="4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9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10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6658824" y="1460386"/>
                      <a:ext cx="1156862" cy="3663992"/>
                    </a:xfrm>
                    <a:custGeom>
                      <a:avLst/>
                      <a:gdLst/>
                      <a:ahLst/>
                      <a:cxnLst>
                        <a:cxn ang="0">
                          <a:pos x="213" y="0"/>
                        </a:cxn>
                        <a:cxn ang="0">
                          <a:pos x="213" y="0"/>
                        </a:cxn>
                        <a:cxn ang="0">
                          <a:pos x="260" y="8"/>
                        </a:cxn>
                        <a:cxn ang="0">
                          <a:pos x="260" y="8"/>
                        </a:cxn>
                        <a:cxn ang="0">
                          <a:pos x="260" y="601"/>
                        </a:cxn>
                        <a:cxn ang="0">
                          <a:pos x="260" y="601"/>
                        </a:cxn>
                        <a:cxn ang="0">
                          <a:pos x="0" y="714"/>
                        </a:cxn>
                        <a:cxn ang="0">
                          <a:pos x="0" y="454"/>
                        </a:cxn>
                        <a:cxn ang="0">
                          <a:pos x="0" y="454"/>
                        </a:cxn>
                        <a:cxn ang="0">
                          <a:pos x="6" y="434"/>
                        </a:cxn>
                        <a:cxn ang="0">
                          <a:pos x="13" y="415"/>
                        </a:cxn>
                        <a:cxn ang="0">
                          <a:pos x="21" y="398"/>
                        </a:cxn>
                        <a:cxn ang="0">
                          <a:pos x="28" y="381"/>
                        </a:cxn>
                        <a:cxn ang="0">
                          <a:pos x="36" y="366"/>
                        </a:cxn>
                        <a:cxn ang="0">
                          <a:pos x="45" y="353"/>
                        </a:cxn>
                        <a:cxn ang="0">
                          <a:pos x="63" y="327"/>
                        </a:cxn>
                        <a:cxn ang="0">
                          <a:pos x="83" y="304"/>
                        </a:cxn>
                        <a:cxn ang="0">
                          <a:pos x="103" y="285"/>
                        </a:cxn>
                        <a:cxn ang="0">
                          <a:pos x="142" y="247"/>
                        </a:cxn>
                        <a:cxn ang="0">
                          <a:pos x="160" y="227"/>
                        </a:cxn>
                        <a:cxn ang="0">
                          <a:pos x="177" y="207"/>
                        </a:cxn>
                        <a:cxn ang="0">
                          <a:pos x="184" y="195"/>
                        </a:cxn>
                        <a:cxn ang="0">
                          <a:pos x="192" y="183"/>
                        </a:cxn>
                        <a:cxn ang="0">
                          <a:pos x="198" y="171"/>
                        </a:cxn>
                        <a:cxn ang="0">
                          <a:pos x="202" y="158"/>
                        </a:cxn>
                        <a:cxn ang="0">
                          <a:pos x="208" y="142"/>
                        </a:cxn>
                        <a:cxn ang="0">
                          <a:pos x="211" y="126"/>
                        </a:cxn>
                        <a:cxn ang="0">
                          <a:pos x="215" y="109"/>
                        </a:cxn>
                        <a:cxn ang="0">
                          <a:pos x="216" y="91"/>
                        </a:cxn>
                        <a:cxn ang="0">
                          <a:pos x="218" y="70"/>
                        </a:cxn>
                        <a:cxn ang="0">
                          <a:pos x="218" y="49"/>
                        </a:cxn>
                        <a:cxn ang="0">
                          <a:pos x="216" y="26"/>
                        </a:cxn>
                        <a:cxn ang="0">
                          <a:pos x="213" y="0"/>
                        </a:cxn>
                        <a:cxn ang="0">
                          <a:pos x="213" y="0"/>
                        </a:cxn>
                      </a:cxnLst>
                      <a:rect l="0" t="0" r="r" b="b"/>
                      <a:pathLst>
                        <a:path w="260" h="714">
                          <a:moveTo>
                            <a:pt x="213" y="0"/>
                          </a:moveTo>
                          <a:lnTo>
                            <a:pt x="213" y="0"/>
                          </a:lnTo>
                          <a:lnTo>
                            <a:pt x="260" y="8"/>
                          </a:lnTo>
                          <a:lnTo>
                            <a:pt x="260" y="8"/>
                          </a:lnTo>
                          <a:lnTo>
                            <a:pt x="260" y="601"/>
                          </a:lnTo>
                          <a:lnTo>
                            <a:pt x="260" y="601"/>
                          </a:lnTo>
                          <a:lnTo>
                            <a:pt x="0" y="714"/>
                          </a:lnTo>
                          <a:lnTo>
                            <a:pt x="0" y="454"/>
                          </a:lnTo>
                          <a:lnTo>
                            <a:pt x="0" y="454"/>
                          </a:lnTo>
                          <a:lnTo>
                            <a:pt x="6" y="434"/>
                          </a:lnTo>
                          <a:lnTo>
                            <a:pt x="13" y="415"/>
                          </a:lnTo>
                          <a:lnTo>
                            <a:pt x="21" y="398"/>
                          </a:lnTo>
                          <a:lnTo>
                            <a:pt x="28" y="381"/>
                          </a:lnTo>
                          <a:lnTo>
                            <a:pt x="36" y="366"/>
                          </a:lnTo>
                          <a:lnTo>
                            <a:pt x="45" y="353"/>
                          </a:lnTo>
                          <a:lnTo>
                            <a:pt x="63" y="327"/>
                          </a:lnTo>
                          <a:lnTo>
                            <a:pt x="83" y="304"/>
                          </a:lnTo>
                          <a:lnTo>
                            <a:pt x="103" y="285"/>
                          </a:lnTo>
                          <a:lnTo>
                            <a:pt x="142" y="247"/>
                          </a:lnTo>
                          <a:lnTo>
                            <a:pt x="160" y="227"/>
                          </a:lnTo>
                          <a:lnTo>
                            <a:pt x="177" y="207"/>
                          </a:lnTo>
                          <a:lnTo>
                            <a:pt x="184" y="195"/>
                          </a:lnTo>
                          <a:lnTo>
                            <a:pt x="192" y="183"/>
                          </a:lnTo>
                          <a:lnTo>
                            <a:pt x="198" y="171"/>
                          </a:lnTo>
                          <a:lnTo>
                            <a:pt x="202" y="158"/>
                          </a:lnTo>
                          <a:lnTo>
                            <a:pt x="208" y="142"/>
                          </a:lnTo>
                          <a:lnTo>
                            <a:pt x="211" y="126"/>
                          </a:lnTo>
                          <a:lnTo>
                            <a:pt x="215" y="109"/>
                          </a:lnTo>
                          <a:lnTo>
                            <a:pt x="216" y="91"/>
                          </a:lnTo>
                          <a:lnTo>
                            <a:pt x="218" y="70"/>
                          </a:lnTo>
                          <a:lnTo>
                            <a:pt x="218" y="49"/>
                          </a:lnTo>
                          <a:lnTo>
                            <a:pt x="216" y="26"/>
                          </a:lnTo>
                          <a:lnTo>
                            <a:pt x="213" y="0"/>
                          </a:lnTo>
                          <a:lnTo>
                            <a:pt x="213" y="0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8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11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6454148" y="1265383"/>
                      <a:ext cx="155733" cy="394623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769"/>
                        </a:cxn>
                        <a:cxn ang="0">
                          <a:pos x="0" y="769"/>
                        </a:cxn>
                        <a:cxn ang="0">
                          <a:pos x="9" y="767"/>
                        </a:cxn>
                        <a:cxn ang="0">
                          <a:pos x="9" y="767"/>
                        </a:cxn>
                        <a:cxn ang="0">
                          <a:pos x="18" y="764"/>
                        </a:cxn>
                        <a:cxn ang="0">
                          <a:pos x="26" y="761"/>
                        </a:cxn>
                        <a:cxn ang="0">
                          <a:pos x="35" y="754"/>
                        </a:cxn>
                        <a:cxn ang="0">
                          <a:pos x="35" y="6"/>
                        </a:cxn>
                        <a:cxn ang="0">
                          <a:pos x="35" y="6"/>
                        </a:cxn>
                        <a:cxn ang="0">
                          <a:pos x="26" y="3"/>
                        </a:cxn>
                        <a:cxn ang="0">
                          <a:pos x="18" y="2"/>
                        </a:cxn>
                        <a:cxn ang="0">
                          <a:pos x="11" y="0"/>
                        </a:cxn>
                        <a:cxn ang="0">
                          <a:pos x="11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35" h="769">
                          <a:moveTo>
                            <a:pt x="0" y="0"/>
                          </a:moveTo>
                          <a:lnTo>
                            <a:pt x="0" y="769"/>
                          </a:lnTo>
                          <a:lnTo>
                            <a:pt x="0" y="769"/>
                          </a:lnTo>
                          <a:lnTo>
                            <a:pt x="9" y="767"/>
                          </a:lnTo>
                          <a:lnTo>
                            <a:pt x="9" y="767"/>
                          </a:lnTo>
                          <a:lnTo>
                            <a:pt x="18" y="764"/>
                          </a:lnTo>
                          <a:lnTo>
                            <a:pt x="26" y="761"/>
                          </a:lnTo>
                          <a:lnTo>
                            <a:pt x="35" y="754"/>
                          </a:lnTo>
                          <a:lnTo>
                            <a:pt x="35" y="6"/>
                          </a:lnTo>
                          <a:lnTo>
                            <a:pt x="35" y="6"/>
                          </a:lnTo>
                          <a:lnTo>
                            <a:pt x="26" y="3"/>
                          </a:lnTo>
                          <a:lnTo>
                            <a:pt x="18" y="2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12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5519760" y="2368688"/>
                      <a:ext cx="120137" cy="513164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0"/>
                        </a:cxn>
                        <a:cxn ang="0">
                          <a:pos x="27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100"/>
                        </a:cxn>
                        <a:cxn ang="0">
                          <a:pos x="27" y="52"/>
                        </a:cxn>
                        <a:cxn ang="0">
                          <a:pos x="27" y="0"/>
                        </a:cxn>
                      </a:cxnLst>
                      <a:rect l="0" t="0" r="r" b="b"/>
                      <a:pathLst>
                        <a:path w="27" h="100">
                          <a:moveTo>
                            <a:pt x="27" y="0"/>
                          </a:moveTo>
                          <a:lnTo>
                            <a:pt x="27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100"/>
                          </a:lnTo>
                          <a:lnTo>
                            <a:pt x="27" y="52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59595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13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5537557" y="2399477"/>
                      <a:ext cx="111238" cy="477241"/>
                    </a:xfrm>
                    <a:custGeom>
                      <a:avLst/>
                      <a:gdLst/>
                      <a:ahLst/>
                      <a:cxnLst>
                        <a:cxn ang="0">
                          <a:pos x="25" y="0"/>
                        </a:cxn>
                        <a:cxn ang="0">
                          <a:pos x="25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93"/>
                        </a:cxn>
                        <a:cxn ang="0">
                          <a:pos x="25" y="49"/>
                        </a:cxn>
                        <a:cxn ang="0">
                          <a:pos x="25" y="0"/>
                        </a:cxn>
                      </a:cxnLst>
                      <a:rect l="0" t="0" r="r" b="b"/>
                      <a:pathLst>
                        <a:path w="25" h="93">
                          <a:moveTo>
                            <a:pt x="25" y="0"/>
                          </a:moveTo>
                          <a:lnTo>
                            <a:pt x="25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93"/>
                          </a:lnTo>
                          <a:lnTo>
                            <a:pt x="25" y="49"/>
                          </a:lnTo>
                          <a:lnTo>
                            <a:pt x="25" y="0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14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5662143" y="2368688"/>
                      <a:ext cx="698568" cy="27197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50"/>
                        </a:cxn>
                        <a:cxn ang="0">
                          <a:pos x="0" y="50"/>
                        </a:cxn>
                        <a:cxn ang="0">
                          <a:pos x="157" y="53"/>
                        </a:cxn>
                        <a:cxn ang="0">
                          <a:pos x="157" y="53"/>
                        </a:cxn>
                        <a:cxn ang="0">
                          <a:pos x="157" y="0"/>
                        </a:cxn>
                        <a:cxn ang="0">
                          <a:pos x="157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57" h="53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50"/>
                          </a:lnTo>
                          <a:lnTo>
                            <a:pt x="0" y="50"/>
                          </a:lnTo>
                          <a:lnTo>
                            <a:pt x="157" y="53"/>
                          </a:lnTo>
                          <a:lnTo>
                            <a:pt x="157" y="53"/>
                          </a:lnTo>
                          <a:lnTo>
                            <a:pt x="157" y="0"/>
                          </a:lnTo>
                          <a:lnTo>
                            <a:pt x="157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D4D4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15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5688839" y="2399477"/>
                      <a:ext cx="671871" cy="2411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  <a:cxn ang="0">
                          <a:pos x="0" y="46"/>
                        </a:cxn>
                        <a:cxn ang="0">
                          <a:pos x="151" y="47"/>
                        </a:cxn>
                        <a:cxn ang="0">
                          <a:pos x="151" y="47"/>
                        </a:cxn>
                        <a:cxn ang="0">
                          <a:pos x="151" y="0"/>
                        </a:cxn>
                        <a:cxn ang="0">
                          <a:pos x="151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51" h="47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46"/>
                          </a:lnTo>
                          <a:lnTo>
                            <a:pt x="0" y="46"/>
                          </a:lnTo>
                          <a:lnTo>
                            <a:pt x="151" y="47"/>
                          </a:lnTo>
                          <a:lnTo>
                            <a:pt x="151" y="47"/>
                          </a:lnTo>
                          <a:lnTo>
                            <a:pt x="151" y="0"/>
                          </a:lnTo>
                          <a:lnTo>
                            <a:pt x="151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16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5519760" y="2650926"/>
                      <a:ext cx="840951" cy="30276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3"/>
                        </a:cxn>
                        <a:cxn ang="0">
                          <a:pos x="0" y="53"/>
                        </a:cxn>
                        <a:cxn ang="0">
                          <a:pos x="189" y="59"/>
                        </a:cxn>
                        <a:cxn ang="0">
                          <a:pos x="189" y="59"/>
                        </a:cxn>
                        <a:cxn ang="0">
                          <a:pos x="189" y="3"/>
                        </a:cxn>
                        <a:cxn ang="0">
                          <a:pos x="30" y="0"/>
                        </a:cxn>
                        <a:cxn ang="0">
                          <a:pos x="0" y="53"/>
                        </a:cxn>
                      </a:cxnLst>
                      <a:rect l="0" t="0" r="r" b="b"/>
                      <a:pathLst>
                        <a:path w="189" h="59">
                          <a:moveTo>
                            <a:pt x="0" y="53"/>
                          </a:moveTo>
                          <a:lnTo>
                            <a:pt x="0" y="53"/>
                          </a:lnTo>
                          <a:lnTo>
                            <a:pt x="189" y="59"/>
                          </a:lnTo>
                          <a:lnTo>
                            <a:pt x="189" y="59"/>
                          </a:lnTo>
                          <a:lnTo>
                            <a:pt x="189" y="3"/>
                          </a:lnTo>
                          <a:lnTo>
                            <a:pt x="30" y="0"/>
                          </a:lnTo>
                          <a:lnTo>
                            <a:pt x="0" y="53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17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5319535" y="1393676"/>
                      <a:ext cx="1050075" cy="867246"/>
                    </a:xfrm>
                    <a:custGeom>
                      <a:avLst/>
                      <a:gdLst/>
                      <a:ahLst/>
                      <a:cxnLst>
                        <a:cxn ang="0">
                          <a:pos x="236" y="169"/>
                        </a:cxn>
                        <a:cxn ang="0">
                          <a:pos x="0" y="169"/>
                        </a:cxn>
                        <a:cxn ang="0">
                          <a:pos x="0" y="12"/>
                        </a:cxn>
                        <a:cxn ang="0">
                          <a:pos x="236" y="0"/>
                        </a:cxn>
                        <a:cxn ang="0">
                          <a:pos x="236" y="169"/>
                        </a:cxn>
                      </a:cxnLst>
                      <a:rect l="0" t="0" r="r" b="b"/>
                      <a:pathLst>
                        <a:path w="236" h="169">
                          <a:moveTo>
                            <a:pt x="236" y="169"/>
                          </a:moveTo>
                          <a:lnTo>
                            <a:pt x="0" y="169"/>
                          </a:lnTo>
                          <a:lnTo>
                            <a:pt x="0" y="12"/>
                          </a:lnTo>
                          <a:lnTo>
                            <a:pt x="236" y="0"/>
                          </a:lnTo>
                          <a:lnTo>
                            <a:pt x="236" y="169"/>
                          </a:lnTo>
                          <a:close/>
                        </a:path>
                      </a:pathLst>
                    </a:custGeom>
                    <a:solidFill>
                      <a:srgbClr val="59595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18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5350680" y="1429596"/>
                      <a:ext cx="1018930" cy="785139"/>
                    </a:xfrm>
                    <a:custGeom>
                      <a:avLst/>
                      <a:gdLst/>
                      <a:ahLst/>
                      <a:cxnLst>
                        <a:cxn ang="0">
                          <a:pos x="229" y="153"/>
                        </a:cxn>
                        <a:cxn ang="0">
                          <a:pos x="0" y="153"/>
                        </a:cxn>
                        <a:cxn ang="0">
                          <a:pos x="0" y="12"/>
                        </a:cxn>
                        <a:cxn ang="0">
                          <a:pos x="229" y="0"/>
                        </a:cxn>
                        <a:cxn ang="0">
                          <a:pos x="229" y="153"/>
                        </a:cxn>
                      </a:cxnLst>
                      <a:rect l="0" t="0" r="r" b="b"/>
                      <a:pathLst>
                        <a:path w="229" h="153">
                          <a:moveTo>
                            <a:pt x="229" y="153"/>
                          </a:moveTo>
                          <a:lnTo>
                            <a:pt x="0" y="153"/>
                          </a:lnTo>
                          <a:lnTo>
                            <a:pt x="0" y="12"/>
                          </a:lnTo>
                          <a:lnTo>
                            <a:pt x="229" y="0"/>
                          </a:lnTo>
                          <a:lnTo>
                            <a:pt x="229" y="153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19" name="Freeform 2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306185" y="1378279"/>
                      <a:ext cx="1076771" cy="898036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69"/>
                        </a:cxn>
                        <a:cxn ang="0">
                          <a:pos x="6" y="169"/>
                        </a:cxn>
                        <a:cxn ang="0">
                          <a:pos x="6" y="102"/>
                        </a:cxn>
                        <a:cxn ang="0">
                          <a:pos x="236" y="95"/>
                        </a:cxn>
                        <a:cxn ang="0">
                          <a:pos x="236" y="95"/>
                        </a:cxn>
                        <a:cxn ang="0">
                          <a:pos x="236" y="169"/>
                        </a:cxn>
                        <a:cxn ang="0">
                          <a:pos x="236" y="169"/>
                        </a:cxn>
                        <a:cxn ang="0">
                          <a:pos x="6" y="169"/>
                        </a:cxn>
                        <a:cxn ang="0">
                          <a:pos x="6" y="169"/>
                        </a:cxn>
                        <a:cxn ang="0">
                          <a:pos x="236" y="7"/>
                        </a:cxn>
                        <a:cxn ang="0">
                          <a:pos x="236" y="7"/>
                        </a:cxn>
                        <a:cxn ang="0">
                          <a:pos x="236" y="89"/>
                        </a:cxn>
                        <a:cxn ang="0">
                          <a:pos x="6" y="96"/>
                        </a:cxn>
                        <a:cxn ang="0">
                          <a:pos x="6" y="96"/>
                        </a:cxn>
                        <a:cxn ang="0">
                          <a:pos x="6" y="18"/>
                        </a:cxn>
                        <a:cxn ang="0">
                          <a:pos x="6" y="18"/>
                        </a:cxn>
                        <a:cxn ang="0">
                          <a:pos x="236" y="7"/>
                        </a:cxn>
                        <a:cxn ang="0">
                          <a:pos x="236" y="7"/>
                        </a:cxn>
                        <a:cxn ang="0">
                          <a:pos x="240" y="1"/>
                        </a:cxn>
                        <a:cxn ang="0">
                          <a:pos x="240" y="1"/>
                        </a:cxn>
                        <a:cxn ang="0">
                          <a:pos x="239" y="0"/>
                        </a:cxn>
                        <a:cxn ang="0">
                          <a:pos x="3" y="12"/>
                        </a:cxn>
                        <a:cxn ang="0">
                          <a:pos x="3" y="12"/>
                        </a:cxn>
                        <a:cxn ang="0">
                          <a:pos x="0" y="13"/>
                        </a:cxn>
                        <a:cxn ang="0">
                          <a:pos x="0" y="15"/>
                        </a:cxn>
                        <a:cxn ang="0">
                          <a:pos x="0" y="172"/>
                        </a:cxn>
                        <a:cxn ang="0">
                          <a:pos x="0" y="172"/>
                        </a:cxn>
                        <a:cxn ang="0">
                          <a:pos x="0" y="174"/>
                        </a:cxn>
                        <a:cxn ang="0">
                          <a:pos x="3" y="175"/>
                        </a:cxn>
                        <a:cxn ang="0">
                          <a:pos x="239" y="175"/>
                        </a:cxn>
                        <a:cxn ang="0">
                          <a:pos x="239" y="175"/>
                        </a:cxn>
                        <a:cxn ang="0">
                          <a:pos x="240" y="174"/>
                        </a:cxn>
                        <a:cxn ang="0">
                          <a:pos x="242" y="172"/>
                        </a:cxn>
                        <a:cxn ang="0">
                          <a:pos x="242" y="3"/>
                        </a:cxn>
                        <a:cxn ang="0">
                          <a:pos x="242" y="3"/>
                        </a:cxn>
                        <a:cxn ang="0">
                          <a:pos x="240" y="1"/>
                        </a:cxn>
                        <a:cxn ang="0">
                          <a:pos x="240" y="1"/>
                        </a:cxn>
                      </a:cxnLst>
                      <a:rect l="0" t="0" r="r" b="b"/>
                      <a:pathLst>
                        <a:path w="242" h="175">
                          <a:moveTo>
                            <a:pt x="6" y="169"/>
                          </a:moveTo>
                          <a:lnTo>
                            <a:pt x="6" y="169"/>
                          </a:lnTo>
                          <a:lnTo>
                            <a:pt x="6" y="102"/>
                          </a:lnTo>
                          <a:lnTo>
                            <a:pt x="236" y="95"/>
                          </a:lnTo>
                          <a:lnTo>
                            <a:pt x="236" y="95"/>
                          </a:lnTo>
                          <a:lnTo>
                            <a:pt x="236" y="169"/>
                          </a:lnTo>
                          <a:lnTo>
                            <a:pt x="236" y="169"/>
                          </a:lnTo>
                          <a:lnTo>
                            <a:pt x="6" y="169"/>
                          </a:lnTo>
                          <a:lnTo>
                            <a:pt x="6" y="169"/>
                          </a:lnTo>
                          <a:close/>
                          <a:moveTo>
                            <a:pt x="236" y="7"/>
                          </a:moveTo>
                          <a:lnTo>
                            <a:pt x="236" y="7"/>
                          </a:lnTo>
                          <a:lnTo>
                            <a:pt x="236" y="89"/>
                          </a:lnTo>
                          <a:lnTo>
                            <a:pt x="6" y="96"/>
                          </a:lnTo>
                          <a:lnTo>
                            <a:pt x="6" y="96"/>
                          </a:lnTo>
                          <a:lnTo>
                            <a:pt x="6" y="18"/>
                          </a:lnTo>
                          <a:lnTo>
                            <a:pt x="6" y="18"/>
                          </a:lnTo>
                          <a:lnTo>
                            <a:pt x="236" y="7"/>
                          </a:lnTo>
                          <a:lnTo>
                            <a:pt x="236" y="7"/>
                          </a:lnTo>
                          <a:close/>
                          <a:moveTo>
                            <a:pt x="240" y="1"/>
                          </a:moveTo>
                          <a:lnTo>
                            <a:pt x="240" y="1"/>
                          </a:lnTo>
                          <a:lnTo>
                            <a:pt x="239" y="0"/>
                          </a:lnTo>
                          <a:lnTo>
                            <a:pt x="3" y="12"/>
                          </a:lnTo>
                          <a:lnTo>
                            <a:pt x="3" y="12"/>
                          </a:lnTo>
                          <a:lnTo>
                            <a:pt x="0" y="13"/>
                          </a:lnTo>
                          <a:lnTo>
                            <a:pt x="0" y="15"/>
                          </a:lnTo>
                          <a:lnTo>
                            <a:pt x="0" y="172"/>
                          </a:lnTo>
                          <a:lnTo>
                            <a:pt x="0" y="172"/>
                          </a:lnTo>
                          <a:lnTo>
                            <a:pt x="0" y="174"/>
                          </a:lnTo>
                          <a:lnTo>
                            <a:pt x="3" y="175"/>
                          </a:lnTo>
                          <a:lnTo>
                            <a:pt x="239" y="175"/>
                          </a:lnTo>
                          <a:lnTo>
                            <a:pt x="239" y="175"/>
                          </a:lnTo>
                          <a:lnTo>
                            <a:pt x="240" y="174"/>
                          </a:lnTo>
                          <a:lnTo>
                            <a:pt x="242" y="172"/>
                          </a:lnTo>
                          <a:lnTo>
                            <a:pt x="242" y="3"/>
                          </a:lnTo>
                          <a:lnTo>
                            <a:pt x="242" y="3"/>
                          </a:lnTo>
                          <a:lnTo>
                            <a:pt x="240" y="1"/>
                          </a:lnTo>
                          <a:lnTo>
                            <a:pt x="24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20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5283939" y="2348161"/>
                      <a:ext cx="173531" cy="210396"/>
                    </a:xfrm>
                    <a:custGeom>
                      <a:avLst/>
                      <a:gdLst/>
                      <a:ahLst/>
                      <a:cxnLst>
                        <a:cxn ang="0">
                          <a:pos x="39" y="21"/>
                        </a:cxn>
                        <a:cxn ang="0">
                          <a:pos x="39" y="21"/>
                        </a:cxn>
                        <a:cxn ang="0">
                          <a:pos x="38" y="13"/>
                        </a:cxn>
                        <a:cxn ang="0">
                          <a:pos x="33" y="6"/>
                        </a:cxn>
                        <a:cxn ang="0">
                          <a:pos x="27" y="1"/>
                        </a:cxn>
                        <a:cxn ang="0">
                          <a:pos x="20" y="0"/>
                        </a:cxn>
                        <a:cxn ang="0">
                          <a:pos x="20" y="0"/>
                        </a:cxn>
                        <a:cxn ang="0">
                          <a:pos x="12" y="1"/>
                        </a:cxn>
                        <a:cxn ang="0">
                          <a:pos x="6" y="6"/>
                        </a:cxn>
                        <a:cxn ang="0">
                          <a:pos x="1" y="13"/>
                        </a:cxn>
                        <a:cxn ang="0">
                          <a:pos x="0" y="21"/>
                        </a:cxn>
                        <a:cxn ang="0">
                          <a:pos x="0" y="21"/>
                        </a:cxn>
                        <a:cxn ang="0">
                          <a:pos x="1" y="28"/>
                        </a:cxn>
                        <a:cxn ang="0">
                          <a:pos x="6" y="34"/>
                        </a:cxn>
                        <a:cxn ang="0">
                          <a:pos x="12" y="39"/>
                        </a:cxn>
                        <a:cxn ang="0">
                          <a:pos x="20" y="41"/>
                        </a:cxn>
                        <a:cxn ang="0">
                          <a:pos x="20" y="41"/>
                        </a:cxn>
                        <a:cxn ang="0">
                          <a:pos x="27" y="39"/>
                        </a:cxn>
                        <a:cxn ang="0">
                          <a:pos x="33" y="34"/>
                        </a:cxn>
                        <a:cxn ang="0">
                          <a:pos x="38" y="28"/>
                        </a:cxn>
                        <a:cxn ang="0">
                          <a:pos x="39" y="21"/>
                        </a:cxn>
                        <a:cxn ang="0">
                          <a:pos x="39" y="21"/>
                        </a:cxn>
                      </a:cxnLst>
                      <a:rect l="0" t="0" r="r" b="b"/>
                      <a:pathLst>
                        <a:path w="39" h="41">
                          <a:moveTo>
                            <a:pt x="39" y="21"/>
                          </a:moveTo>
                          <a:lnTo>
                            <a:pt x="39" y="21"/>
                          </a:lnTo>
                          <a:lnTo>
                            <a:pt x="38" y="13"/>
                          </a:lnTo>
                          <a:lnTo>
                            <a:pt x="33" y="6"/>
                          </a:lnTo>
                          <a:lnTo>
                            <a:pt x="27" y="1"/>
                          </a:lnTo>
                          <a:lnTo>
                            <a:pt x="20" y="0"/>
                          </a:lnTo>
                          <a:lnTo>
                            <a:pt x="20" y="0"/>
                          </a:lnTo>
                          <a:lnTo>
                            <a:pt x="12" y="1"/>
                          </a:lnTo>
                          <a:lnTo>
                            <a:pt x="6" y="6"/>
                          </a:lnTo>
                          <a:lnTo>
                            <a:pt x="1" y="13"/>
                          </a:lnTo>
                          <a:lnTo>
                            <a:pt x="0" y="21"/>
                          </a:lnTo>
                          <a:lnTo>
                            <a:pt x="0" y="21"/>
                          </a:lnTo>
                          <a:lnTo>
                            <a:pt x="1" y="28"/>
                          </a:lnTo>
                          <a:lnTo>
                            <a:pt x="6" y="34"/>
                          </a:lnTo>
                          <a:lnTo>
                            <a:pt x="12" y="39"/>
                          </a:lnTo>
                          <a:lnTo>
                            <a:pt x="20" y="41"/>
                          </a:lnTo>
                          <a:lnTo>
                            <a:pt x="20" y="41"/>
                          </a:lnTo>
                          <a:lnTo>
                            <a:pt x="27" y="39"/>
                          </a:lnTo>
                          <a:lnTo>
                            <a:pt x="33" y="34"/>
                          </a:lnTo>
                          <a:lnTo>
                            <a:pt x="38" y="28"/>
                          </a:lnTo>
                          <a:lnTo>
                            <a:pt x="39" y="21"/>
                          </a:lnTo>
                          <a:lnTo>
                            <a:pt x="39" y="21"/>
                          </a:lnTo>
                          <a:close/>
                        </a:path>
                      </a:pathLst>
                    </a:custGeom>
                    <a:solidFill>
                      <a:srgbClr val="8C8C8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21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5310636" y="2384081"/>
                      <a:ext cx="120137" cy="138553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14"/>
                        </a:cxn>
                        <a:cxn ang="0">
                          <a:pos x="27" y="14"/>
                        </a:cxn>
                        <a:cxn ang="0">
                          <a:pos x="26" y="8"/>
                        </a:cxn>
                        <a:cxn ang="0">
                          <a:pos x="23" y="3"/>
                        </a:cxn>
                        <a:cxn ang="0">
                          <a:pos x="18" y="0"/>
                        </a:cxn>
                        <a:cxn ang="0">
                          <a:pos x="14" y="0"/>
                        </a:cxn>
                        <a:cxn ang="0">
                          <a:pos x="14" y="0"/>
                        </a:cxn>
                        <a:cxn ang="0">
                          <a:pos x="9" y="0"/>
                        </a:cxn>
                        <a:cxn ang="0">
                          <a:pos x="5" y="3"/>
                        </a:cxn>
                        <a:cxn ang="0">
                          <a:pos x="2" y="8"/>
                        </a:cxn>
                        <a:cxn ang="0">
                          <a:pos x="0" y="14"/>
                        </a:cxn>
                        <a:cxn ang="0">
                          <a:pos x="0" y="14"/>
                        </a:cxn>
                        <a:cxn ang="0">
                          <a:pos x="2" y="18"/>
                        </a:cxn>
                        <a:cxn ang="0">
                          <a:pos x="5" y="23"/>
                        </a:cxn>
                        <a:cxn ang="0">
                          <a:pos x="9" y="26"/>
                        </a:cxn>
                        <a:cxn ang="0">
                          <a:pos x="14" y="27"/>
                        </a:cxn>
                        <a:cxn ang="0">
                          <a:pos x="14" y="27"/>
                        </a:cxn>
                        <a:cxn ang="0">
                          <a:pos x="18" y="26"/>
                        </a:cxn>
                        <a:cxn ang="0">
                          <a:pos x="23" y="23"/>
                        </a:cxn>
                        <a:cxn ang="0">
                          <a:pos x="26" y="18"/>
                        </a:cxn>
                        <a:cxn ang="0">
                          <a:pos x="27" y="14"/>
                        </a:cxn>
                        <a:cxn ang="0">
                          <a:pos x="27" y="14"/>
                        </a:cxn>
                      </a:cxnLst>
                      <a:rect l="0" t="0" r="r" b="b"/>
                      <a:pathLst>
                        <a:path w="27" h="27">
                          <a:moveTo>
                            <a:pt x="27" y="14"/>
                          </a:moveTo>
                          <a:lnTo>
                            <a:pt x="27" y="14"/>
                          </a:lnTo>
                          <a:lnTo>
                            <a:pt x="26" y="8"/>
                          </a:lnTo>
                          <a:lnTo>
                            <a:pt x="23" y="3"/>
                          </a:lnTo>
                          <a:lnTo>
                            <a:pt x="18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9" y="0"/>
                          </a:lnTo>
                          <a:lnTo>
                            <a:pt x="5" y="3"/>
                          </a:lnTo>
                          <a:lnTo>
                            <a:pt x="2" y="8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2" y="18"/>
                          </a:lnTo>
                          <a:lnTo>
                            <a:pt x="5" y="23"/>
                          </a:lnTo>
                          <a:lnTo>
                            <a:pt x="9" y="26"/>
                          </a:lnTo>
                          <a:lnTo>
                            <a:pt x="14" y="27"/>
                          </a:lnTo>
                          <a:lnTo>
                            <a:pt x="14" y="27"/>
                          </a:lnTo>
                          <a:lnTo>
                            <a:pt x="18" y="26"/>
                          </a:lnTo>
                          <a:lnTo>
                            <a:pt x="23" y="23"/>
                          </a:lnTo>
                          <a:lnTo>
                            <a:pt x="26" y="18"/>
                          </a:lnTo>
                          <a:lnTo>
                            <a:pt x="27" y="14"/>
                          </a:lnTo>
                          <a:lnTo>
                            <a:pt x="27" y="14"/>
                          </a:lnTo>
                          <a:close/>
                        </a:path>
                      </a:pathLst>
                    </a:custGeom>
                    <a:solidFill>
                      <a:srgbClr val="33A02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22" name="Freeform 2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297286" y="2368688"/>
                      <a:ext cx="146834" cy="174476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7"/>
                        </a:cxn>
                        <a:cxn ang="0">
                          <a:pos x="6" y="17"/>
                        </a:cxn>
                        <a:cxn ang="0">
                          <a:pos x="8" y="12"/>
                        </a:cxn>
                        <a:cxn ang="0">
                          <a:pos x="9" y="9"/>
                        </a:cxn>
                        <a:cxn ang="0">
                          <a:pos x="12" y="6"/>
                        </a:cxn>
                        <a:cxn ang="0">
                          <a:pos x="17" y="6"/>
                        </a:cxn>
                        <a:cxn ang="0">
                          <a:pos x="17" y="6"/>
                        </a:cxn>
                        <a:cxn ang="0">
                          <a:pos x="21" y="6"/>
                        </a:cxn>
                        <a:cxn ang="0">
                          <a:pos x="24" y="9"/>
                        </a:cxn>
                        <a:cxn ang="0">
                          <a:pos x="26" y="12"/>
                        </a:cxn>
                        <a:cxn ang="0">
                          <a:pos x="27" y="17"/>
                        </a:cxn>
                        <a:cxn ang="0">
                          <a:pos x="27" y="17"/>
                        </a:cxn>
                        <a:cxn ang="0">
                          <a:pos x="26" y="20"/>
                        </a:cxn>
                        <a:cxn ang="0">
                          <a:pos x="24" y="24"/>
                        </a:cxn>
                        <a:cxn ang="0">
                          <a:pos x="21" y="26"/>
                        </a:cxn>
                        <a:cxn ang="0">
                          <a:pos x="17" y="27"/>
                        </a:cxn>
                        <a:cxn ang="0">
                          <a:pos x="17" y="27"/>
                        </a:cxn>
                        <a:cxn ang="0">
                          <a:pos x="12" y="26"/>
                        </a:cxn>
                        <a:cxn ang="0">
                          <a:pos x="9" y="24"/>
                        </a:cxn>
                        <a:cxn ang="0">
                          <a:pos x="8" y="20"/>
                        </a:cxn>
                        <a:cxn ang="0">
                          <a:pos x="6" y="17"/>
                        </a:cxn>
                        <a:cxn ang="0">
                          <a:pos x="6" y="17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  <a:cxn ang="0">
                          <a:pos x="2" y="23"/>
                        </a:cxn>
                        <a:cxn ang="0">
                          <a:pos x="6" y="29"/>
                        </a:cxn>
                        <a:cxn ang="0">
                          <a:pos x="11" y="32"/>
                        </a:cxn>
                        <a:cxn ang="0">
                          <a:pos x="17" y="34"/>
                        </a:cxn>
                        <a:cxn ang="0">
                          <a:pos x="17" y="34"/>
                        </a:cxn>
                        <a:cxn ang="0">
                          <a:pos x="23" y="32"/>
                        </a:cxn>
                        <a:cxn ang="0">
                          <a:pos x="29" y="29"/>
                        </a:cxn>
                        <a:cxn ang="0">
                          <a:pos x="32" y="23"/>
                        </a:cxn>
                        <a:cxn ang="0">
                          <a:pos x="33" y="17"/>
                        </a:cxn>
                        <a:cxn ang="0">
                          <a:pos x="33" y="17"/>
                        </a:cxn>
                        <a:cxn ang="0">
                          <a:pos x="32" y="11"/>
                        </a:cxn>
                        <a:cxn ang="0">
                          <a:pos x="29" y="5"/>
                        </a:cxn>
                        <a:cxn ang="0">
                          <a:pos x="23" y="2"/>
                        </a:cxn>
                        <a:cxn ang="0">
                          <a:pos x="17" y="0"/>
                        </a:cxn>
                        <a:cxn ang="0">
                          <a:pos x="17" y="0"/>
                        </a:cxn>
                        <a:cxn ang="0">
                          <a:pos x="11" y="2"/>
                        </a:cxn>
                        <a:cxn ang="0">
                          <a:pos x="6" y="5"/>
                        </a:cxn>
                        <a:cxn ang="0">
                          <a:pos x="2" y="11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</a:cxnLst>
                      <a:rect l="0" t="0" r="r" b="b"/>
                      <a:pathLst>
                        <a:path w="33" h="34">
                          <a:moveTo>
                            <a:pt x="6" y="17"/>
                          </a:moveTo>
                          <a:lnTo>
                            <a:pt x="6" y="17"/>
                          </a:lnTo>
                          <a:lnTo>
                            <a:pt x="8" y="12"/>
                          </a:lnTo>
                          <a:lnTo>
                            <a:pt x="9" y="9"/>
                          </a:lnTo>
                          <a:lnTo>
                            <a:pt x="12" y="6"/>
                          </a:lnTo>
                          <a:lnTo>
                            <a:pt x="17" y="6"/>
                          </a:lnTo>
                          <a:lnTo>
                            <a:pt x="17" y="6"/>
                          </a:lnTo>
                          <a:lnTo>
                            <a:pt x="21" y="6"/>
                          </a:lnTo>
                          <a:lnTo>
                            <a:pt x="24" y="9"/>
                          </a:lnTo>
                          <a:lnTo>
                            <a:pt x="26" y="12"/>
                          </a:lnTo>
                          <a:lnTo>
                            <a:pt x="27" y="17"/>
                          </a:lnTo>
                          <a:lnTo>
                            <a:pt x="27" y="17"/>
                          </a:lnTo>
                          <a:lnTo>
                            <a:pt x="26" y="20"/>
                          </a:lnTo>
                          <a:lnTo>
                            <a:pt x="24" y="24"/>
                          </a:lnTo>
                          <a:lnTo>
                            <a:pt x="21" y="26"/>
                          </a:lnTo>
                          <a:lnTo>
                            <a:pt x="17" y="27"/>
                          </a:lnTo>
                          <a:lnTo>
                            <a:pt x="17" y="27"/>
                          </a:lnTo>
                          <a:lnTo>
                            <a:pt x="12" y="26"/>
                          </a:lnTo>
                          <a:lnTo>
                            <a:pt x="9" y="24"/>
                          </a:lnTo>
                          <a:lnTo>
                            <a:pt x="8" y="20"/>
                          </a:lnTo>
                          <a:lnTo>
                            <a:pt x="6" y="17"/>
                          </a:lnTo>
                          <a:lnTo>
                            <a:pt x="6" y="17"/>
                          </a:lnTo>
                          <a:close/>
                          <a:moveTo>
                            <a:pt x="0" y="17"/>
                          </a:moveTo>
                          <a:lnTo>
                            <a:pt x="0" y="17"/>
                          </a:lnTo>
                          <a:lnTo>
                            <a:pt x="2" y="23"/>
                          </a:lnTo>
                          <a:lnTo>
                            <a:pt x="6" y="29"/>
                          </a:lnTo>
                          <a:lnTo>
                            <a:pt x="11" y="32"/>
                          </a:lnTo>
                          <a:lnTo>
                            <a:pt x="17" y="34"/>
                          </a:lnTo>
                          <a:lnTo>
                            <a:pt x="17" y="34"/>
                          </a:lnTo>
                          <a:lnTo>
                            <a:pt x="23" y="32"/>
                          </a:lnTo>
                          <a:lnTo>
                            <a:pt x="29" y="29"/>
                          </a:lnTo>
                          <a:lnTo>
                            <a:pt x="32" y="23"/>
                          </a:lnTo>
                          <a:lnTo>
                            <a:pt x="33" y="17"/>
                          </a:lnTo>
                          <a:lnTo>
                            <a:pt x="33" y="17"/>
                          </a:lnTo>
                          <a:lnTo>
                            <a:pt x="32" y="11"/>
                          </a:lnTo>
                          <a:lnTo>
                            <a:pt x="29" y="5"/>
                          </a:lnTo>
                          <a:lnTo>
                            <a:pt x="23" y="2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1" y="2"/>
                          </a:lnTo>
                          <a:lnTo>
                            <a:pt x="6" y="5"/>
                          </a:lnTo>
                          <a:lnTo>
                            <a:pt x="2" y="11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23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5283939" y="2594480"/>
                      <a:ext cx="173531" cy="210396"/>
                    </a:xfrm>
                    <a:custGeom>
                      <a:avLst/>
                      <a:gdLst/>
                      <a:ahLst/>
                      <a:cxnLst>
                        <a:cxn ang="0">
                          <a:pos x="39" y="21"/>
                        </a:cxn>
                        <a:cxn ang="0">
                          <a:pos x="39" y="21"/>
                        </a:cxn>
                        <a:cxn ang="0">
                          <a:pos x="38" y="14"/>
                        </a:cxn>
                        <a:cxn ang="0">
                          <a:pos x="33" y="6"/>
                        </a:cxn>
                        <a:cxn ang="0">
                          <a:pos x="27" y="2"/>
                        </a:cxn>
                        <a:cxn ang="0">
                          <a:pos x="20" y="0"/>
                        </a:cxn>
                        <a:cxn ang="0">
                          <a:pos x="20" y="0"/>
                        </a:cxn>
                        <a:cxn ang="0">
                          <a:pos x="12" y="2"/>
                        </a:cxn>
                        <a:cxn ang="0">
                          <a:pos x="6" y="6"/>
                        </a:cxn>
                        <a:cxn ang="0">
                          <a:pos x="1" y="14"/>
                        </a:cxn>
                        <a:cxn ang="0">
                          <a:pos x="0" y="21"/>
                        </a:cxn>
                        <a:cxn ang="0">
                          <a:pos x="0" y="21"/>
                        </a:cxn>
                        <a:cxn ang="0">
                          <a:pos x="1" y="29"/>
                        </a:cxn>
                        <a:cxn ang="0">
                          <a:pos x="6" y="35"/>
                        </a:cxn>
                        <a:cxn ang="0">
                          <a:pos x="12" y="39"/>
                        </a:cxn>
                        <a:cxn ang="0">
                          <a:pos x="20" y="41"/>
                        </a:cxn>
                        <a:cxn ang="0">
                          <a:pos x="20" y="41"/>
                        </a:cxn>
                        <a:cxn ang="0">
                          <a:pos x="27" y="39"/>
                        </a:cxn>
                        <a:cxn ang="0">
                          <a:pos x="33" y="35"/>
                        </a:cxn>
                        <a:cxn ang="0">
                          <a:pos x="38" y="29"/>
                        </a:cxn>
                        <a:cxn ang="0">
                          <a:pos x="39" y="21"/>
                        </a:cxn>
                        <a:cxn ang="0">
                          <a:pos x="39" y="21"/>
                        </a:cxn>
                      </a:cxnLst>
                      <a:rect l="0" t="0" r="r" b="b"/>
                      <a:pathLst>
                        <a:path w="39" h="41">
                          <a:moveTo>
                            <a:pt x="39" y="21"/>
                          </a:moveTo>
                          <a:lnTo>
                            <a:pt x="39" y="21"/>
                          </a:lnTo>
                          <a:lnTo>
                            <a:pt x="38" y="14"/>
                          </a:lnTo>
                          <a:lnTo>
                            <a:pt x="33" y="6"/>
                          </a:lnTo>
                          <a:lnTo>
                            <a:pt x="27" y="2"/>
                          </a:lnTo>
                          <a:lnTo>
                            <a:pt x="20" y="0"/>
                          </a:lnTo>
                          <a:lnTo>
                            <a:pt x="20" y="0"/>
                          </a:lnTo>
                          <a:lnTo>
                            <a:pt x="12" y="2"/>
                          </a:lnTo>
                          <a:lnTo>
                            <a:pt x="6" y="6"/>
                          </a:lnTo>
                          <a:lnTo>
                            <a:pt x="1" y="14"/>
                          </a:lnTo>
                          <a:lnTo>
                            <a:pt x="0" y="21"/>
                          </a:lnTo>
                          <a:lnTo>
                            <a:pt x="0" y="21"/>
                          </a:lnTo>
                          <a:lnTo>
                            <a:pt x="1" y="29"/>
                          </a:lnTo>
                          <a:lnTo>
                            <a:pt x="6" y="35"/>
                          </a:lnTo>
                          <a:lnTo>
                            <a:pt x="12" y="39"/>
                          </a:lnTo>
                          <a:lnTo>
                            <a:pt x="20" y="41"/>
                          </a:lnTo>
                          <a:lnTo>
                            <a:pt x="20" y="41"/>
                          </a:lnTo>
                          <a:lnTo>
                            <a:pt x="27" y="39"/>
                          </a:lnTo>
                          <a:lnTo>
                            <a:pt x="33" y="35"/>
                          </a:lnTo>
                          <a:lnTo>
                            <a:pt x="38" y="29"/>
                          </a:lnTo>
                          <a:lnTo>
                            <a:pt x="39" y="21"/>
                          </a:lnTo>
                          <a:lnTo>
                            <a:pt x="39" y="21"/>
                          </a:lnTo>
                          <a:close/>
                        </a:path>
                      </a:pathLst>
                    </a:custGeom>
                    <a:solidFill>
                      <a:srgbClr val="8C8C8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24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5310636" y="2635533"/>
                      <a:ext cx="120137" cy="138553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13"/>
                        </a:cxn>
                        <a:cxn ang="0">
                          <a:pos x="27" y="13"/>
                        </a:cxn>
                        <a:cxn ang="0">
                          <a:pos x="26" y="7"/>
                        </a:cxn>
                        <a:cxn ang="0">
                          <a:pos x="23" y="3"/>
                        </a:cxn>
                        <a:cxn ang="0">
                          <a:pos x="18" y="0"/>
                        </a:cxn>
                        <a:cxn ang="0">
                          <a:pos x="14" y="0"/>
                        </a:cxn>
                        <a:cxn ang="0">
                          <a:pos x="14" y="0"/>
                        </a:cxn>
                        <a:cxn ang="0">
                          <a:pos x="9" y="0"/>
                        </a:cxn>
                        <a:cxn ang="0">
                          <a:pos x="5" y="3"/>
                        </a:cxn>
                        <a:cxn ang="0">
                          <a:pos x="2" y="7"/>
                        </a:cxn>
                        <a:cxn ang="0">
                          <a:pos x="0" y="13"/>
                        </a:cxn>
                        <a:cxn ang="0">
                          <a:pos x="0" y="13"/>
                        </a:cxn>
                        <a:cxn ang="0">
                          <a:pos x="2" y="18"/>
                        </a:cxn>
                        <a:cxn ang="0">
                          <a:pos x="5" y="22"/>
                        </a:cxn>
                        <a:cxn ang="0">
                          <a:pos x="9" y="25"/>
                        </a:cxn>
                        <a:cxn ang="0">
                          <a:pos x="14" y="27"/>
                        </a:cxn>
                        <a:cxn ang="0">
                          <a:pos x="14" y="27"/>
                        </a:cxn>
                        <a:cxn ang="0">
                          <a:pos x="18" y="25"/>
                        </a:cxn>
                        <a:cxn ang="0">
                          <a:pos x="23" y="22"/>
                        </a:cxn>
                        <a:cxn ang="0">
                          <a:pos x="26" y="18"/>
                        </a:cxn>
                        <a:cxn ang="0">
                          <a:pos x="27" y="13"/>
                        </a:cxn>
                        <a:cxn ang="0">
                          <a:pos x="27" y="13"/>
                        </a:cxn>
                      </a:cxnLst>
                      <a:rect l="0" t="0" r="r" b="b"/>
                      <a:pathLst>
                        <a:path w="27" h="27">
                          <a:moveTo>
                            <a:pt x="27" y="13"/>
                          </a:moveTo>
                          <a:lnTo>
                            <a:pt x="27" y="13"/>
                          </a:lnTo>
                          <a:lnTo>
                            <a:pt x="26" y="7"/>
                          </a:lnTo>
                          <a:lnTo>
                            <a:pt x="23" y="3"/>
                          </a:lnTo>
                          <a:lnTo>
                            <a:pt x="18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9" y="0"/>
                          </a:lnTo>
                          <a:lnTo>
                            <a:pt x="5" y="3"/>
                          </a:lnTo>
                          <a:lnTo>
                            <a:pt x="2" y="7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2" y="18"/>
                          </a:lnTo>
                          <a:lnTo>
                            <a:pt x="5" y="22"/>
                          </a:lnTo>
                          <a:lnTo>
                            <a:pt x="9" y="25"/>
                          </a:lnTo>
                          <a:lnTo>
                            <a:pt x="14" y="27"/>
                          </a:lnTo>
                          <a:lnTo>
                            <a:pt x="14" y="27"/>
                          </a:lnTo>
                          <a:lnTo>
                            <a:pt x="18" y="25"/>
                          </a:lnTo>
                          <a:lnTo>
                            <a:pt x="23" y="22"/>
                          </a:lnTo>
                          <a:lnTo>
                            <a:pt x="26" y="18"/>
                          </a:lnTo>
                          <a:lnTo>
                            <a:pt x="27" y="13"/>
                          </a:lnTo>
                          <a:lnTo>
                            <a:pt x="27" y="13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25" name="Freeform 2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297286" y="2620136"/>
                      <a:ext cx="146834" cy="169343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6"/>
                        </a:cxn>
                        <a:cxn ang="0">
                          <a:pos x="6" y="16"/>
                        </a:cxn>
                        <a:cxn ang="0">
                          <a:pos x="8" y="12"/>
                        </a:cxn>
                        <a:cxn ang="0">
                          <a:pos x="9" y="9"/>
                        </a:cxn>
                        <a:cxn ang="0">
                          <a:pos x="12" y="6"/>
                        </a:cxn>
                        <a:cxn ang="0">
                          <a:pos x="17" y="6"/>
                        </a:cxn>
                        <a:cxn ang="0">
                          <a:pos x="17" y="6"/>
                        </a:cxn>
                        <a:cxn ang="0">
                          <a:pos x="21" y="6"/>
                        </a:cxn>
                        <a:cxn ang="0">
                          <a:pos x="24" y="9"/>
                        </a:cxn>
                        <a:cxn ang="0">
                          <a:pos x="26" y="12"/>
                        </a:cxn>
                        <a:cxn ang="0">
                          <a:pos x="27" y="16"/>
                        </a:cxn>
                        <a:cxn ang="0">
                          <a:pos x="27" y="16"/>
                        </a:cxn>
                        <a:cxn ang="0">
                          <a:pos x="26" y="19"/>
                        </a:cxn>
                        <a:cxn ang="0">
                          <a:pos x="24" y="24"/>
                        </a:cxn>
                        <a:cxn ang="0">
                          <a:pos x="21" y="25"/>
                        </a:cxn>
                        <a:cxn ang="0">
                          <a:pos x="17" y="27"/>
                        </a:cxn>
                        <a:cxn ang="0">
                          <a:pos x="17" y="27"/>
                        </a:cxn>
                        <a:cxn ang="0">
                          <a:pos x="12" y="25"/>
                        </a:cxn>
                        <a:cxn ang="0">
                          <a:pos x="9" y="24"/>
                        </a:cxn>
                        <a:cxn ang="0">
                          <a:pos x="8" y="19"/>
                        </a:cxn>
                        <a:cxn ang="0">
                          <a:pos x="6" y="16"/>
                        </a:cxn>
                        <a:cxn ang="0">
                          <a:pos x="6" y="16"/>
                        </a:cxn>
                        <a:cxn ang="0">
                          <a:pos x="0" y="16"/>
                        </a:cxn>
                        <a:cxn ang="0">
                          <a:pos x="0" y="16"/>
                        </a:cxn>
                        <a:cxn ang="0">
                          <a:pos x="2" y="22"/>
                        </a:cxn>
                        <a:cxn ang="0">
                          <a:pos x="6" y="28"/>
                        </a:cxn>
                        <a:cxn ang="0">
                          <a:pos x="11" y="31"/>
                        </a:cxn>
                        <a:cxn ang="0">
                          <a:pos x="17" y="33"/>
                        </a:cxn>
                        <a:cxn ang="0">
                          <a:pos x="17" y="33"/>
                        </a:cxn>
                        <a:cxn ang="0">
                          <a:pos x="23" y="31"/>
                        </a:cxn>
                        <a:cxn ang="0">
                          <a:pos x="29" y="28"/>
                        </a:cxn>
                        <a:cxn ang="0">
                          <a:pos x="32" y="22"/>
                        </a:cxn>
                        <a:cxn ang="0">
                          <a:pos x="33" y="16"/>
                        </a:cxn>
                        <a:cxn ang="0">
                          <a:pos x="33" y="16"/>
                        </a:cxn>
                        <a:cxn ang="0">
                          <a:pos x="32" y="10"/>
                        </a:cxn>
                        <a:cxn ang="0">
                          <a:pos x="29" y="4"/>
                        </a:cxn>
                        <a:cxn ang="0">
                          <a:pos x="23" y="1"/>
                        </a:cxn>
                        <a:cxn ang="0">
                          <a:pos x="17" y="0"/>
                        </a:cxn>
                        <a:cxn ang="0">
                          <a:pos x="17" y="0"/>
                        </a:cxn>
                        <a:cxn ang="0">
                          <a:pos x="11" y="1"/>
                        </a:cxn>
                        <a:cxn ang="0">
                          <a:pos x="6" y="4"/>
                        </a:cxn>
                        <a:cxn ang="0">
                          <a:pos x="2" y="10"/>
                        </a:cxn>
                        <a:cxn ang="0">
                          <a:pos x="0" y="16"/>
                        </a:cxn>
                        <a:cxn ang="0">
                          <a:pos x="0" y="16"/>
                        </a:cxn>
                      </a:cxnLst>
                      <a:rect l="0" t="0" r="r" b="b"/>
                      <a:pathLst>
                        <a:path w="33" h="33">
                          <a:moveTo>
                            <a:pt x="6" y="16"/>
                          </a:moveTo>
                          <a:lnTo>
                            <a:pt x="6" y="16"/>
                          </a:lnTo>
                          <a:lnTo>
                            <a:pt x="8" y="12"/>
                          </a:lnTo>
                          <a:lnTo>
                            <a:pt x="9" y="9"/>
                          </a:lnTo>
                          <a:lnTo>
                            <a:pt x="12" y="6"/>
                          </a:lnTo>
                          <a:lnTo>
                            <a:pt x="17" y="6"/>
                          </a:lnTo>
                          <a:lnTo>
                            <a:pt x="17" y="6"/>
                          </a:lnTo>
                          <a:lnTo>
                            <a:pt x="21" y="6"/>
                          </a:lnTo>
                          <a:lnTo>
                            <a:pt x="24" y="9"/>
                          </a:lnTo>
                          <a:lnTo>
                            <a:pt x="26" y="12"/>
                          </a:lnTo>
                          <a:lnTo>
                            <a:pt x="27" y="16"/>
                          </a:lnTo>
                          <a:lnTo>
                            <a:pt x="27" y="16"/>
                          </a:lnTo>
                          <a:lnTo>
                            <a:pt x="26" y="19"/>
                          </a:lnTo>
                          <a:lnTo>
                            <a:pt x="24" y="24"/>
                          </a:lnTo>
                          <a:lnTo>
                            <a:pt x="21" y="25"/>
                          </a:lnTo>
                          <a:lnTo>
                            <a:pt x="17" y="27"/>
                          </a:lnTo>
                          <a:lnTo>
                            <a:pt x="17" y="27"/>
                          </a:lnTo>
                          <a:lnTo>
                            <a:pt x="12" y="25"/>
                          </a:lnTo>
                          <a:lnTo>
                            <a:pt x="9" y="24"/>
                          </a:lnTo>
                          <a:lnTo>
                            <a:pt x="8" y="19"/>
                          </a:lnTo>
                          <a:lnTo>
                            <a:pt x="6" y="16"/>
                          </a:lnTo>
                          <a:lnTo>
                            <a:pt x="6" y="16"/>
                          </a:lnTo>
                          <a:close/>
                          <a:moveTo>
                            <a:pt x="0" y="16"/>
                          </a:moveTo>
                          <a:lnTo>
                            <a:pt x="0" y="16"/>
                          </a:lnTo>
                          <a:lnTo>
                            <a:pt x="2" y="22"/>
                          </a:lnTo>
                          <a:lnTo>
                            <a:pt x="6" y="28"/>
                          </a:lnTo>
                          <a:lnTo>
                            <a:pt x="11" y="31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23" y="31"/>
                          </a:lnTo>
                          <a:lnTo>
                            <a:pt x="29" y="28"/>
                          </a:lnTo>
                          <a:lnTo>
                            <a:pt x="32" y="22"/>
                          </a:lnTo>
                          <a:lnTo>
                            <a:pt x="33" y="16"/>
                          </a:lnTo>
                          <a:lnTo>
                            <a:pt x="33" y="16"/>
                          </a:lnTo>
                          <a:lnTo>
                            <a:pt x="32" y="10"/>
                          </a:lnTo>
                          <a:lnTo>
                            <a:pt x="29" y="4"/>
                          </a:lnTo>
                          <a:lnTo>
                            <a:pt x="23" y="1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1" y="1"/>
                          </a:lnTo>
                          <a:lnTo>
                            <a:pt x="6" y="4"/>
                          </a:lnTo>
                          <a:lnTo>
                            <a:pt x="2" y="10"/>
                          </a:lnTo>
                          <a:lnTo>
                            <a:pt x="0" y="16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26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5404073" y="1470649"/>
                      <a:ext cx="903244" cy="333555"/>
                    </a:xfrm>
                    <a:custGeom>
                      <a:avLst/>
                      <a:gdLst/>
                      <a:ahLst/>
                      <a:cxnLst>
                        <a:cxn ang="0">
                          <a:pos x="203" y="59"/>
                        </a:cxn>
                        <a:cxn ang="0">
                          <a:pos x="0" y="65"/>
                        </a:cxn>
                        <a:cxn ang="0">
                          <a:pos x="0" y="10"/>
                        </a:cxn>
                        <a:cxn ang="0">
                          <a:pos x="203" y="0"/>
                        </a:cxn>
                        <a:cxn ang="0">
                          <a:pos x="203" y="59"/>
                        </a:cxn>
                      </a:cxnLst>
                      <a:rect l="0" t="0" r="r" b="b"/>
                      <a:pathLst>
                        <a:path w="203" h="65">
                          <a:moveTo>
                            <a:pt x="203" y="59"/>
                          </a:moveTo>
                          <a:lnTo>
                            <a:pt x="0" y="65"/>
                          </a:lnTo>
                          <a:lnTo>
                            <a:pt x="0" y="10"/>
                          </a:lnTo>
                          <a:lnTo>
                            <a:pt x="203" y="0"/>
                          </a:lnTo>
                          <a:lnTo>
                            <a:pt x="203" y="59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27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5404073" y="1609205"/>
                      <a:ext cx="867648" cy="164213"/>
                    </a:xfrm>
                    <a:custGeom>
                      <a:avLst/>
                      <a:gdLst/>
                      <a:ahLst/>
                      <a:cxnLst>
                        <a:cxn ang="0">
                          <a:pos x="195" y="26"/>
                        </a:cxn>
                        <a:cxn ang="0">
                          <a:pos x="0" y="32"/>
                        </a:cxn>
                        <a:cxn ang="0">
                          <a:pos x="0" y="12"/>
                        </a:cxn>
                        <a:cxn ang="0">
                          <a:pos x="195" y="0"/>
                        </a:cxn>
                        <a:cxn ang="0">
                          <a:pos x="195" y="26"/>
                        </a:cxn>
                      </a:cxnLst>
                      <a:rect l="0" t="0" r="r" b="b"/>
                      <a:pathLst>
                        <a:path w="195" h="32">
                          <a:moveTo>
                            <a:pt x="195" y="26"/>
                          </a:moveTo>
                          <a:lnTo>
                            <a:pt x="0" y="32"/>
                          </a:lnTo>
                          <a:lnTo>
                            <a:pt x="0" y="12"/>
                          </a:lnTo>
                          <a:lnTo>
                            <a:pt x="195" y="0"/>
                          </a:lnTo>
                          <a:lnTo>
                            <a:pt x="195" y="26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28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15536" y="2476450"/>
                      <a:ext cx="645174" cy="66710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29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5715536" y="2445661"/>
                      <a:ext cx="645174" cy="7184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2"/>
                        </a:cxn>
                        <a:cxn ang="0">
                          <a:pos x="145" y="14"/>
                        </a:cxn>
                        <a:cxn ang="0">
                          <a:pos x="145" y="2"/>
                        </a:cxn>
                        <a:cxn ang="0">
                          <a:pos x="0" y="0"/>
                        </a:cxn>
                        <a:cxn ang="0">
                          <a:pos x="0" y="12"/>
                        </a:cxn>
                      </a:cxnLst>
                      <a:rect l="0" t="0" r="r" b="b"/>
                      <a:pathLst>
                        <a:path w="145" h="14">
                          <a:moveTo>
                            <a:pt x="0" y="12"/>
                          </a:moveTo>
                          <a:lnTo>
                            <a:pt x="145" y="14"/>
                          </a:lnTo>
                          <a:lnTo>
                            <a:pt x="145" y="2"/>
                          </a:lnTo>
                          <a:lnTo>
                            <a:pt x="0" y="0"/>
                          </a:lnTo>
                          <a:lnTo>
                            <a:pt x="0" y="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30" name="Freeform 3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181600" y="1219200"/>
                      <a:ext cx="2687479" cy="4038600"/>
                    </a:xfrm>
                    <a:custGeom>
                      <a:avLst/>
                      <a:gdLst/>
                      <a:ahLst/>
                      <a:cxnLst>
                        <a:cxn ang="0">
                          <a:pos x="592" y="645"/>
                        </a:cxn>
                        <a:cxn ang="0">
                          <a:pos x="333" y="18"/>
                        </a:cxn>
                        <a:cxn ang="0">
                          <a:pos x="592" y="58"/>
                        </a:cxn>
                        <a:cxn ang="0">
                          <a:pos x="592" y="645"/>
                        </a:cxn>
                        <a:cxn ang="0">
                          <a:pos x="304" y="770"/>
                        </a:cxn>
                        <a:cxn ang="0">
                          <a:pos x="297" y="773"/>
                        </a:cxn>
                        <a:cxn ang="0">
                          <a:pos x="297" y="12"/>
                        </a:cxn>
                        <a:cxn ang="0">
                          <a:pos x="304" y="14"/>
                        </a:cxn>
                        <a:cxn ang="0">
                          <a:pos x="321" y="763"/>
                        </a:cxn>
                        <a:cxn ang="0">
                          <a:pos x="304" y="770"/>
                        </a:cxn>
                        <a:cxn ang="0">
                          <a:pos x="286" y="775"/>
                        </a:cxn>
                        <a:cxn ang="0">
                          <a:pos x="221" y="770"/>
                        </a:cxn>
                        <a:cxn ang="0">
                          <a:pos x="124" y="761"/>
                        </a:cxn>
                        <a:cxn ang="0">
                          <a:pos x="61" y="752"/>
                        </a:cxn>
                        <a:cxn ang="0">
                          <a:pos x="15" y="740"/>
                        </a:cxn>
                        <a:cxn ang="0">
                          <a:pos x="14" y="739"/>
                        </a:cxn>
                        <a:cxn ang="0">
                          <a:pos x="12" y="734"/>
                        </a:cxn>
                        <a:cxn ang="0">
                          <a:pos x="12" y="29"/>
                        </a:cxn>
                        <a:cxn ang="0">
                          <a:pos x="285" y="12"/>
                        </a:cxn>
                        <a:cxn ang="0">
                          <a:pos x="291" y="12"/>
                        </a:cxn>
                        <a:cxn ang="0">
                          <a:pos x="291" y="773"/>
                        </a:cxn>
                        <a:cxn ang="0">
                          <a:pos x="286" y="775"/>
                        </a:cxn>
                        <a:cxn ang="0">
                          <a:pos x="306" y="2"/>
                        </a:cxn>
                        <a:cxn ang="0">
                          <a:pos x="291" y="0"/>
                        </a:cxn>
                        <a:cxn ang="0">
                          <a:pos x="285" y="0"/>
                        </a:cxn>
                        <a:cxn ang="0">
                          <a:pos x="5" y="17"/>
                        </a:cxn>
                        <a:cxn ang="0">
                          <a:pos x="0" y="23"/>
                        </a:cxn>
                        <a:cxn ang="0">
                          <a:pos x="0" y="734"/>
                        </a:cxn>
                        <a:cxn ang="0">
                          <a:pos x="2" y="743"/>
                        </a:cxn>
                        <a:cxn ang="0">
                          <a:pos x="9" y="751"/>
                        </a:cxn>
                        <a:cxn ang="0">
                          <a:pos x="11" y="751"/>
                        </a:cxn>
                        <a:cxn ang="0">
                          <a:pos x="38" y="758"/>
                        </a:cxn>
                        <a:cxn ang="0">
                          <a:pos x="87" y="769"/>
                        </a:cxn>
                        <a:cxn ang="0">
                          <a:pos x="167" y="779"/>
                        </a:cxn>
                        <a:cxn ang="0">
                          <a:pos x="285" y="787"/>
                        </a:cxn>
                        <a:cxn ang="0">
                          <a:pos x="292" y="785"/>
                        </a:cxn>
                        <a:cxn ang="0">
                          <a:pos x="309" y="782"/>
                        </a:cxn>
                        <a:cxn ang="0">
                          <a:pos x="599" y="655"/>
                        </a:cxn>
                        <a:cxn ang="0">
                          <a:pos x="604" y="649"/>
                        </a:cxn>
                        <a:cxn ang="0">
                          <a:pos x="604" y="52"/>
                        </a:cxn>
                        <a:cxn ang="0">
                          <a:pos x="598" y="46"/>
                        </a:cxn>
                      </a:cxnLst>
                      <a:rect l="0" t="0" r="r" b="b"/>
                      <a:pathLst>
                        <a:path w="604" h="787">
                          <a:moveTo>
                            <a:pt x="592" y="645"/>
                          </a:moveTo>
                          <a:lnTo>
                            <a:pt x="592" y="645"/>
                          </a:lnTo>
                          <a:lnTo>
                            <a:pt x="333" y="758"/>
                          </a:lnTo>
                          <a:lnTo>
                            <a:pt x="333" y="18"/>
                          </a:lnTo>
                          <a:lnTo>
                            <a:pt x="333" y="18"/>
                          </a:lnTo>
                          <a:lnTo>
                            <a:pt x="592" y="58"/>
                          </a:lnTo>
                          <a:lnTo>
                            <a:pt x="592" y="58"/>
                          </a:lnTo>
                          <a:lnTo>
                            <a:pt x="592" y="645"/>
                          </a:lnTo>
                          <a:lnTo>
                            <a:pt x="592" y="645"/>
                          </a:lnTo>
                          <a:close/>
                          <a:moveTo>
                            <a:pt x="304" y="770"/>
                          </a:moveTo>
                          <a:lnTo>
                            <a:pt x="304" y="770"/>
                          </a:lnTo>
                          <a:lnTo>
                            <a:pt x="297" y="773"/>
                          </a:lnTo>
                          <a:lnTo>
                            <a:pt x="297" y="12"/>
                          </a:lnTo>
                          <a:lnTo>
                            <a:pt x="297" y="12"/>
                          </a:lnTo>
                          <a:lnTo>
                            <a:pt x="304" y="14"/>
                          </a:lnTo>
                          <a:lnTo>
                            <a:pt x="304" y="14"/>
                          </a:lnTo>
                          <a:lnTo>
                            <a:pt x="321" y="15"/>
                          </a:lnTo>
                          <a:lnTo>
                            <a:pt x="321" y="763"/>
                          </a:lnTo>
                          <a:lnTo>
                            <a:pt x="321" y="763"/>
                          </a:lnTo>
                          <a:lnTo>
                            <a:pt x="304" y="770"/>
                          </a:lnTo>
                          <a:lnTo>
                            <a:pt x="304" y="770"/>
                          </a:lnTo>
                          <a:close/>
                          <a:moveTo>
                            <a:pt x="286" y="775"/>
                          </a:moveTo>
                          <a:lnTo>
                            <a:pt x="286" y="775"/>
                          </a:lnTo>
                          <a:lnTo>
                            <a:pt x="221" y="770"/>
                          </a:lnTo>
                          <a:lnTo>
                            <a:pt x="168" y="767"/>
                          </a:lnTo>
                          <a:lnTo>
                            <a:pt x="124" y="761"/>
                          </a:lnTo>
                          <a:lnTo>
                            <a:pt x="90" y="757"/>
                          </a:lnTo>
                          <a:lnTo>
                            <a:pt x="61" y="752"/>
                          </a:lnTo>
                          <a:lnTo>
                            <a:pt x="40" y="746"/>
                          </a:lnTo>
                          <a:lnTo>
                            <a:pt x="15" y="740"/>
                          </a:lnTo>
                          <a:lnTo>
                            <a:pt x="14" y="739"/>
                          </a:lnTo>
                          <a:lnTo>
                            <a:pt x="14" y="739"/>
                          </a:lnTo>
                          <a:lnTo>
                            <a:pt x="12" y="737"/>
                          </a:lnTo>
                          <a:lnTo>
                            <a:pt x="12" y="734"/>
                          </a:lnTo>
                          <a:lnTo>
                            <a:pt x="12" y="734"/>
                          </a:lnTo>
                          <a:lnTo>
                            <a:pt x="12" y="29"/>
                          </a:lnTo>
                          <a:lnTo>
                            <a:pt x="12" y="29"/>
                          </a:lnTo>
                          <a:lnTo>
                            <a:pt x="285" y="12"/>
                          </a:lnTo>
                          <a:lnTo>
                            <a:pt x="285" y="12"/>
                          </a:lnTo>
                          <a:lnTo>
                            <a:pt x="291" y="12"/>
                          </a:lnTo>
                          <a:lnTo>
                            <a:pt x="291" y="773"/>
                          </a:lnTo>
                          <a:lnTo>
                            <a:pt x="291" y="773"/>
                          </a:lnTo>
                          <a:lnTo>
                            <a:pt x="286" y="775"/>
                          </a:lnTo>
                          <a:lnTo>
                            <a:pt x="286" y="775"/>
                          </a:lnTo>
                          <a:close/>
                          <a:moveTo>
                            <a:pt x="598" y="46"/>
                          </a:moveTo>
                          <a:lnTo>
                            <a:pt x="306" y="2"/>
                          </a:lnTo>
                          <a:lnTo>
                            <a:pt x="306" y="2"/>
                          </a:lnTo>
                          <a:lnTo>
                            <a:pt x="291" y="0"/>
                          </a:lnTo>
                          <a:lnTo>
                            <a:pt x="285" y="0"/>
                          </a:lnTo>
                          <a:lnTo>
                            <a:pt x="285" y="0"/>
                          </a:lnTo>
                          <a:lnTo>
                            <a:pt x="5" y="17"/>
                          </a:lnTo>
                          <a:lnTo>
                            <a:pt x="5" y="17"/>
                          </a:lnTo>
                          <a:lnTo>
                            <a:pt x="2" y="20"/>
                          </a:lnTo>
                          <a:lnTo>
                            <a:pt x="0" y="23"/>
                          </a:lnTo>
                          <a:lnTo>
                            <a:pt x="0" y="734"/>
                          </a:lnTo>
                          <a:lnTo>
                            <a:pt x="0" y="734"/>
                          </a:lnTo>
                          <a:lnTo>
                            <a:pt x="0" y="739"/>
                          </a:lnTo>
                          <a:lnTo>
                            <a:pt x="2" y="743"/>
                          </a:lnTo>
                          <a:lnTo>
                            <a:pt x="5" y="748"/>
                          </a:lnTo>
                          <a:lnTo>
                            <a:pt x="9" y="751"/>
                          </a:lnTo>
                          <a:lnTo>
                            <a:pt x="9" y="751"/>
                          </a:lnTo>
                          <a:lnTo>
                            <a:pt x="11" y="751"/>
                          </a:lnTo>
                          <a:lnTo>
                            <a:pt x="11" y="751"/>
                          </a:lnTo>
                          <a:lnTo>
                            <a:pt x="38" y="758"/>
                          </a:lnTo>
                          <a:lnTo>
                            <a:pt x="59" y="764"/>
                          </a:lnTo>
                          <a:lnTo>
                            <a:pt x="87" y="769"/>
                          </a:lnTo>
                          <a:lnTo>
                            <a:pt x="123" y="773"/>
                          </a:lnTo>
                          <a:lnTo>
                            <a:pt x="167" y="779"/>
                          </a:lnTo>
                          <a:lnTo>
                            <a:pt x="221" y="782"/>
                          </a:lnTo>
                          <a:lnTo>
                            <a:pt x="285" y="787"/>
                          </a:lnTo>
                          <a:lnTo>
                            <a:pt x="285" y="787"/>
                          </a:lnTo>
                          <a:lnTo>
                            <a:pt x="292" y="785"/>
                          </a:lnTo>
                          <a:lnTo>
                            <a:pt x="300" y="785"/>
                          </a:lnTo>
                          <a:lnTo>
                            <a:pt x="309" y="782"/>
                          </a:lnTo>
                          <a:lnTo>
                            <a:pt x="599" y="655"/>
                          </a:lnTo>
                          <a:lnTo>
                            <a:pt x="599" y="655"/>
                          </a:lnTo>
                          <a:lnTo>
                            <a:pt x="603" y="652"/>
                          </a:lnTo>
                          <a:lnTo>
                            <a:pt x="604" y="649"/>
                          </a:lnTo>
                          <a:lnTo>
                            <a:pt x="604" y="52"/>
                          </a:lnTo>
                          <a:lnTo>
                            <a:pt x="604" y="52"/>
                          </a:lnTo>
                          <a:lnTo>
                            <a:pt x="603" y="49"/>
                          </a:lnTo>
                          <a:lnTo>
                            <a:pt x="598" y="46"/>
                          </a:lnTo>
                          <a:lnTo>
                            <a:pt x="598" y="4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31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5310636" y="3076854"/>
                      <a:ext cx="462745" cy="1939760"/>
                    </a:xfrm>
                    <a:custGeom>
                      <a:avLst/>
                      <a:gdLst/>
                      <a:ahLst/>
                      <a:cxnLst>
                        <a:cxn ang="0">
                          <a:pos x="64" y="119"/>
                        </a:cxn>
                        <a:cxn ang="0">
                          <a:pos x="64" y="119"/>
                        </a:cxn>
                        <a:cxn ang="0">
                          <a:pos x="65" y="109"/>
                        </a:cxn>
                        <a:cxn ang="0">
                          <a:pos x="67" y="100"/>
                        </a:cxn>
                        <a:cxn ang="0">
                          <a:pos x="71" y="92"/>
                        </a:cxn>
                        <a:cxn ang="0">
                          <a:pos x="76" y="85"/>
                        </a:cxn>
                        <a:cxn ang="0">
                          <a:pos x="82" y="79"/>
                        </a:cxn>
                        <a:cxn ang="0">
                          <a:pos x="89" y="74"/>
                        </a:cxn>
                        <a:cxn ang="0">
                          <a:pos x="97" y="69"/>
                        </a:cxn>
                        <a:cxn ang="0">
                          <a:pos x="104" y="68"/>
                        </a:cxn>
                        <a:cxn ang="0">
                          <a:pos x="104" y="4"/>
                        </a:cxn>
                        <a:cxn ang="0">
                          <a:pos x="0" y="0"/>
                        </a:cxn>
                        <a:cxn ang="0">
                          <a:pos x="0" y="358"/>
                        </a:cxn>
                        <a:cxn ang="0">
                          <a:pos x="0" y="358"/>
                        </a:cxn>
                        <a:cxn ang="0">
                          <a:pos x="29" y="364"/>
                        </a:cxn>
                        <a:cxn ang="0">
                          <a:pos x="62" y="372"/>
                        </a:cxn>
                        <a:cxn ang="0">
                          <a:pos x="104" y="378"/>
                        </a:cxn>
                        <a:cxn ang="0">
                          <a:pos x="104" y="171"/>
                        </a:cxn>
                        <a:cxn ang="0">
                          <a:pos x="104" y="171"/>
                        </a:cxn>
                        <a:cxn ang="0">
                          <a:pos x="97" y="168"/>
                        </a:cxn>
                        <a:cxn ang="0">
                          <a:pos x="89" y="165"/>
                        </a:cxn>
                        <a:cxn ang="0">
                          <a:pos x="82" y="159"/>
                        </a:cxn>
                        <a:cxn ang="0">
                          <a:pos x="76" y="153"/>
                        </a:cxn>
                        <a:cxn ang="0">
                          <a:pos x="71" y="145"/>
                        </a:cxn>
                        <a:cxn ang="0">
                          <a:pos x="67" y="138"/>
                        </a:cxn>
                        <a:cxn ang="0">
                          <a:pos x="65" y="128"/>
                        </a:cxn>
                        <a:cxn ang="0">
                          <a:pos x="64" y="119"/>
                        </a:cxn>
                        <a:cxn ang="0">
                          <a:pos x="64" y="119"/>
                        </a:cxn>
                      </a:cxnLst>
                      <a:rect l="0" t="0" r="r" b="b"/>
                      <a:pathLst>
                        <a:path w="104" h="378">
                          <a:moveTo>
                            <a:pt x="64" y="119"/>
                          </a:moveTo>
                          <a:lnTo>
                            <a:pt x="64" y="119"/>
                          </a:lnTo>
                          <a:lnTo>
                            <a:pt x="65" y="109"/>
                          </a:lnTo>
                          <a:lnTo>
                            <a:pt x="67" y="100"/>
                          </a:lnTo>
                          <a:lnTo>
                            <a:pt x="71" y="92"/>
                          </a:lnTo>
                          <a:lnTo>
                            <a:pt x="76" y="85"/>
                          </a:lnTo>
                          <a:lnTo>
                            <a:pt x="82" y="79"/>
                          </a:lnTo>
                          <a:lnTo>
                            <a:pt x="89" y="74"/>
                          </a:lnTo>
                          <a:lnTo>
                            <a:pt x="97" y="69"/>
                          </a:lnTo>
                          <a:lnTo>
                            <a:pt x="104" y="68"/>
                          </a:lnTo>
                          <a:lnTo>
                            <a:pt x="104" y="4"/>
                          </a:lnTo>
                          <a:lnTo>
                            <a:pt x="0" y="0"/>
                          </a:lnTo>
                          <a:lnTo>
                            <a:pt x="0" y="358"/>
                          </a:lnTo>
                          <a:lnTo>
                            <a:pt x="0" y="358"/>
                          </a:lnTo>
                          <a:lnTo>
                            <a:pt x="29" y="364"/>
                          </a:lnTo>
                          <a:lnTo>
                            <a:pt x="62" y="372"/>
                          </a:lnTo>
                          <a:lnTo>
                            <a:pt x="104" y="378"/>
                          </a:lnTo>
                          <a:lnTo>
                            <a:pt x="104" y="171"/>
                          </a:lnTo>
                          <a:lnTo>
                            <a:pt x="104" y="171"/>
                          </a:lnTo>
                          <a:lnTo>
                            <a:pt x="97" y="168"/>
                          </a:lnTo>
                          <a:lnTo>
                            <a:pt x="89" y="165"/>
                          </a:lnTo>
                          <a:lnTo>
                            <a:pt x="82" y="159"/>
                          </a:lnTo>
                          <a:lnTo>
                            <a:pt x="76" y="153"/>
                          </a:lnTo>
                          <a:lnTo>
                            <a:pt x="71" y="145"/>
                          </a:lnTo>
                          <a:lnTo>
                            <a:pt x="67" y="138"/>
                          </a:lnTo>
                          <a:lnTo>
                            <a:pt x="65" y="128"/>
                          </a:lnTo>
                          <a:lnTo>
                            <a:pt x="64" y="119"/>
                          </a:lnTo>
                          <a:lnTo>
                            <a:pt x="64" y="119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32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5844572" y="3097381"/>
                      <a:ext cx="538387" cy="1975680"/>
                    </a:xfrm>
                    <a:custGeom>
                      <a:avLst/>
                      <a:gdLst/>
                      <a:ahLst/>
                      <a:cxnLst>
                        <a:cxn ang="0">
                          <a:pos x="121" y="5"/>
                        </a:cxn>
                        <a:cxn ang="0">
                          <a:pos x="0" y="0"/>
                        </a:cxn>
                        <a:cxn ang="0">
                          <a:pos x="0" y="64"/>
                        </a:cxn>
                        <a:cxn ang="0">
                          <a:pos x="0" y="64"/>
                        </a:cxn>
                        <a:cxn ang="0">
                          <a:pos x="9" y="65"/>
                        </a:cxn>
                        <a:cxn ang="0">
                          <a:pos x="16" y="70"/>
                        </a:cxn>
                        <a:cxn ang="0">
                          <a:pos x="22" y="75"/>
                        </a:cxn>
                        <a:cxn ang="0">
                          <a:pos x="28" y="81"/>
                        </a:cxn>
                        <a:cxn ang="0">
                          <a:pos x="34" y="88"/>
                        </a:cxn>
                        <a:cxn ang="0">
                          <a:pos x="37" y="96"/>
                        </a:cxn>
                        <a:cxn ang="0">
                          <a:pos x="40" y="105"/>
                        </a:cxn>
                        <a:cxn ang="0">
                          <a:pos x="40" y="115"/>
                        </a:cxn>
                        <a:cxn ang="0">
                          <a:pos x="40" y="115"/>
                        </a:cxn>
                        <a:cxn ang="0">
                          <a:pos x="40" y="124"/>
                        </a:cxn>
                        <a:cxn ang="0">
                          <a:pos x="37" y="134"/>
                        </a:cxn>
                        <a:cxn ang="0">
                          <a:pos x="34" y="141"/>
                        </a:cxn>
                        <a:cxn ang="0">
                          <a:pos x="28" y="149"/>
                        </a:cxn>
                        <a:cxn ang="0">
                          <a:pos x="22" y="155"/>
                        </a:cxn>
                        <a:cxn ang="0">
                          <a:pos x="16" y="161"/>
                        </a:cxn>
                        <a:cxn ang="0">
                          <a:pos x="9" y="164"/>
                        </a:cxn>
                        <a:cxn ang="0">
                          <a:pos x="0" y="167"/>
                        </a:cxn>
                        <a:cxn ang="0">
                          <a:pos x="0" y="376"/>
                        </a:cxn>
                        <a:cxn ang="0">
                          <a:pos x="0" y="376"/>
                        </a:cxn>
                        <a:cxn ang="0">
                          <a:pos x="57" y="382"/>
                        </a:cxn>
                        <a:cxn ang="0">
                          <a:pos x="87" y="383"/>
                        </a:cxn>
                        <a:cxn ang="0">
                          <a:pos x="121" y="385"/>
                        </a:cxn>
                        <a:cxn ang="0">
                          <a:pos x="121" y="5"/>
                        </a:cxn>
                      </a:cxnLst>
                      <a:rect l="0" t="0" r="r" b="b"/>
                      <a:pathLst>
                        <a:path w="121" h="385">
                          <a:moveTo>
                            <a:pt x="121" y="5"/>
                          </a:moveTo>
                          <a:lnTo>
                            <a:pt x="0" y="0"/>
                          </a:lnTo>
                          <a:lnTo>
                            <a:pt x="0" y="64"/>
                          </a:lnTo>
                          <a:lnTo>
                            <a:pt x="0" y="64"/>
                          </a:lnTo>
                          <a:lnTo>
                            <a:pt x="9" y="65"/>
                          </a:lnTo>
                          <a:lnTo>
                            <a:pt x="16" y="70"/>
                          </a:lnTo>
                          <a:lnTo>
                            <a:pt x="22" y="75"/>
                          </a:lnTo>
                          <a:lnTo>
                            <a:pt x="28" y="81"/>
                          </a:lnTo>
                          <a:lnTo>
                            <a:pt x="34" y="88"/>
                          </a:lnTo>
                          <a:lnTo>
                            <a:pt x="37" y="96"/>
                          </a:lnTo>
                          <a:lnTo>
                            <a:pt x="40" y="105"/>
                          </a:lnTo>
                          <a:lnTo>
                            <a:pt x="40" y="115"/>
                          </a:lnTo>
                          <a:lnTo>
                            <a:pt x="40" y="115"/>
                          </a:lnTo>
                          <a:lnTo>
                            <a:pt x="40" y="124"/>
                          </a:lnTo>
                          <a:lnTo>
                            <a:pt x="37" y="134"/>
                          </a:lnTo>
                          <a:lnTo>
                            <a:pt x="34" y="141"/>
                          </a:lnTo>
                          <a:lnTo>
                            <a:pt x="28" y="149"/>
                          </a:lnTo>
                          <a:lnTo>
                            <a:pt x="22" y="155"/>
                          </a:lnTo>
                          <a:lnTo>
                            <a:pt x="16" y="161"/>
                          </a:lnTo>
                          <a:lnTo>
                            <a:pt x="9" y="164"/>
                          </a:lnTo>
                          <a:lnTo>
                            <a:pt x="0" y="167"/>
                          </a:lnTo>
                          <a:lnTo>
                            <a:pt x="0" y="376"/>
                          </a:lnTo>
                          <a:lnTo>
                            <a:pt x="0" y="376"/>
                          </a:lnTo>
                          <a:lnTo>
                            <a:pt x="57" y="382"/>
                          </a:lnTo>
                          <a:lnTo>
                            <a:pt x="87" y="383"/>
                          </a:lnTo>
                          <a:lnTo>
                            <a:pt x="121" y="385"/>
                          </a:lnTo>
                          <a:lnTo>
                            <a:pt x="121" y="5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33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5662143" y="3502779"/>
                      <a:ext cx="293665" cy="364345"/>
                    </a:xfrm>
                    <a:custGeom>
                      <a:avLst/>
                      <a:gdLst/>
                      <a:ahLst/>
                      <a:cxnLst>
                        <a:cxn ang="0">
                          <a:pos x="66" y="36"/>
                        </a:cxn>
                        <a:cxn ang="0">
                          <a:pos x="66" y="36"/>
                        </a:cxn>
                        <a:cxn ang="0">
                          <a:pos x="66" y="29"/>
                        </a:cxn>
                        <a:cxn ang="0">
                          <a:pos x="63" y="23"/>
                        </a:cxn>
                        <a:cxn ang="0">
                          <a:pos x="60" y="17"/>
                        </a:cxn>
                        <a:cxn ang="0">
                          <a:pos x="57" y="11"/>
                        </a:cxn>
                        <a:cxn ang="0">
                          <a:pos x="51" y="6"/>
                        </a:cxn>
                        <a:cxn ang="0">
                          <a:pos x="47" y="3"/>
                        </a:cxn>
                        <a:cxn ang="0">
                          <a:pos x="41" y="2"/>
                        </a:cxn>
                        <a:cxn ang="0">
                          <a:pos x="33" y="0"/>
                        </a:cxn>
                        <a:cxn ang="0">
                          <a:pos x="33" y="0"/>
                        </a:cxn>
                        <a:cxn ang="0">
                          <a:pos x="27" y="2"/>
                        </a:cxn>
                        <a:cxn ang="0">
                          <a:pos x="21" y="3"/>
                        </a:cxn>
                        <a:cxn ang="0">
                          <a:pos x="15" y="6"/>
                        </a:cxn>
                        <a:cxn ang="0">
                          <a:pos x="10" y="11"/>
                        </a:cxn>
                        <a:cxn ang="0">
                          <a:pos x="6" y="17"/>
                        </a:cxn>
                        <a:cxn ang="0">
                          <a:pos x="3" y="23"/>
                        </a:cxn>
                        <a:cxn ang="0">
                          <a:pos x="1" y="29"/>
                        </a:cxn>
                        <a:cxn ang="0">
                          <a:pos x="0" y="36"/>
                        </a:cxn>
                        <a:cxn ang="0">
                          <a:pos x="0" y="36"/>
                        </a:cxn>
                        <a:cxn ang="0">
                          <a:pos x="1" y="42"/>
                        </a:cxn>
                        <a:cxn ang="0">
                          <a:pos x="3" y="50"/>
                        </a:cxn>
                        <a:cxn ang="0">
                          <a:pos x="6" y="56"/>
                        </a:cxn>
                        <a:cxn ang="0">
                          <a:pos x="10" y="61"/>
                        </a:cxn>
                        <a:cxn ang="0">
                          <a:pos x="15" y="65"/>
                        </a:cxn>
                        <a:cxn ang="0">
                          <a:pos x="21" y="68"/>
                        </a:cxn>
                        <a:cxn ang="0">
                          <a:pos x="27" y="71"/>
                        </a:cxn>
                        <a:cxn ang="0">
                          <a:pos x="33" y="71"/>
                        </a:cxn>
                        <a:cxn ang="0">
                          <a:pos x="33" y="71"/>
                        </a:cxn>
                        <a:cxn ang="0">
                          <a:pos x="41" y="71"/>
                        </a:cxn>
                        <a:cxn ang="0">
                          <a:pos x="47" y="68"/>
                        </a:cxn>
                        <a:cxn ang="0">
                          <a:pos x="51" y="65"/>
                        </a:cxn>
                        <a:cxn ang="0">
                          <a:pos x="57" y="61"/>
                        </a:cxn>
                        <a:cxn ang="0">
                          <a:pos x="60" y="56"/>
                        </a:cxn>
                        <a:cxn ang="0">
                          <a:pos x="63" y="50"/>
                        </a:cxn>
                        <a:cxn ang="0">
                          <a:pos x="66" y="42"/>
                        </a:cxn>
                        <a:cxn ang="0">
                          <a:pos x="66" y="36"/>
                        </a:cxn>
                        <a:cxn ang="0">
                          <a:pos x="66" y="36"/>
                        </a:cxn>
                      </a:cxnLst>
                      <a:rect l="0" t="0" r="r" b="b"/>
                      <a:pathLst>
                        <a:path w="66" h="71">
                          <a:moveTo>
                            <a:pt x="66" y="36"/>
                          </a:moveTo>
                          <a:lnTo>
                            <a:pt x="66" y="36"/>
                          </a:lnTo>
                          <a:lnTo>
                            <a:pt x="66" y="29"/>
                          </a:lnTo>
                          <a:lnTo>
                            <a:pt x="63" y="23"/>
                          </a:lnTo>
                          <a:lnTo>
                            <a:pt x="60" y="17"/>
                          </a:lnTo>
                          <a:lnTo>
                            <a:pt x="57" y="11"/>
                          </a:lnTo>
                          <a:lnTo>
                            <a:pt x="51" y="6"/>
                          </a:lnTo>
                          <a:lnTo>
                            <a:pt x="47" y="3"/>
                          </a:lnTo>
                          <a:lnTo>
                            <a:pt x="41" y="2"/>
                          </a:lnTo>
                          <a:lnTo>
                            <a:pt x="33" y="0"/>
                          </a:lnTo>
                          <a:lnTo>
                            <a:pt x="33" y="0"/>
                          </a:lnTo>
                          <a:lnTo>
                            <a:pt x="27" y="2"/>
                          </a:lnTo>
                          <a:lnTo>
                            <a:pt x="21" y="3"/>
                          </a:lnTo>
                          <a:lnTo>
                            <a:pt x="15" y="6"/>
                          </a:lnTo>
                          <a:lnTo>
                            <a:pt x="10" y="11"/>
                          </a:lnTo>
                          <a:lnTo>
                            <a:pt x="6" y="17"/>
                          </a:lnTo>
                          <a:lnTo>
                            <a:pt x="3" y="23"/>
                          </a:lnTo>
                          <a:lnTo>
                            <a:pt x="1" y="29"/>
                          </a:lnTo>
                          <a:lnTo>
                            <a:pt x="0" y="36"/>
                          </a:lnTo>
                          <a:lnTo>
                            <a:pt x="0" y="36"/>
                          </a:lnTo>
                          <a:lnTo>
                            <a:pt x="1" y="42"/>
                          </a:lnTo>
                          <a:lnTo>
                            <a:pt x="3" y="50"/>
                          </a:lnTo>
                          <a:lnTo>
                            <a:pt x="6" y="56"/>
                          </a:lnTo>
                          <a:lnTo>
                            <a:pt x="10" y="61"/>
                          </a:lnTo>
                          <a:lnTo>
                            <a:pt x="15" y="65"/>
                          </a:lnTo>
                          <a:lnTo>
                            <a:pt x="21" y="68"/>
                          </a:lnTo>
                          <a:lnTo>
                            <a:pt x="27" y="71"/>
                          </a:lnTo>
                          <a:lnTo>
                            <a:pt x="33" y="71"/>
                          </a:lnTo>
                          <a:lnTo>
                            <a:pt x="33" y="71"/>
                          </a:lnTo>
                          <a:lnTo>
                            <a:pt x="41" y="71"/>
                          </a:lnTo>
                          <a:lnTo>
                            <a:pt x="47" y="68"/>
                          </a:lnTo>
                          <a:lnTo>
                            <a:pt x="51" y="65"/>
                          </a:lnTo>
                          <a:lnTo>
                            <a:pt x="57" y="61"/>
                          </a:lnTo>
                          <a:lnTo>
                            <a:pt x="60" y="56"/>
                          </a:lnTo>
                          <a:lnTo>
                            <a:pt x="63" y="50"/>
                          </a:lnTo>
                          <a:lnTo>
                            <a:pt x="66" y="42"/>
                          </a:lnTo>
                          <a:lnTo>
                            <a:pt x="66" y="36"/>
                          </a:lnTo>
                          <a:lnTo>
                            <a:pt x="66" y="36"/>
                          </a:lnTo>
                          <a:close/>
                        </a:path>
                      </a:pathLst>
                    </a:custGeom>
                    <a:solidFill>
                      <a:srgbClr val="E5E5E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34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5666593" y="3548965"/>
                      <a:ext cx="235823" cy="287372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33"/>
                        </a:cxn>
                        <a:cxn ang="0">
                          <a:pos x="41" y="33"/>
                        </a:cxn>
                        <a:cxn ang="0">
                          <a:pos x="37" y="32"/>
                        </a:cxn>
                        <a:cxn ang="0">
                          <a:pos x="32" y="29"/>
                        </a:cxn>
                        <a:cxn ang="0">
                          <a:pos x="29" y="24"/>
                        </a:cxn>
                        <a:cxn ang="0">
                          <a:pos x="27" y="20"/>
                        </a:cxn>
                        <a:cxn ang="0">
                          <a:pos x="27" y="20"/>
                        </a:cxn>
                        <a:cxn ang="0">
                          <a:pos x="29" y="14"/>
                        </a:cxn>
                        <a:cxn ang="0">
                          <a:pos x="32" y="9"/>
                        </a:cxn>
                        <a:cxn ang="0">
                          <a:pos x="37" y="6"/>
                        </a:cxn>
                        <a:cxn ang="0">
                          <a:pos x="41" y="5"/>
                        </a:cxn>
                        <a:cxn ang="0">
                          <a:pos x="41" y="5"/>
                        </a:cxn>
                        <a:cxn ang="0">
                          <a:pos x="43" y="5"/>
                        </a:cxn>
                        <a:cxn ang="0">
                          <a:pos x="43" y="5"/>
                        </a:cxn>
                        <a:cxn ang="0">
                          <a:pos x="35" y="2"/>
                        </a:cxn>
                        <a:cxn ang="0">
                          <a:pos x="26" y="0"/>
                        </a:cxn>
                        <a:cxn ang="0">
                          <a:pos x="26" y="0"/>
                        </a:cxn>
                        <a:cxn ang="0">
                          <a:pos x="21" y="0"/>
                        </a:cxn>
                        <a:cxn ang="0">
                          <a:pos x="17" y="2"/>
                        </a:cxn>
                        <a:cxn ang="0">
                          <a:pos x="12" y="5"/>
                        </a:cxn>
                        <a:cxn ang="0">
                          <a:pos x="8" y="8"/>
                        </a:cxn>
                        <a:cxn ang="0">
                          <a:pos x="5" y="12"/>
                        </a:cxn>
                        <a:cxn ang="0">
                          <a:pos x="2" y="17"/>
                        </a:cxn>
                        <a:cxn ang="0">
                          <a:pos x="0" y="23"/>
                        </a:cxn>
                        <a:cxn ang="0">
                          <a:pos x="0" y="27"/>
                        </a:cxn>
                        <a:cxn ang="0">
                          <a:pos x="0" y="27"/>
                        </a:cxn>
                        <a:cxn ang="0">
                          <a:pos x="0" y="33"/>
                        </a:cxn>
                        <a:cxn ang="0">
                          <a:pos x="2" y="40"/>
                        </a:cxn>
                        <a:cxn ang="0">
                          <a:pos x="5" y="44"/>
                        </a:cxn>
                        <a:cxn ang="0">
                          <a:pos x="8" y="49"/>
                        </a:cxn>
                        <a:cxn ang="0">
                          <a:pos x="12" y="52"/>
                        </a:cxn>
                        <a:cxn ang="0">
                          <a:pos x="17" y="55"/>
                        </a:cxn>
                        <a:cxn ang="0">
                          <a:pos x="21" y="56"/>
                        </a:cxn>
                        <a:cxn ang="0">
                          <a:pos x="26" y="56"/>
                        </a:cxn>
                        <a:cxn ang="0">
                          <a:pos x="26" y="56"/>
                        </a:cxn>
                        <a:cxn ang="0">
                          <a:pos x="32" y="56"/>
                        </a:cxn>
                        <a:cxn ang="0">
                          <a:pos x="37" y="55"/>
                        </a:cxn>
                        <a:cxn ang="0">
                          <a:pos x="41" y="52"/>
                        </a:cxn>
                        <a:cxn ang="0">
                          <a:pos x="46" y="49"/>
                        </a:cxn>
                        <a:cxn ang="0">
                          <a:pos x="49" y="44"/>
                        </a:cxn>
                        <a:cxn ang="0">
                          <a:pos x="52" y="40"/>
                        </a:cxn>
                        <a:cxn ang="0">
                          <a:pos x="53" y="33"/>
                        </a:cxn>
                        <a:cxn ang="0">
                          <a:pos x="53" y="27"/>
                        </a:cxn>
                        <a:cxn ang="0">
                          <a:pos x="53" y="27"/>
                        </a:cxn>
                        <a:cxn ang="0">
                          <a:pos x="53" y="26"/>
                        </a:cxn>
                        <a:cxn ang="0">
                          <a:pos x="53" y="26"/>
                        </a:cxn>
                        <a:cxn ang="0">
                          <a:pos x="50" y="29"/>
                        </a:cxn>
                        <a:cxn ang="0">
                          <a:pos x="49" y="32"/>
                        </a:cxn>
                        <a:cxn ang="0">
                          <a:pos x="44" y="33"/>
                        </a:cxn>
                        <a:cxn ang="0">
                          <a:pos x="41" y="33"/>
                        </a:cxn>
                        <a:cxn ang="0">
                          <a:pos x="41" y="33"/>
                        </a:cxn>
                      </a:cxnLst>
                      <a:rect l="0" t="0" r="r" b="b"/>
                      <a:pathLst>
                        <a:path w="53" h="56">
                          <a:moveTo>
                            <a:pt x="41" y="33"/>
                          </a:moveTo>
                          <a:lnTo>
                            <a:pt x="41" y="33"/>
                          </a:lnTo>
                          <a:lnTo>
                            <a:pt x="37" y="32"/>
                          </a:lnTo>
                          <a:lnTo>
                            <a:pt x="32" y="29"/>
                          </a:lnTo>
                          <a:lnTo>
                            <a:pt x="29" y="24"/>
                          </a:lnTo>
                          <a:lnTo>
                            <a:pt x="27" y="20"/>
                          </a:lnTo>
                          <a:lnTo>
                            <a:pt x="27" y="20"/>
                          </a:lnTo>
                          <a:lnTo>
                            <a:pt x="29" y="14"/>
                          </a:lnTo>
                          <a:lnTo>
                            <a:pt x="32" y="9"/>
                          </a:lnTo>
                          <a:lnTo>
                            <a:pt x="37" y="6"/>
                          </a:lnTo>
                          <a:lnTo>
                            <a:pt x="41" y="5"/>
                          </a:lnTo>
                          <a:lnTo>
                            <a:pt x="41" y="5"/>
                          </a:lnTo>
                          <a:lnTo>
                            <a:pt x="43" y="5"/>
                          </a:lnTo>
                          <a:lnTo>
                            <a:pt x="43" y="5"/>
                          </a:lnTo>
                          <a:lnTo>
                            <a:pt x="35" y="2"/>
                          </a:lnTo>
                          <a:lnTo>
                            <a:pt x="26" y="0"/>
                          </a:lnTo>
                          <a:lnTo>
                            <a:pt x="26" y="0"/>
                          </a:lnTo>
                          <a:lnTo>
                            <a:pt x="21" y="0"/>
                          </a:lnTo>
                          <a:lnTo>
                            <a:pt x="17" y="2"/>
                          </a:lnTo>
                          <a:lnTo>
                            <a:pt x="12" y="5"/>
                          </a:lnTo>
                          <a:lnTo>
                            <a:pt x="8" y="8"/>
                          </a:lnTo>
                          <a:lnTo>
                            <a:pt x="5" y="12"/>
                          </a:lnTo>
                          <a:lnTo>
                            <a:pt x="2" y="17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0" y="27"/>
                          </a:lnTo>
                          <a:lnTo>
                            <a:pt x="0" y="33"/>
                          </a:lnTo>
                          <a:lnTo>
                            <a:pt x="2" y="40"/>
                          </a:lnTo>
                          <a:lnTo>
                            <a:pt x="5" y="44"/>
                          </a:lnTo>
                          <a:lnTo>
                            <a:pt x="8" y="49"/>
                          </a:lnTo>
                          <a:lnTo>
                            <a:pt x="12" y="52"/>
                          </a:lnTo>
                          <a:lnTo>
                            <a:pt x="17" y="55"/>
                          </a:lnTo>
                          <a:lnTo>
                            <a:pt x="21" y="56"/>
                          </a:lnTo>
                          <a:lnTo>
                            <a:pt x="26" y="56"/>
                          </a:lnTo>
                          <a:lnTo>
                            <a:pt x="26" y="56"/>
                          </a:lnTo>
                          <a:lnTo>
                            <a:pt x="32" y="56"/>
                          </a:lnTo>
                          <a:lnTo>
                            <a:pt x="37" y="55"/>
                          </a:lnTo>
                          <a:lnTo>
                            <a:pt x="41" y="52"/>
                          </a:lnTo>
                          <a:lnTo>
                            <a:pt x="46" y="49"/>
                          </a:lnTo>
                          <a:lnTo>
                            <a:pt x="49" y="44"/>
                          </a:lnTo>
                          <a:lnTo>
                            <a:pt x="52" y="40"/>
                          </a:lnTo>
                          <a:lnTo>
                            <a:pt x="53" y="33"/>
                          </a:lnTo>
                          <a:lnTo>
                            <a:pt x="53" y="27"/>
                          </a:lnTo>
                          <a:lnTo>
                            <a:pt x="53" y="27"/>
                          </a:lnTo>
                          <a:lnTo>
                            <a:pt x="53" y="26"/>
                          </a:lnTo>
                          <a:lnTo>
                            <a:pt x="53" y="26"/>
                          </a:lnTo>
                          <a:lnTo>
                            <a:pt x="50" y="29"/>
                          </a:lnTo>
                          <a:lnTo>
                            <a:pt x="49" y="32"/>
                          </a:lnTo>
                          <a:lnTo>
                            <a:pt x="44" y="33"/>
                          </a:lnTo>
                          <a:lnTo>
                            <a:pt x="41" y="33"/>
                          </a:lnTo>
                          <a:lnTo>
                            <a:pt x="41" y="33"/>
                          </a:lnTo>
                          <a:close/>
                        </a:path>
                      </a:pathLst>
                    </a:custGeom>
                    <a:solidFill>
                      <a:srgbClr val="CCCCC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35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5364030" y="2666323"/>
                      <a:ext cx="35596" cy="35920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4"/>
                        </a:cxn>
                        <a:cxn ang="0">
                          <a:pos x="8" y="4"/>
                        </a:cxn>
                        <a:cxn ang="0">
                          <a:pos x="6" y="7"/>
                        </a:cxn>
                        <a:cxn ang="0">
                          <a:pos x="3" y="7"/>
                        </a:cxn>
                        <a:cxn ang="0">
                          <a:pos x="3" y="7"/>
                        </a:cxn>
                        <a:cxn ang="0">
                          <a:pos x="0" y="7"/>
                        </a:cxn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0" y="1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6" y="1"/>
                        </a:cxn>
                        <a:cxn ang="0">
                          <a:pos x="8" y="4"/>
                        </a:cxn>
                        <a:cxn ang="0">
                          <a:pos x="8" y="4"/>
                        </a:cxn>
                      </a:cxnLst>
                      <a:rect l="0" t="0" r="r" b="b"/>
                      <a:pathLst>
                        <a:path w="8" h="7">
                          <a:moveTo>
                            <a:pt x="8" y="4"/>
                          </a:moveTo>
                          <a:lnTo>
                            <a:pt x="8" y="4"/>
                          </a:lnTo>
                          <a:lnTo>
                            <a:pt x="6" y="7"/>
                          </a:lnTo>
                          <a:lnTo>
                            <a:pt x="3" y="7"/>
                          </a:lnTo>
                          <a:lnTo>
                            <a:pt x="3" y="7"/>
                          </a:lnTo>
                          <a:lnTo>
                            <a:pt x="0" y="7"/>
                          </a:lnTo>
                          <a:lnTo>
                            <a:pt x="0" y="4"/>
                          </a:lnTo>
                          <a:lnTo>
                            <a:pt x="0" y="4"/>
                          </a:lnTo>
                          <a:lnTo>
                            <a:pt x="0" y="1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6" y="1"/>
                          </a:lnTo>
                          <a:lnTo>
                            <a:pt x="8" y="4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FB765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36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5364030" y="2666323"/>
                      <a:ext cx="35596" cy="35920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4"/>
                        </a:cxn>
                        <a:cxn ang="0">
                          <a:pos x="8" y="4"/>
                        </a:cxn>
                        <a:cxn ang="0">
                          <a:pos x="6" y="7"/>
                        </a:cxn>
                        <a:cxn ang="0">
                          <a:pos x="3" y="7"/>
                        </a:cxn>
                        <a:cxn ang="0">
                          <a:pos x="3" y="7"/>
                        </a:cxn>
                        <a:cxn ang="0">
                          <a:pos x="0" y="7"/>
                        </a:cxn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0" y="1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6" y="1"/>
                        </a:cxn>
                        <a:cxn ang="0">
                          <a:pos x="8" y="4"/>
                        </a:cxn>
                        <a:cxn ang="0">
                          <a:pos x="8" y="4"/>
                        </a:cxn>
                      </a:cxnLst>
                      <a:rect l="0" t="0" r="r" b="b"/>
                      <a:pathLst>
                        <a:path w="8" h="7">
                          <a:moveTo>
                            <a:pt x="8" y="4"/>
                          </a:moveTo>
                          <a:lnTo>
                            <a:pt x="8" y="4"/>
                          </a:lnTo>
                          <a:lnTo>
                            <a:pt x="6" y="7"/>
                          </a:lnTo>
                          <a:lnTo>
                            <a:pt x="3" y="7"/>
                          </a:lnTo>
                          <a:lnTo>
                            <a:pt x="3" y="7"/>
                          </a:lnTo>
                          <a:lnTo>
                            <a:pt x="0" y="7"/>
                          </a:lnTo>
                          <a:lnTo>
                            <a:pt x="0" y="4"/>
                          </a:lnTo>
                          <a:lnTo>
                            <a:pt x="0" y="4"/>
                          </a:lnTo>
                          <a:lnTo>
                            <a:pt x="0" y="1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6" y="1"/>
                          </a:lnTo>
                          <a:lnTo>
                            <a:pt x="8" y="4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FB765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37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5364030" y="2414871"/>
                      <a:ext cx="35596" cy="41053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5"/>
                        </a:cxn>
                        <a:cxn ang="0">
                          <a:pos x="8" y="5"/>
                        </a:cxn>
                        <a:cxn ang="0">
                          <a:pos x="6" y="6"/>
                        </a:cxn>
                        <a:cxn ang="0">
                          <a:pos x="3" y="8"/>
                        </a:cxn>
                        <a:cxn ang="0">
                          <a:pos x="3" y="8"/>
                        </a:cxn>
                        <a:cxn ang="0">
                          <a:pos x="0" y="6"/>
                        </a:cxn>
                        <a:cxn ang="0">
                          <a:pos x="0" y="5"/>
                        </a:cxn>
                        <a:cxn ang="0">
                          <a:pos x="0" y="5"/>
                        </a:cxn>
                        <a:cxn ang="0">
                          <a:pos x="0" y="2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6" y="2"/>
                        </a:cxn>
                        <a:cxn ang="0">
                          <a:pos x="8" y="5"/>
                        </a:cxn>
                        <a:cxn ang="0">
                          <a:pos x="8" y="5"/>
                        </a:cxn>
                      </a:cxnLst>
                      <a:rect l="0" t="0" r="r" b="b"/>
                      <a:pathLst>
                        <a:path w="8" h="8">
                          <a:moveTo>
                            <a:pt x="8" y="5"/>
                          </a:moveTo>
                          <a:lnTo>
                            <a:pt x="8" y="5"/>
                          </a:lnTo>
                          <a:lnTo>
                            <a:pt x="6" y="6"/>
                          </a:lnTo>
                          <a:lnTo>
                            <a:pt x="3" y="8"/>
                          </a:lnTo>
                          <a:lnTo>
                            <a:pt x="3" y="8"/>
                          </a:lnTo>
                          <a:lnTo>
                            <a:pt x="0" y="6"/>
                          </a:lnTo>
                          <a:lnTo>
                            <a:pt x="0" y="5"/>
                          </a:lnTo>
                          <a:lnTo>
                            <a:pt x="0" y="5"/>
                          </a:lnTo>
                          <a:lnTo>
                            <a:pt x="0" y="2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6" y="2"/>
                          </a:lnTo>
                          <a:lnTo>
                            <a:pt x="8" y="5"/>
                          </a:lnTo>
                          <a:lnTo>
                            <a:pt x="8" y="5"/>
                          </a:lnTo>
                          <a:close/>
                        </a:path>
                      </a:pathLst>
                    </a:custGeom>
                    <a:solidFill>
                      <a:srgbClr val="7EAA5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38" name="Freeform 4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493063" y="2348161"/>
                      <a:ext cx="889894" cy="636324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112"/>
                        </a:cxn>
                        <a:cxn ang="0">
                          <a:pos x="38" y="60"/>
                        </a:cxn>
                        <a:cxn ang="0">
                          <a:pos x="194" y="62"/>
                        </a:cxn>
                        <a:cxn ang="0">
                          <a:pos x="194" y="62"/>
                        </a:cxn>
                        <a:cxn ang="0">
                          <a:pos x="194" y="118"/>
                        </a:cxn>
                        <a:cxn ang="0">
                          <a:pos x="194" y="118"/>
                        </a:cxn>
                        <a:cxn ang="0">
                          <a:pos x="7" y="112"/>
                        </a:cxn>
                        <a:cxn ang="0">
                          <a:pos x="7" y="112"/>
                        </a:cxn>
                        <a:cxn ang="0">
                          <a:pos x="33" y="6"/>
                        </a:cxn>
                        <a:cxn ang="0">
                          <a:pos x="33" y="56"/>
                        </a:cxn>
                        <a:cxn ang="0">
                          <a:pos x="6" y="103"/>
                        </a:cxn>
                        <a:cxn ang="0">
                          <a:pos x="6" y="103"/>
                        </a:cxn>
                        <a:cxn ang="0">
                          <a:pos x="6" y="6"/>
                        </a:cxn>
                        <a:cxn ang="0">
                          <a:pos x="6" y="6"/>
                        </a:cxn>
                        <a:cxn ang="0">
                          <a:pos x="33" y="6"/>
                        </a:cxn>
                        <a:cxn ang="0">
                          <a:pos x="33" y="6"/>
                        </a:cxn>
                        <a:cxn ang="0">
                          <a:pos x="194" y="56"/>
                        </a:cxn>
                        <a:cxn ang="0">
                          <a:pos x="194" y="56"/>
                        </a:cxn>
                        <a:cxn ang="0">
                          <a:pos x="39" y="54"/>
                        </a:cxn>
                        <a:cxn ang="0">
                          <a:pos x="39" y="54"/>
                        </a:cxn>
                        <a:cxn ang="0">
                          <a:pos x="39" y="6"/>
                        </a:cxn>
                        <a:cxn ang="0">
                          <a:pos x="39" y="6"/>
                        </a:cxn>
                        <a:cxn ang="0">
                          <a:pos x="194" y="6"/>
                        </a:cxn>
                        <a:cxn ang="0">
                          <a:pos x="194" y="6"/>
                        </a:cxn>
                        <a:cxn ang="0">
                          <a:pos x="194" y="56"/>
                        </a:cxn>
                        <a:cxn ang="0">
                          <a:pos x="194" y="56"/>
                        </a:cxn>
                        <a:cxn ang="0">
                          <a:pos x="197" y="0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0" y="0"/>
                        </a:cxn>
                        <a:cxn ang="0">
                          <a:pos x="0" y="3"/>
                        </a:cxn>
                        <a:cxn ang="0">
                          <a:pos x="0" y="115"/>
                        </a:cxn>
                        <a:cxn ang="0">
                          <a:pos x="0" y="115"/>
                        </a:cxn>
                        <a:cxn ang="0">
                          <a:pos x="0" y="116"/>
                        </a:cxn>
                        <a:cxn ang="0">
                          <a:pos x="3" y="118"/>
                        </a:cxn>
                        <a:cxn ang="0">
                          <a:pos x="197" y="124"/>
                        </a:cxn>
                        <a:cxn ang="0">
                          <a:pos x="197" y="124"/>
                        </a:cxn>
                        <a:cxn ang="0">
                          <a:pos x="198" y="122"/>
                        </a:cxn>
                        <a:cxn ang="0">
                          <a:pos x="198" y="122"/>
                        </a:cxn>
                        <a:cxn ang="0">
                          <a:pos x="200" y="121"/>
                        </a:cxn>
                        <a:cxn ang="0">
                          <a:pos x="200" y="3"/>
                        </a:cxn>
                        <a:cxn ang="0">
                          <a:pos x="200" y="3"/>
                        </a:cxn>
                        <a:cxn ang="0">
                          <a:pos x="198" y="0"/>
                        </a:cxn>
                        <a:cxn ang="0">
                          <a:pos x="197" y="0"/>
                        </a:cxn>
                        <a:cxn ang="0">
                          <a:pos x="197" y="0"/>
                        </a:cxn>
                      </a:cxnLst>
                      <a:rect l="0" t="0" r="r" b="b"/>
                      <a:pathLst>
                        <a:path w="200" h="124">
                          <a:moveTo>
                            <a:pt x="7" y="112"/>
                          </a:moveTo>
                          <a:lnTo>
                            <a:pt x="38" y="60"/>
                          </a:lnTo>
                          <a:lnTo>
                            <a:pt x="194" y="62"/>
                          </a:lnTo>
                          <a:lnTo>
                            <a:pt x="194" y="62"/>
                          </a:lnTo>
                          <a:lnTo>
                            <a:pt x="194" y="118"/>
                          </a:lnTo>
                          <a:lnTo>
                            <a:pt x="194" y="118"/>
                          </a:lnTo>
                          <a:lnTo>
                            <a:pt x="7" y="112"/>
                          </a:lnTo>
                          <a:lnTo>
                            <a:pt x="7" y="112"/>
                          </a:lnTo>
                          <a:close/>
                          <a:moveTo>
                            <a:pt x="33" y="6"/>
                          </a:moveTo>
                          <a:lnTo>
                            <a:pt x="33" y="56"/>
                          </a:lnTo>
                          <a:lnTo>
                            <a:pt x="6" y="103"/>
                          </a:lnTo>
                          <a:lnTo>
                            <a:pt x="6" y="103"/>
                          </a:lnTo>
                          <a:lnTo>
                            <a:pt x="6" y="6"/>
                          </a:lnTo>
                          <a:lnTo>
                            <a:pt x="6" y="6"/>
                          </a:lnTo>
                          <a:lnTo>
                            <a:pt x="33" y="6"/>
                          </a:lnTo>
                          <a:lnTo>
                            <a:pt x="33" y="6"/>
                          </a:lnTo>
                          <a:close/>
                          <a:moveTo>
                            <a:pt x="194" y="56"/>
                          </a:moveTo>
                          <a:lnTo>
                            <a:pt x="194" y="56"/>
                          </a:lnTo>
                          <a:lnTo>
                            <a:pt x="39" y="54"/>
                          </a:lnTo>
                          <a:lnTo>
                            <a:pt x="39" y="54"/>
                          </a:lnTo>
                          <a:lnTo>
                            <a:pt x="39" y="6"/>
                          </a:lnTo>
                          <a:lnTo>
                            <a:pt x="39" y="6"/>
                          </a:lnTo>
                          <a:lnTo>
                            <a:pt x="194" y="6"/>
                          </a:lnTo>
                          <a:lnTo>
                            <a:pt x="194" y="6"/>
                          </a:lnTo>
                          <a:lnTo>
                            <a:pt x="194" y="56"/>
                          </a:lnTo>
                          <a:lnTo>
                            <a:pt x="194" y="56"/>
                          </a:lnTo>
                          <a:close/>
                          <a:moveTo>
                            <a:pt x="197" y="0"/>
                          </a:move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0" y="0"/>
                          </a:lnTo>
                          <a:lnTo>
                            <a:pt x="0" y="3"/>
                          </a:lnTo>
                          <a:lnTo>
                            <a:pt x="0" y="115"/>
                          </a:lnTo>
                          <a:lnTo>
                            <a:pt x="0" y="115"/>
                          </a:lnTo>
                          <a:lnTo>
                            <a:pt x="0" y="116"/>
                          </a:lnTo>
                          <a:lnTo>
                            <a:pt x="3" y="118"/>
                          </a:lnTo>
                          <a:lnTo>
                            <a:pt x="197" y="124"/>
                          </a:lnTo>
                          <a:lnTo>
                            <a:pt x="197" y="124"/>
                          </a:lnTo>
                          <a:lnTo>
                            <a:pt x="198" y="122"/>
                          </a:lnTo>
                          <a:lnTo>
                            <a:pt x="198" y="122"/>
                          </a:lnTo>
                          <a:lnTo>
                            <a:pt x="200" y="121"/>
                          </a:lnTo>
                          <a:lnTo>
                            <a:pt x="200" y="3"/>
                          </a:lnTo>
                          <a:lnTo>
                            <a:pt x="200" y="3"/>
                          </a:lnTo>
                          <a:lnTo>
                            <a:pt x="198" y="0"/>
                          </a:lnTo>
                          <a:lnTo>
                            <a:pt x="197" y="0"/>
                          </a:lnTo>
                          <a:lnTo>
                            <a:pt x="197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39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5404073" y="1470649"/>
                      <a:ext cx="867648" cy="169343"/>
                    </a:xfrm>
                    <a:custGeom>
                      <a:avLst/>
                      <a:gdLst/>
                      <a:ahLst/>
                      <a:cxnLst>
                        <a:cxn ang="0">
                          <a:pos x="195" y="21"/>
                        </a:cxn>
                        <a:cxn ang="0">
                          <a:pos x="0" y="33"/>
                        </a:cxn>
                        <a:cxn ang="0">
                          <a:pos x="0" y="10"/>
                        </a:cxn>
                        <a:cxn ang="0">
                          <a:pos x="195" y="0"/>
                        </a:cxn>
                        <a:cxn ang="0">
                          <a:pos x="195" y="21"/>
                        </a:cxn>
                      </a:cxnLst>
                      <a:rect l="0" t="0" r="r" b="b"/>
                      <a:pathLst>
                        <a:path w="195" h="33">
                          <a:moveTo>
                            <a:pt x="195" y="21"/>
                          </a:moveTo>
                          <a:lnTo>
                            <a:pt x="0" y="33"/>
                          </a:lnTo>
                          <a:lnTo>
                            <a:pt x="0" y="10"/>
                          </a:lnTo>
                          <a:lnTo>
                            <a:pt x="195" y="0"/>
                          </a:lnTo>
                          <a:lnTo>
                            <a:pt x="195" y="21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40" name="Freeform 4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390726" y="1455255"/>
                      <a:ext cx="929940" cy="364345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65"/>
                        </a:cxn>
                        <a:cxn ang="0">
                          <a:pos x="6" y="65"/>
                        </a:cxn>
                        <a:cxn ang="0">
                          <a:pos x="6" y="45"/>
                        </a:cxn>
                        <a:cxn ang="0">
                          <a:pos x="203" y="35"/>
                        </a:cxn>
                        <a:cxn ang="0">
                          <a:pos x="203" y="35"/>
                        </a:cxn>
                        <a:cxn ang="0">
                          <a:pos x="203" y="59"/>
                        </a:cxn>
                        <a:cxn ang="0">
                          <a:pos x="203" y="59"/>
                        </a:cxn>
                        <a:cxn ang="0">
                          <a:pos x="6" y="65"/>
                        </a:cxn>
                        <a:cxn ang="0">
                          <a:pos x="6" y="65"/>
                        </a:cxn>
                        <a:cxn ang="0">
                          <a:pos x="203" y="6"/>
                        </a:cxn>
                        <a:cxn ang="0">
                          <a:pos x="203" y="6"/>
                        </a:cxn>
                        <a:cxn ang="0">
                          <a:pos x="203" y="28"/>
                        </a:cxn>
                        <a:cxn ang="0">
                          <a:pos x="6" y="39"/>
                        </a:cxn>
                        <a:cxn ang="0">
                          <a:pos x="6" y="39"/>
                        </a:cxn>
                        <a:cxn ang="0">
                          <a:pos x="6" y="16"/>
                        </a:cxn>
                        <a:cxn ang="0">
                          <a:pos x="6" y="16"/>
                        </a:cxn>
                        <a:cxn ang="0">
                          <a:pos x="203" y="6"/>
                        </a:cxn>
                        <a:cxn ang="0">
                          <a:pos x="203" y="6"/>
                        </a:cxn>
                        <a:cxn ang="0">
                          <a:pos x="207" y="1"/>
                        </a:cxn>
                        <a:cxn ang="0">
                          <a:pos x="207" y="1"/>
                        </a:cxn>
                        <a:cxn ang="0">
                          <a:pos x="206" y="0"/>
                        </a:cxn>
                        <a:cxn ang="0">
                          <a:pos x="3" y="10"/>
                        </a:cxn>
                        <a:cxn ang="0">
                          <a:pos x="3" y="10"/>
                        </a:cxn>
                        <a:cxn ang="0">
                          <a:pos x="2" y="12"/>
                        </a:cxn>
                        <a:cxn ang="0">
                          <a:pos x="0" y="13"/>
                        </a:cxn>
                        <a:cxn ang="0">
                          <a:pos x="0" y="68"/>
                        </a:cxn>
                        <a:cxn ang="0">
                          <a:pos x="0" y="68"/>
                        </a:cxn>
                        <a:cxn ang="0">
                          <a:pos x="2" y="71"/>
                        </a:cxn>
                        <a:cxn ang="0">
                          <a:pos x="2" y="71"/>
                        </a:cxn>
                        <a:cxn ang="0">
                          <a:pos x="3" y="71"/>
                        </a:cxn>
                        <a:cxn ang="0">
                          <a:pos x="206" y="65"/>
                        </a:cxn>
                        <a:cxn ang="0">
                          <a:pos x="206" y="65"/>
                        </a:cxn>
                        <a:cxn ang="0">
                          <a:pos x="209" y="63"/>
                        </a:cxn>
                        <a:cxn ang="0">
                          <a:pos x="209" y="62"/>
                        </a:cxn>
                        <a:cxn ang="0">
                          <a:pos x="209" y="3"/>
                        </a:cxn>
                        <a:cxn ang="0">
                          <a:pos x="209" y="3"/>
                        </a:cxn>
                        <a:cxn ang="0">
                          <a:pos x="207" y="1"/>
                        </a:cxn>
                        <a:cxn ang="0">
                          <a:pos x="207" y="1"/>
                        </a:cxn>
                      </a:cxnLst>
                      <a:rect l="0" t="0" r="r" b="b"/>
                      <a:pathLst>
                        <a:path w="209" h="71">
                          <a:moveTo>
                            <a:pt x="6" y="65"/>
                          </a:moveTo>
                          <a:lnTo>
                            <a:pt x="6" y="65"/>
                          </a:lnTo>
                          <a:lnTo>
                            <a:pt x="6" y="45"/>
                          </a:lnTo>
                          <a:lnTo>
                            <a:pt x="203" y="35"/>
                          </a:lnTo>
                          <a:lnTo>
                            <a:pt x="203" y="35"/>
                          </a:lnTo>
                          <a:lnTo>
                            <a:pt x="203" y="59"/>
                          </a:lnTo>
                          <a:lnTo>
                            <a:pt x="203" y="59"/>
                          </a:lnTo>
                          <a:lnTo>
                            <a:pt x="6" y="65"/>
                          </a:lnTo>
                          <a:lnTo>
                            <a:pt x="6" y="65"/>
                          </a:lnTo>
                          <a:close/>
                          <a:moveTo>
                            <a:pt x="203" y="6"/>
                          </a:moveTo>
                          <a:lnTo>
                            <a:pt x="203" y="6"/>
                          </a:lnTo>
                          <a:lnTo>
                            <a:pt x="203" y="28"/>
                          </a:lnTo>
                          <a:lnTo>
                            <a:pt x="6" y="39"/>
                          </a:lnTo>
                          <a:lnTo>
                            <a:pt x="6" y="39"/>
                          </a:lnTo>
                          <a:lnTo>
                            <a:pt x="6" y="16"/>
                          </a:lnTo>
                          <a:lnTo>
                            <a:pt x="6" y="16"/>
                          </a:lnTo>
                          <a:lnTo>
                            <a:pt x="203" y="6"/>
                          </a:lnTo>
                          <a:lnTo>
                            <a:pt x="203" y="6"/>
                          </a:lnTo>
                          <a:close/>
                          <a:moveTo>
                            <a:pt x="207" y="1"/>
                          </a:moveTo>
                          <a:lnTo>
                            <a:pt x="207" y="1"/>
                          </a:lnTo>
                          <a:lnTo>
                            <a:pt x="206" y="0"/>
                          </a:lnTo>
                          <a:lnTo>
                            <a:pt x="3" y="10"/>
                          </a:lnTo>
                          <a:lnTo>
                            <a:pt x="3" y="10"/>
                          </a:lnTo>
                          <a:lnTo>
                            <a:pt x="2" y="12"/>
                          </a:lnTo>
                          <a:lnTo>
                            <a:pt x="0" y="13"/>
                          </a:lnTo>
                          <a:lnTo>
                            <a:pt x="0" y="68"/>
                          </a:lnTo>
                          <a:lnTo>
                            <a:pt x="0" y="68"/>
                          </a:lnTo>
                          <a:lnTo>
                            <a:pt x="2" y="71"/>
                          </a:lnTo>
                          <a:lnTo>
                            <a:pt x="2" y="71"/>
                          </a:lnTo>
                          <a:lnTo>
                            <a:pt x="3" y="71"/>
                          </a:lnTo>
                          <a:lnTo>
                            <a:pt x="206" y="65"/>
                          </a:lnTo>
                          <a:lnTo>
                            <a:pt x="206" y="65"/>
                          </a:lnTo>
                          <a:lnTo>
                            <a:pt x="209" y="63"/>
                          </a:lnTo>
                          <a:lnTo>
                            <a:pt x="209" y="62"/>
                          </a:lnTo>
                          <a:lnTo>
                            <a:pt x="209" y="3"/>
                          </a:lnTo>
                          <a:lnTo>
                            <a:pt x="209" y="3"/>
                          </a:lnTo>
                          <a:lnTo>
                            <a:pt x="207" y="1"/>
                          </a:lnTo>
                          <a:lnTo>
                            <a:pt x="207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41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6752264" y="1444992"/>
                      <a:ext cx="146834" cy="287372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29"/>
                        </a:cxn>
                        <a:cxn ang="0">
                          <a:pos x="33" y="29"/>
                        </a:cxn>
                        <a:cxn ang="0">
                          <a:pos x="32" y="40"/>
                        </a:cxn>
                        <a:cxn ang="0">
                          <a:pos x="29" y="49"/>
                        </a:cxn>
                        <a:cxn ang="0">
                          <a:pos x="23" y="55"/>
                        </a:cxn>
                        <a:cxn ang="0">
                          <a:pos x="20" y="56"/>
                        </a:cxn>
                        <a:cxn ang="0">
                          <a:pos x="16" y="56"/>
                        </a:cxn>
                        <a:cxn ang="0">
                          <a:pos x="16" y="56"/>
                        </a:cxn>
                        <a:cxn ang="0">
                          <a:pos x="13" y="56"/>
                        </a:cxn>
                        <a:cxn ang="0">
                          <a:pos x="10" y="55"/>
                        </a:cxn>
                        <a:cxn ang="0">
                          <a:pos x="4" y="49"/>
                        </a:cxn>
                        <a:cxn ang="0">
                          <a:pos x="1" y="40"/>
                        </a:cxn>
                        <a:cxn ang="0">
                          <a:pos x="0" y="29"/>
                        </a:cxn>
                        <a:cxn ang="0">
                          <a:pos x="0" y="29"/>
                        </a:cxn>
                        <a:cxn ang="0">
                          <a:pos x="1" y="18"/>
                        </a:cxn>
                        <a:cxn ang="0">
                          <a:pos x="4" y="9"/>
                        </a:cxn>
                        <a:cxn ang="0">
                          <a:pos x="10" y="3"/>
                        </a:cxn>
                        <a:cxn ang="0">
                          <a:pos x="13" y="2"/>
                        </a:cxn>
                        <a:cxn ang="0">
                          <a:pos x="16" y="0"/>
                        </a:cxn>
                        <a:cxn ang="0">
                          <a:pos x="16" y="0"/>
                        </a:cxn>
                        <a:cxn ang="0">
                          <a:pos x="20" y="2"/>
                        </a:cxn>
                        <a:cxn ang="0">
                          <a:pos x="23" y="3"/>
                        </a:cxn>
                        <a:cxn ang="0">
                          <a:pos x="29" y="9"/>
                        </a:cxn>
                        <a:cxn ang="0">
                          <a:pos x="32" y="18"/>
                        </a:cxn>
                        <a:cxn ang="0">
                          <a:pos x="33" y="29"/>
                        </a:cxn>
                        <a:cxn ang="0">
                          <a:pos x="33" y="29"/>
                        </a:cxn>
                      </a:cxnLst>
                      <a:rect l="0" t="0" r="r" b="b"/>
                      <a:pathLst>
                        <a:path w="33" h="56">
                          <a:moveTo>
                            <a:pt x="33" y="29"/>
                          </a:moveTo>
                          <a:lnTo>
                            <a:pt x="33" y="29"/>
                          </a:lnTo>
                          <a:lnTo>
                            <a:pt x="32" y="40"/>
                          </a:lnTo>
                          <a:lnTo>
                            <a:pt x="29" y="49"/>
                          </a:lnTo>
                          <a:lnTo>
                            <a:pt x="23" y="55"/>
                          </a:lnTo>
                          <a:lnTo>
                            <a:pt x="20" y="56"/>
                          </a:lnTo>
                          <a:lnTo>
                            <a:pt x="16" y="56"/>
                          </a:lnTo>
                          <a:lnTo>
                            <a:pt x="16" y="56"/>
                          </a:lnTo>
                          <a:lnTo>
                            <a:pt x="13" y="56"/>
                          </a:lnTo>
                          <a:lnTo>
                            <a:pt x="10" y="55"/>
                          </a:lnTo>
                          <a:lnTo>
                            <a:pt x="4" y="49"/>
                          </a:lnTo>
                          <a:lnTo>
                            <a:pt x="1" y="40"/>
                          </a:lnTo>
                          <a:lnTo>
                            <a:pt x="0" y="29"/>
                          </a:lnTo>
                          <a:lnTo>
                            <a:pt x="0" y="29"/>
                          </a:lnTo>
                          <a:lnTo>
                            <a:pt x="1" y="18"/>
                          </a:lnTo>
                          <a:lnTo>
                            <a:pt x="4" y="9"/>
                          </a:lnTo>
                          <a:lnTo>
                            <a:pt x="10" y="3"/>
                          </a:lnTo>
                          <a:lnTo>
                            <a:pt x="13" y="2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20" y="2"/>
                          </a:lnTo>
                          <a:lnTo>
                            <a:pt x="23" y="3"/>
                          </a:lnTo>
                          <a:lnTo>
                            <a:pt x="29" y="9"/>
                          </a:lnTo>
                          <a:lnTo>
                            <a:pt x="32" y="18"/>
                          </a:lnTo>
                          <a:lnTo>
                            <a:pt x="33" y="29"/>
                          </a:lnTo>
                          <a:lnTo>
                            <a:pt x="33" y="29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42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6948040" y="1475782"/>
                      <a:ext cx="57844" cy="118026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11"/>
                        </a:cxn>
                        <a:cxn ang="0">
                          <a:pos x="13" y="11"/>
                        </a:cxn>
                        <a:cxn ang="0">
                          <a:pos x="13" y="15"/>
                        </a:cxn>
                        <a:cxn ang="0">
                          <a:pos x="12" y="20"/>
                        </a:cxn>
                        <a:cxn ang="0">
                          <a:pos x="9" y="23"/>
                        </a:cxn>
                        <a:cxn ang="0">
                          <a:pos x="7" y="23"/>
                        </a:cxn>
                        <a:cxn ang="0">
                          <a:pos x="7" y="23"/>
                        </a:cxn>
                        <a:cxn ang="0">
                          <a:pos x="4" y="23"/>
                        </a:cxn>
                        <a:cxn ang="0">
                          <a:pos x="3" y="20"/>
                        </a:cxn>
                        <a:cxn ang="0">
                          <a:pos x="1" y="15"/>
                        </a:cxn>
                        <a:cxn ang="0">
                          <a:pos x="0" y="11"/>
                        </a:cxn>
                        <a:cxn ang="0">
                          <a:pos x="0" y="11"/>
                        </a:cxn>
                        <a:cxn ang="0">
                          <a:pos x="1" y="6"/>
                        </a:cxn>
                        <a:cxn ang="0">
                          <a:pos x="3" y="3"/>
                        </a:cxn>
                        <a:cxn ang="0">
                          <a:pos x="4" y="0"/>
                        </a:cxn>
                        <a:cxn ang="0">
                          <a:pos x="7" y="0"/>
                        </a:cxn>
                        <a:cxn ang="0">
                          <a:pos x="7" y="0"/>
                        </a:cxn>
                        <a:cxn ang="0">
                          <a:pos x="9" y="0"/>
                        </a:cxn>
                        <a:cxn ang="0">
                          <a:pos x="12" y="3"/>
                        </a:cxn>
                        <a:cxn ang="0">
                          <a:pos x="13" y="6"/>
                        </a:cxn>
                        <a:cxn ang="0">
                          <a:pos x="13" y="11"/>
                        </a:cxn>
                        <a:cxn ang="0">
                          <a:pos x="13" y="11"/>
                        </a:cxn>
                      </a:cxnLst>
                      <a:rect l="0" t="0" r="r" b="b"/>
                      <a:pathLst>
                        <a:path w="13" h="23">
                          <a:moveTo>
                            <a:pt x="13" y="11"/>
                          </a:moveTo>
                          <a:lnTo>
                            <a:pt x="13" y="11"/>
                          </a:lnTo>
                          <a:lnTo>
                            <a:pt x="13" y="15"/>
                          </a:lnTo>
                          <a:lnTo>
                            <a:pt x="12" y="20"/>
                          </a:lnTo>
                          <a:lnTo>
                            <a:pt x="9" y="23"/>
                          </a:lnTo>
                          <a:lnTo>
                            <a:pt x="7" y="23"/>
                          </a:lnTo>
                          <a:lnTo>
                            <a:pt x="7" y="23"/>
                          </a:lnTo>
                          <a:lnTo>
                            <a:pt x="4" y="23"/>
                          </a:lnTo>
                          <a:lnTo>
                            <a:pt x="3" y="20"/>
                          </a:lnTo>
                          <a:lnTo>
                            <a:pt x="1" y="15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1" y="6"/>
                          </a:lnTo>
                          <a:lnTo>
                            <a:pt x="3" y="3"/>
                          </a:lnTo>
                          <a:lnTo>
                            <a:pt x="4" y="0"/>
                          </a:lnTo>
                          <a:lnTo>
                            <a:pt x="7" y="0"/>
                          </a:lnTo>
                          <a:lnTo>
                            <a:pt x="7" y="0"/>
                          </a:lnTo>
                          <a:lnTo>
                            <a:pt x="9" y="0"/>
                          </a:lnTo>
                          <a:lnTo>
                            <a:pt x="12" y="3"/>
                          </a:lnTo>
                          <a:lnTo>
                            <a:pt x="13" y="6"/>
                          </a:lnTo>
                          <a:lnTo>
                            <a:pt x="13" y="11"/>
                          </a:lnTo>
                          <a:lnTo>
                            <a:pt x="13" y="11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43" name="Freeform 4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635446" y="3471989"/>
                      <a:ext cx="347059" cy="425925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42"/>
                        </a:cxn>
                        <a:cxn ang="0">
                          <a:pos x="15" y="30"/>
                        </a:cxn>
                        <a:cxn ang="0">
                          <a:pos x="21" y="21"/>
                        </a:cxn>
                        <a:cxn ang="0">
                          <a:pos x="28" y="15"/>
                        </a:cxn>
                        <a:cxn ang="0">
                          <a:pos x="39" y="12"/>
                        </a:cxn>
                        <a:cxn ang="0">
                          <a:pos x="45" y="14"/>
                        </a:cxn>
                        <a:cxn ang="0">
                          <a:pos x="54" y="18"/>
                        </a:cxn>
                        <a:cxn ang="0">
                          <a:pos x="62" y="26"/>
                        </a:cxn>
                        <a:cxn ang="0">
                          <a:pos x="66" y="36"/>
                        </a:cxn>
                        <a:cxn ang="0">
                          <a:pos x="66" y="42"/>
                        </a:cxn>
                        <a:cxn ang="0">
                          <a:pos x="65" y="53"/>
                        </a:cxn>
                        <a:cxn ang="0">
                          <a:pos x="59" y="62"/>
                        </a:cxn>
                        <a:cxn ang="0">
                          <a:pos x="50" y="70"/>
                        </a:cxn>
                        <a:cxn ang="0">
                          <a:pos x="39" y="71"/>
                        </a:cxn>
                        <a:cxn ang="0">
                          <a:pos x="34" y="71"/>
                        </a:cxn>
                        <a:cxn ang="0">
                          <a:pos x="24" y="67"/>
                        </a:cxn>
                        <a:cxn ang="0">
                          <a:pos x="16" y="58"/>
                        </a:cxn>
                        <a:cxn ang="0">
                          <a:pos x="13" y="48"/>
                        </a:cxn>
                        <a:cxn ang="0">
                          <a:pos x="12" y="42"/>
                        </a:cxn>
                        <a:cxn ang="0">
                          <a:pos x="0" y="42"/>
                        </a:cxn>
                        <a:cxn ang="0">
                          <a:pos x="3" y="58"/>
                        </a:cxn>
                        <a:cxn ang="0">
                          <a:pos x="12" y="71"/>
                        </a:cxn>
                        <a:cxn ang="0">
                          <a:pos x="24" y="80"/>
                        </a:cxn>
                        <a:cxn ang="0">
                          <a:pos x="39" y="83"/>
                        </a:cxn>
                        <a:cxn ang="0">
                          <a:pos x="47" y="82"/>
                        </a:cxn>
                        <a:cxn ang="0">
                          <a:pos x="62" y="76"/>
                        </a:cxn>
                        <a:cxn ang="0">
                          <a:pos x="72" y="65"/>
                        </a:cxn>
                        <a:cxn ang="0">
                          <a:pos x="77" y="50"/>
                        </a:cxn>
                        <a:cxn ang="0">
                          <a:pos x="78" y="42"/>
                        </a:cxn>
                        <a:cxn ang="0">
                          <a:pos x="75" y="26"/>
                        </a:cxn>
                        <a:cxn ang="0">
                          <a:pos x="66" y="12"/>
                        </a:cxn>
                        <a:cxn ang="0">
                          <a:pos x="54" y="3"/>
                        </a:cxn>
                        <a:cxn ang="0">
                          <a:pos x="39" y="0"/>
                        </a:cxn>
                        <a:cxn ang="0">
                          <a:pos x="31" y="2"/>
                        </a:cxn>
                        <a:cxn ang="0">
                          <a:pos x="18" y="8"/>
                        </a:cxn>
                        <a:cxn ang="0">
                          <a:pos x="7" y="18"/>
                        </a:cxn>
                        <a:cxn ang="0">
                          <a:pos x="1" y="33"/>
                        </a:cxn>
                        <a:cxn ang="0">
                          <a:pos x="0" y="42"/>
                        </a:cxn>
                      </a:cxnLst>
                      <a:rect l="0" t="0" r="r" b="b"/>
                      <a:pathLst>
                        <a:path w="78" h="83">
                          <a:moveTo>
                            <a:pt x="12" y="42"/>
                          </a:moveTo>
                          <a:lnTo>
                            <a:pt x="12" y="42"/>
                          </a:lnTo>
                          <a:lnTo>
                            <a:pt x="13" y="36"/>
                          </a:lnTo>
                          <a:lnTo>
                            <a:pt x="15" y="30"/>
                          </a:lnTo>
                          <a:lnTo>
                            <a:pt x="16" y="26"/>
                          </a:lnTo>
                          <a:lnTo>
                            <a:pt x="21" y="21"/>
                          </a:lnTo>
                          <a:lnTo>
                            <a:pt x="24" y="18"/>
                          </a:lnTo>
                          <a:lnTo>
                            <a:pt x="28" y="15"/>
                          </a:lnTo>
                          <a:lnTo>
                            <a:pt x="34" y="14"/>
                          </a:lnTo>
                          <a:lnTo>
                            <a:pt x="39" y="12"/>
                          </a:lnTo>
                          <a:lnTo>
                            <a:pt x="39" y="12"/>
                          </a:lnTo>
                          <a:lnTo>
                            <a:pt x="45" y="14"/>
                          </a:lnTo>
                          <a:lnTo>
                            <a:pt x="50" y="15"/>
                          </a:lnTo>
                          <a:lnTo>
                            <a:pt x="54" y="18"/>
                          </a:lnTo>
                          <a:lnTo>
                            <a:pt x="59" y="21"/>
                          </a:lnTo>
                          <a:lnTo>
                            <a:pt x="62" y="26"/>
                          </a:lnTo>
                          <a:lnTo>
                            <a:pt x="65" y="30"/>
                          </a:lnTo>
                          <a:lnTo>
                            <a:pt x="66" y="36"/>
                          </a:lnTo>
                          <a:lnTo>
                            <a:pt x="66" y="42"/>
                          </a:lnTo>
                          <a:lnTo>
                            <a:pt x="66" y="42"/>
                          </a:lnTo>
                          <a:lnTo>
                            <a:pt x="66" y="48"/>
                          </a:lnTo>
                          <a:lnTo>
                            <a:pt x="65" y="53"/>
                          </a:lnTo>
                          <a:lnTo>
                            <a:pt x="62" y="58"/>
                          </a:lnTo>
                          <a:lnTo>
                            <a:pt x="59" y="62"/>
                          </a:lnTo>
                          <a:lnTo>
                            <a:pt x="54" y="67"/>
                          </a:lnTo>
                          <a:lnTo>
                            <a:pt x="50" y="70"/>
                          </a:lnTo>
                          <a:lnTo>
                            <a:pt x="45" y="71"/>
                          </a:lnTo>
                          <a:lnTo>
                            <a:pt x="39" y="71"/>
                          </a:lnTo>
                          <a:lnTo>
                            <a:pt x="39" y="71"/>
                          </a:lnTo>
                          <a:lnTo>
                            <a:pt x="34" y="71"/>
                          </a:lnTo>
                          <a:lnTo>
                            <a:pt x="28" y="70"/>
                          </a:lnTo>
                          <a:lnTo>
                            <a:pt x="24" y="67"/>
                          </a:lnTo>
                          <a:lnTo>
                            <a:pt x="21" y="62"/>
                          </a:lnTo>
                          <a:lnTo>
                            <a:pt x="16" y="58"/>
                          </a:lnTo>
                          <a:lnTo>
                            <a:pt x="15" y="53"/>
                          </a:lnTo>
                          <a:lnTo>
                            <a:pt x="13" y="48"/>
                          </a:lnTo>
                          <a:lnTo>
                            <a:pt x="12" y="42"/>
                          </a:lnTo>
                          <a:lnTo>
                            <a:pt x="12" y="42"/>
                          </a:lnTo>
                          <a:close/>
                          <a:moveTo>
                            <a:pt x="0" y="42"/>
                          </a:moveTo>
                          <a:lnTo>
                            <a:pt x="0" y="42"/>
                          </a:lnTo>
                          <a:lnTo>
                            <a:pt x="1" y="50"/>
                          </a:lnTo>
                          <a:lnTo>
                            <a:pt x="3" y="58"/>
                          </a:lnTo>
                          <a:lnTo>
                            <a:pt x="7" y="65"/>
                          </a:lnTo>
                          <a:lnTo>
                            <a:pt x="12" y="71"/>
                          </a:lnTo>
                          <a:lnTo>
                            <a:pt x="18" y="76"/>
                          </a:lnTo>
                          <a:lnTo>
                            <a:pt x="24" y="80"/>
                          </a:lnTo>
                          <a:lnTo>
                            <a:pt x="31" y="82"/>
                          </a:lnTo>
                          <a:lnTo>
                            <a:pt x="39" y="83"/>
                          </a:lnTo>
                          <a:lnTo>
                            <a:pt x="39" y="83"/>
                          </a:lnTo>
                          <a:lnTo>
                            <a:pt x="47" y="82"/>
                          </a:lnTo>
                          <a:lnTo>
                            <a:pt x="54" y="80"/>
                          </a:lnTo>
                          <a:lnTo>
                            <a:pt x="62" y="76"/>
                          </a:lnTo>
                          <a:lnTo>
                            <a:pt x="66" y="71"/>
                          </a:lnTo>
                          <a:lnTo>
                            <a:pt x="72" y="65"/>
                          </a:lnTo>
                          <a:lnTo>
                            <a:pt x="75" y="58"/>
                          </a:lnTo>
                          <a:lnTo>
                            <a:pt x="77" y="50"/>
                          </a:lnTo>
                          <a:lnTo>
                            <a:pt x="78" y="42"/>
                          </a:lnTo>
                          <a:lnTo>
                            <a:pt x="78" y="42"/>
                          </a:lnTo>
                          <a:lnTo>
                            <a:pt x="77" y="33"/>
                          </a:lnTo>
                          <a:lnTo>
                            <a:pt x="75" y="26"/>
                          </a:lnTo>
                          <a:lnTo>
                            <a:pt x="72" y="18"/>
                          </a:lnTo>
                          <a:lnTo>
                            <a:pt x="66" y="12"/>
                          </a:lnTo>
                          <a:lnTo>
                            <a:pt x="62" y="8"/>
                          </a:lnTo>
                          <a:lnTo>
                            <a:pt x="54" y="3"/>
                          </a:lnTo>
                          <a:lnTo>
                            <a:pt x="47" y="2"/>
                          </a:lnTo>
                          <a:lnTo>
                            <a:pt x="39" y="0"/>
                          </a:lnTo>
                          <a:lnTo>
                            <a:pt x="39" y="0"/>
                          </a:lnTo>
                          <a:lnTo>
                            <a:pt x="31" y="2"/>
                          </a:lnTo>
                          <a:lnTo>
                            <a:pt x="24" y="3"/>
                          </a:lnTo>
                          <a:lnTo>
                            <a:pt x="18" y="8"/>
                          </a:lnTo>
                          <a:lnTo>
                            <a:pt x="12" y="12"/>
                          </a:lnTo>
                          <a:lnTo>
                            <a:pt x="7" y="18"/>
                          </a:lnTo>
                          <a:lnTo>
                            <a:pt x="3" y="26"/>
                          </a:lnTo>
                          <a:lnTo>
                            <a:pt x="1" y="33"/>
                          </a:lnTo>
                          <a:lnTo>
                            <a:pt x="0" y="42"/>
                          </a:lnTo>
                          <a:lnTo>
                            <a:pt x="0" y="42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6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79" name="Group 986"/>
                  <p:cNvGrpSpPr/>
                  <p:nvPr/>
                </p:nvGrpSpPr>
                <p:grpSpPr>
                  <a:xfrm>
                    <a:off x="10869316" y="2925369"/>
                    <a:ext cx="363486" cy="546224"/>
                    <a:chOff x="1600200" y="2360613"/>
                    <a:chExt cx="958850" cy="1249362"/>
                  </a:xfrm>
                </p:grpSpPr>
                <p:sp>
                  <p:nvSpPr>
                    <p:cNvPr id="270" name="Freeform 269"/>
                    <p:cNvSpPr>
                      <a:spLocks/>
                    </p:cNvSpPr>
                    <p:nvPr/>
                  </p:nvSpPr>
                  <p:spPr bwMode="auto">
                    <a:xfrm>
                      <a:off x="1617663" y="2374900"/>
                      <a:ext cx="446088" cy="122078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7"/>
                        </a:cxn>
                        <a:cxn ang="0">
                          <a:pos x="0" y="17"/>
                        </a:cxn>
                        <a:cxn ang="0">
                          <a:pos x="0" y="730"/>
                        </a:cxn>
                        <a:cxn ang="0">
                          <a:pos x="0" y="730"/>
                        </a:cxn>
                        <a:cxn ang="0">
                          <a:pos x="0" y="731"/>
                        </a:cxn>
                        <a:cxn ang="0">
                          <a:pos x="1" y="734"/>
                        </a:cxn>
                        <a:cxn ang="0">
                          <a:pos x="3" y="734"/>
                        </a:cxn>
                        <a:cxn ang="0">
                          <a:pos x="3" y="734"/>
                        </a:cxn>
                        <a:cxn ang="0">
                          <a:pos x="29" y="742"/>
                        </a:cxn>
                        <a:cxn ang="0">
                          <a:pos x="50" y="746"/>
                        </a:cxn>
                        <a:cxn ang="0">
                          <a:pos x="77" y="751"/>
                        </a:cxn>
                        <a:cxn ang="0">
                          <a:pos x="113" y="757"/>
                        </a:cxn>
                        <a:cxn ang="0">
                          <a:pos x="157" y="761"/>
                        </a:cxn>
                        <a:cxn ang="0">
                          <a:pos x="212" y="766"/>
                        </a:cxn>
                        <a:cxn ang="0">
                          <a:pos x="275" y="769"/>
                        </a:cxn>
                        <a:cxn ang="0">
                          <a:pos x="275" y="769"/>
                        </a:cxn>
                        <a:cxn ang="0">
                          <a:pos x="281" y="769"/>
                        </a:cxn>
                        <a:cxn ang="0">
                          <a:pos x="281" y="0"/>
                        </a:cxn>
                        <a:cxn ang="0">
                          <a:pos x="281" y="0"/>
                        </a:cxn>
                        <a:cxn ang="0">
                          <a:pos x="275" y="0"/>
                        </a:cxn>
                        <a:cxn ang="0">
                          <a:pos x="275" y="0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</a:cxnLst>
                      <a:rect l="0" t="0" r="r" b="b"/>
                      <a:pathLst>
                        <a:path w="281" h="769">
                          <a:moveTo>
                            <a:pt x="0" y="17"/>
                          </a:moveTo>
                          <a:lnTo>
                            <a:pt x="0" y="17"/>
                          </a:lnTo>
                          <a:lnTo>
                            <a:pt x="0" y="730"/>
                          </a:lnTo>
                          <a:lnTo>
                            <a:pt x="0" y="730"/>
                          </a:lnTo>
                          <a:lnTo>
                            <a:pt x="0" y="731"/>
                          </a:lnTo>
                          <a:lnTo>
                            <a:pt x="1" y="734"/>
                          </a:lnTo>
                          <a:lnTo>
                            <a:pt x="3" y="734"/>
                          </a:lnTo>
                          <a:lnTo>
                            <a:pt x="3" y="734"/>
                          </a:lnTo>
                          <a:lnTo>
                            <a:pt x="29" y="742"/>
                          </a:lnTo>
                          <a:lnTo>
                            <a:pt x="50" y="746"/>
                          </a:lnTo>
                          <a:lnTo>
                            <a:pt x="77" y="751"/>
                          </a:lnTo>
                          <a:lnTo>
                            <a:pt x="113" y="757"/>
                          </a:lnTo>
                          <a:lnTo>
                            <a:pt x="157" y="761"/>
                          </a:lnTo>
                          <a:lnTo>
                            <a:pt x="212" y="766"/>
                          </a:lnTo>
                          <a:lnTo>
                            <a:pt x="275" y="769"/>
                          </a:lnTo>
                          <a:lnTo>
                            <a:pt x="275" y="769"/>
                          </a:lnTo>
                          <a:lnTo>
                            <a:pt x="281" y="769"/>
                          </a:lnTo>
                          <a:lnTo>
                            <a:pt x="281" y="0"/>
                          </a:lnTo>
                          <a:lnTo>
                            <a:pt x="281" y="0"/>
                          </a:lnTo>
                          <a:lnTo>
                            <a:pt x="275" y="0"/>
                          </a:lnTo>
                          <a:lnTo>
                            <a:pt x="275" y="0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8C8C8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71" name="Freeform 270"/>
                    <p:cNvSpPr>
                      <a:spLocks/>
                    </p:cNvSpPr>
                    <p:nvPr/>
                  </p:nvSpPr>
                  <p:spPr bwMode="auto">
                    <a:xfrm>
                      <a:off x="1627188" y="2378075"/>
                      <a:ext cx="434975" cy="120015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7"/>
                        </a:cxn>
                        <a:cxn ang="0">
                          <a:pos x="0" y="17"/>
                        </a:cxn>
                        <a:cxn ang="0">
                          <a:pos x="0" y="717"/>
                        </a:cxn>
                        <a:cxn ang="0">
                          <a:pos x="0" y="717"/>
                        </a:cxn>
                        <a:cxn ang="0">
                          <a:pos x="0" y="718"/>
                        </a:cxn>
                        <a:cxn ang="0">
                          <a:pos x="1" y="722"/>
                        </a:cxn>
                        <a:cxn ang="0">
                          <a:pos x="3" y="722"/>
                        </a:cxn>
                        <a:cxn ang="0">
                          <a:pos x="3" y="722"/>
                        </a:cxn>
                        <a:cxn ang="0">
                          <a:pos x="27" y="729"/>
                        </a:cxn>
                        <a:cxn ang="0">
                          <a:pos x="48" y="734"/>
                        </a:cxn>
                        <a:cxn ang="0">
                          <a:pos x="76" y="738"/>
                        </a:cxn>
                        <a:cxn ang="0">
                          <a:pos x="110" y="744"/>
                        </a:cxn>
                        <a:cxn ang="0">
                          <a:pos x="153" y="749"/>
                        </a:cxn>
                        <a:cxn ang="0">
                          <a:pos x="206" y="753"/>
                        </a:cxn>
                        <a:cxn ang="0">
                          <a:pos x="269" y="756"/>
                        </a:cxn>
                        <a:cxn ang="0">
                          <a:pos x="269" y="756"/>
                        </a:cxn>
                        <a:cxn ang="0">
                          <a:pos x="274" y="756"/>
                        </a:cxn>
                        <a:cxn ang="0">
                          <a:pos x="274" y="0"/>
                        </a:cxn>
                        <a:cxn ang="0">
                          <a:pos x="274" y="0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</a:cxnLst>
                      <a:rect l="0" t="0" r="r" b="b"/>
                      <a:pathLst>
                        <a:path w="274" h="756">
                          <a:moveTo>
                            <a:pt x="0" y="17"/>
                          </a:moveTo>
                          <a:lnTo>
                            <a:pt x="0" y="17"/>
                          </a:lnTo>
                          <a:lnTo>
                            <a:pt x="0" y="717"/>
                          </a:lnTo>
                          <a:lnTo>
                            <a:pt x="0" y="717"/>
                          </a:lnTo>
                          <a:lnTo>
                            <a:pt x="0" y="718"/>
                          </a:lnTo>
                          <a:lnTo>
                            <a:pt x="1" y="722"/>
                          </a:lnTo>
                          <a:lnTo>
                            <a:pt x="3" y="722"/>
                          </a:lnTo>
                          <a:lnTo>
                            <a:pt x="3" y="722"/>
                          </a:lnTo>
                          <a:lnTo>
                            <a:pt x="27" y="729"/>
                          </a:lnTo>
                          <a:lnTo>
                            <a:pt x="48" y="734"/>
                          </a:lnTo>
                          <a:lnTo>
                            <a:pt x="76" y="738"/>
                          </a:lnTo>
                          <a:lnTo>
                            <a:pt x="110" y="744"/>
                          </a:lnTo>
                          <a:lnTo>
                            <a:pt x="153" y="749"/>
                          </a:lnTo>
                          <a:lnTo>
                            <a:pt x="206" y="753"/>
                          </a:lnTo>
                          <a:lnTo>
                            <a:pt x="269" y="756"/>
                          </a:lnTo>
                          <a:lnTo>
                            <a:pt x="269" y="756"/>
                          </a:lnTo>
                          <a:lnTo>
                            <a:pt x="274" y="756"/>
                          </a:lnTo>
                          <a:lnTo>
                            <a:pt x="274" y="0"/>
                          </a:lnTo>
                          <a:lnTo>
                            <a:pt x="274" y="0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72" name="Freeform 271"/>
                    <p:cNvSpPr>
                      <a:spLocks/>
                    </p:cNvSpPr>
                    <p:nvPr/>
                  </p:nvSpPr>
                  <p:spPr bwMode="auto">
                    <a:xfrm>
                      <a:off x="2127250" y="2382838"/>
                      <a:ext cx="412750" cy="118586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747"/>
                        </a:cxn>
                        <a:cxn ang="0">
                          <a:pos x="0" y="747"/>
                        </a:cxn>
                        <a:cxn ang="0">
                          <a:pos x="260" y="634"/>
                        </a:cxn>
                        <a:cxn ang="0">
                          <a:pos x="260" y="634"/>
                        </a:cxn>
                        <a:cxn ang="0">
                          <a:pos x="260" y="41"/>
                        </a:cxn>
                        <a:cxn ang="0">
                          <a:pos x="260" y="4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60" h="747">
                          <a:moveTo>
                            <a:pt x="0" y="0"/>
                          </a:moveTo>
                          <a:lnTo>
                            <a:pt x="0" y="747"/>
                          </a:lnTo>
                          <a:lnTo>
                            <a:pt x="0" y="747"/>
                          </a:lnTo>
                          <a:lnTo>
                            <a:pt x="260" y="634"/>
                          </a:lnTo>
                          <a:lnTo>
                            <a:pt x="260" y="634"/>
                          </a:lnTo>
                          <a:lnTo>
                            <a:pt x="260" y="41"/>
                          </a:lnTo>
                          <a:lnTo>
                            <a:pt x="260" y="4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6666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73" name="Freeform 272"/>
                    <p:cNvSpPr>
                      <a:spLocks/>
                    </p:cNvSpPr>
                    <p:nvPr/>
                  </p:nvSpPr>
                  <p:spPr bwMode="auto">
                    <a:xfrm>
                      <a:off x="2127250" y="2435225"/>
                      <a:ext cx="412750" cy="1133475"/>
                    </a:xfrm>
                    <a:custGeom>
                      <a:avLst/>
                      <a:gdLst/>
                      <a:ahLst/>
                      <a:cxnLst>
                        <a:cxn ang="0">
                          <a:pos x="213" y="0"/>
                        </a:cxn>
                        <a:cxn ang="0">
                          <a:pos x="213" y="0"/>
                        </a:cxn>
                        <a:cxn ang="0">
                          <a:pos x="260" y="8"/>
                        </a:cxn>
                        <a:cxn ang="0">
                          <a:pos x="260" y="8"/>
                        </a:cxn>
                        <a:cxn ang="0">
                          <a:pos x="260" y="601"/>
                        </a:cxn>
                        <a:cxn ang="0">
                          <a:pos x="260" y="601"/>
                        </a:cxn>
                        <a:cxn ang="0">
                          <a:pos x="0" y="714"/>
                        </a:cxn>
                        <a:cxn ang="0">
                          <a:pos x="0" y="454"/>
                        </a:cxn>
                        <a:cxn ang="0">
                          <a:pos x="0" y="454"/>
                        </a:cxn>
                        <a:cxn ang="0">
                          <a:pos x="6" y="434"/>
                        </a:cxn>
                        <a:cxn ang="0">
                          <a:pos x="13" y="415"/>
                        </a:cxn>
                        <a:cxn ang="0">
                          <a:pos x="21" y="398"/>
                        </a:cxn>
                        <a:cxn ang="0">
                          <a:pos x="28" y="381"/>
                        </a:cxn>
                        <a:cxn ang="0">
                          <a:pos x="36" y="366"/>
                        </a:cxn>
                        <a:cxn ang="0">
                          <a:pos x="45" y="353"/>
                        </a:cxn>
                        <a:cxn ang="0">
                          <a:pos x="63" y="327"/>
                        </a:cxn>
                        <a:cxn ang="0">
                          <a:pos x="83" y="304"/>
                        </a:cxn>
                        <a:cxn ang="0">
                          <a:pos x="103" y="285"/>
                        </a:cxn>
                        <a:cxn ang="0">
                          <a:pos x="142" y="247"/>
                        </a:cxn>
                        <a:cxn ang="0">
                          <a:pos x="160" y="227"/>
                        </a:cxn>
                        <a:cxn ang="0">
                          <a:pos x="177" y="207"/>
                        </a:cxn>
                        <a:cxn ang="0">
                          <a:pos x="184" y="195"/>
                        </a:cxn>
                        <a:cxn ang="0">
                          <a:pos x="192" y="183"/>
                        </a:cxn>
                        <a:cxn ang="0">
                          <a:pos x="198" y="171"/>
                        </a:cxn>
                        <a:cxn ang="0">
                          <a:pos x="202" y="158"/>
                        </a:cxn>
                        <a:cxn ang="0">
                          <a:pos x="208" y="142"/>
                        </a:cxn>
                        <a:cxn ang="0">
                          <a:pos x="211" y="126"/>
                        </a:cxn>
                        <a:cxn ang="0">
                          <a:pos x="215" y="109"/>
                        </a:cxn>
                        <a:cxn ang="0">
                          <a:pos x="216" y="91"/>
                        </a:cxn>
                        <a:cxn ang="0">
                          <a:pos x="218" y="70"/>
                        </a:cxn>
                        <a:cxn ang="0">
                          <a:pos x="218" y="49"/>
                        </a:cxn>
                        <a:cxn ang="0">
                          <a:pos x="216" y="26"/>
                        </a:cxn>
                        <a:cxn ang="0">
                          <a:pos x="213" y="0"/>
                        </a:cxn>
                        <a:cxn ang="0">
                          <a:pos x="213" y="0"/>
                        </a:cxn>
                      </a:cxnLst>
                      <a:rect l="0" t="0" r="r" b="b"/>
                      <a:pathLst>
                        <a:path w="260" h="714">
                          <a:moveTo>
                            <a:pt x="213" y="0"/>
                          </a:moveTo>
                          <a:lnTo>
                            <a:pt x="213" y="0"/>
                          </a:lnTo>
                          <a:lnTo>
                            <a:pt x="260" y="8"/>
                          </a:lnTo>
                          <a:lnTo>
                            <a:pt x="260" y="8"/>
                          </a:lnTo>
                          <a:lnTo>
                            <a:pt x="260" y="601"/>
                          </a:lnTo>
                          <a:lnTo>
                            <a:pt x="260" y="601"/>
                          </a:lnTo>
                          <a:lnTo>
                            <a:pt x="0" y="714"/>
                          </a:lnTo>
                          <a:lnTo>
                            <a:pt x="0" y="454"/>
                          </a:lnTo>
                          <a:lnTo>
                            <a:pt x="0" y="454"/>
                          </a:lnTo>
                          <a:lnTo>
                            <a:pt x="6" y="434"/>
                          </a:lnTo>
                          <a:lnTo>
                            <a:pt x="13" y="415"/>
                          </a:lnTo>
                          <a:lnTo>
                            <a:pt x="21" y="398"/>
                          </a:lnTo>
                          <a:lnTo>
                            <a:pt x="28" y="381"/>
                          </a:lnTo>
                          <a:lnTo>
                            <a:pt x="36" y="366"/>
                          </a:lnTo>
                          <a:lnTo>
                            <a:pt x="45" y="353"/>
                          </a:lnTo>
                          <a:lnTo>
                            <a:pt x="63" y="327"/>
                          </a:lnTo>
                          <a:lnTo>
                            <a:pt x="83" y="304"/>
                          </a:lnTo>
                          <a:lnTo>
                            <a:pt x="103" y="285"/>
                          </a:lnTo>
                          <a:lnTo>
                            <a:pt x="142" y="247"/>
                          </a:lnTo>
                          <a:lnTo>
                            <a:pt x="160" y="227"/>
                          </a:lnTo>
                          <a:lnTo>
                            <a:pt x="177" y="207"/>
                          </a:lnTo>
                          <a:lnTo>
                            <a:pt x="184" y="195"/>
                          </a:lnTo>
                          <a:lnTo>
                            <a:pt x="192" y="183"/>
                          </a:lnTo>
                          <a:lnTo>
                            <a:pt x="198" y="171"/>
                          </a:lnTo>
                          <a:lnTo>
                            <a:pt x="202" y="158"/>
                          </a:lnTo>
                          <a:lnTo>
                            <a:pt x="208" y="142"/>
                          </a:lnTo>
                          <a:lnTo>
                            <a:pt x="211" y="126"/>
                          </a:lnTo>
                          <a:lnTo>
                            <a:pt x="215" y="109"/>
                          </a:lnTo>
                          <a:lnTo>
                            <a:pt x="216" y="91"/>
                          </a:lnTo>
                          <a:lnTo>
                            <a:pt x="218" y="70"/>
                          </a:lnTo>
                          <a:lnTo>
                            <a:pt x="218" y="49"/>
                          </a:lnTo>
                          <a:lnTo>
                            <a:pt x="216" y="26"/>
                          </a:lnTo>
                          <a:lnTo>
                            <a:pt x="213" y="0"/>
                          </a:lnTo>
                          <a:lnTo>
                            <a:pt x="213" y="0"/>
                          </a:lnTo>
                          <a:close/>
                        </a:path>
                      </a:pathLst>
                    </a:custGeom>
                    <a:solidFill>
                      <a:srgbClr val="59595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74" name="Freeform 273"/>
                    <p:cNvSpPr>
                      <a:spLocks/>
                    </p:cNvSpPr>
                    <p:nvPr/>
                  </p:nvSpPr>
                  <p:spPr bwMode="auto">
                    <a:xfrm>
                      <a:off x="2054225" y="2374900"/>
                      <a:ext cx="55563" cy="122078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769"/>
                        </a:cxn>
                        <a:cxn ang="0">
                          <a:pos x="0" y="769"/>
                        </a:cxn>
                        <a:cxn ang="0">
                          <a:pos x="9" y="767"/>
                        </a:cxn>
                        <a:cxn ang="0">
                          <a:pos x="9" y="767"/>
                        </a:cxn>
                        <a:cxn ang="0">
                          <a:pos x="18" y="764"/>
                        </a:cxn>
                        <a:cxn ang="0">
                          <a:pos x="26" y="761"/>
                        </a:cxn>
                        <a:cxn ang="0">
                          <a:pos x="35" y="754"/>
                        </a:cxn>
                        <a:cxn ang="0">
                          <a:pos x="35" y="6"/>
                        </a:cxn>
                        <a:cxn ang="0">
                          <a:pos x="35" y="6"/>
                        </a:cxn>
                        <a:cxn ang="0">
                          <a:pos x="26" y="3"/>
                        </a:cxn>
                        <a:cxn ang="0">
                          <a:pos x="18" y="2"/>
                        </a:cxn>
                        <a:cxn ang="0">
                          <a:pos x="11" y="0"/>
                        </a:cxn>
                        <a:cxn ang="0">
                          <a:pos x="11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35" h="769">
                          <a:moveTo>
                            <a:pt x="0" y="0"/>
                          </a:moveTo>
                          <a:lnTo>
                            <a:pt x="0" y="769"/>
                          </a:lnTo>
                          <a:lnTo>
                            <a:pt x="0" y="769"/>
                          </a:lnTo>
                          <a:lnTo>
                            <a:pt x="9" y="767"/>
                          </a:lnTo>
                          <a:lnTo>
                            <a:pt x="9" y="767"/>
                          </a:lnTo>
                          <a:lnTo>
                            <a:pt x="18" y="764"/>
                          </a:lnTo>
                          <a:lnTo>
                            <a:pt x="26" y="761"/>
                          </a:lnTo>
                          <a:lnTo>
                            <a:pt x="35" y="754"/>
                          </a:lnTo>
                          <a:lnTo>
                            <a:pt x="35" y="6"/>
                          </a:lnTo>
                          <a:lnTo>
                            <a:pt x="35" y="6"/>
                          </a:lnTo>
                          <a:lnTo>
                            <a:pt x="26" y="3"/>
                          </a:lnTo>
                          <a:lnTo>
                            <a:pt x="18" y="2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C8C8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75" name="Freeform 274"/>
                    <p:cNvSpPr>
                      <a:spLocks/>
                    </p:cNvSpPr>
                    <p:nvPr/>
                  </p:nvSpPr>
                  <p:spPr bwMode="auto">
                    <a:xfrm>
                      <a:off x="1720850" y="2716213"/>
                      <a:ext cx="42863" cy="158750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0"/>
                        </a:cxn>
                        <a:cxn ang="0">
                          <a:pos x="27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100"/>
                        </a:cxn>
                        <a:cxn ang="0">
                          <a:pos x="27" y="52"/>
                        </a:cxn>
                        <a:cxn ang="0">
                          <a:pos x="27" y="0"/>
                        </a:cxn>
                      </a:cxnLst>
                      <a:rect l="0" t="0" r="r" b="b"/>
                      <a:pathLst>
                        <a:path w="27" h="100">
                          <a:moveTo>
                            <a:pt x="27" y="0"/>
                          </a:moveTo>
                          <a:lnTo>
                            <a:pt x="27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100"/>
                          </a:lnTo>
                          <a:lnTo>
                            <a:pt x="27" y="52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59595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76" name="Freeform 275"/>
                    <p:cNvSpPr>
                      <a:spLocks/>
                    </p:cNvSpPr>
                    <p:nvPr/>
                  </p:nvSpPr>
                  <p:spPr bwMode="auto">
                    <a:xfrm>
                      <a:off x="1727200" y="2725738"/>
                      <a:ext cx="39688" cy="147637"/>
                    </a:xfrm>
                    <a:custGeom>
                      <a:avLst/>
                      <a:gdLst/>
                      <a:ahLst/>
                      <a:cxnLst>
                        <a:cxn ang="0">
                          <a:pos x="25" y="0"/>
                        </a:cxn>
                        <a:cxn ang="0">
                          <a:pos x="25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93"/>
                        </a:cxn>
                        <a:cxn ang="0">
                          <a:pos x="25" y="49"/>
                        </a:cxn>
                        <a:cxn ang="0">
                          <a:pos x="25" y="0"/>
                        </a:cxn>
                      </a:cxnLst>
                      <a:rect l="0" t="0" r="r" b="b"/>
                      <a:pathLst>
                        <a:path w="25" h="93">
                          <a:moveTo>
                            <a:pt x="25" y="0"/>
                          </a:moveTo>
                          <a:lnTo>
                            <a:pt x="25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93"/>
                          </a:lnTo>
                          <a:lnTo>
                            <a:pt x="25" y="49"/>
                          </a:lnTo>
                          <a:lnTo>
                            <a:pt x="25" y="0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77" name="Freeform 276"/>
                    <p:cNvSpPr>
                      <a:spLocks/>
                    </p:cNvSpPr>
                    <p:nvPr/>
                  </p:nvSpPr>
                  <p:spPr bwMode="auto">
                    <a:xfrm>
                      <a:off x="1771650" y="2716213"/>
                      <a:ext cx="249238" cy="8413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50"/>
                        </a:cxn>
                        <a:cxn ang="0">
                          <a:pos x="0" y="50"/>
                        </a:cxn>
                        <a:cxn ang="0">
                          <a:pos x="157" y="53"/>
                        </a:cxn>
                        <a:cxn ang="0">
                          <a:pos x="157" y="53"/>
                        </a:cxn>
                        <a:cxn ang="0">
                          <a:pos x="157" y="0"/>
                        </a:cxn>
                        <a:cxn ang="0">
                          <a:pos x="157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57" h="53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50"/>
                          </a:lnTo>
                          <a:lnTo>
                            <a:pt x="0" y="50"/>
                          </a:lnTo>
                          <a:lnTo>
                            <a:pt x="157" y="53"/>
                          </a:lnTo>
                          <a:lnTo>
                            <a:pt x="157" y="53"/>
                          </a:lnTo>
                          <a:lnTo>
                            <a:pt x="157" y="0"/>
                          </a:lnTo>
                          <a:lnTo>
                            <a:pt x="157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D4D4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78" name="Freeform 277"/>
                    <p:cNvSpPr>
                      <a:spLocks/>
                    </p:cNvSpPr>
                    <p:nvPr/>
                  </p:nvSpPr>
                  <p:spPr bwMode="auto">
                    <a:xfrm>
                      <a:off x="1781175" y="2725738"/>
                      <a:ext cx="239713" cy="746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  <a:cxn ang="0">
                          <a:pos x="0" y="46"/>
                        </a:cxn>
                        <a:cxn ang="0">
                          <a:pos x="151" y="47"/>
                        </a:cxn>
                        <a:cxn ang="0">
                          <a:pos x="151" y="47"/>
                        </a:cxn>
                        <a:cxn ang="0">
                          <a:pos x="151" y="0"/>
                        </a:cxn>
                        <a:cxn ang="0">
                          <a:pos x="151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51" h="47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46"/>
                          </a:lnTo>
                          <a:lnTo>
                            <a:pt x="0" y="46"/>
                          </a:lnTo>
                          <a:lnTo>
                            <a:pt x="151" y="47"/>
                          </a:lnTo>
                          <a:lnTo>
                            <a:pt x="151" y="47"/>
                          </a:lnTo>
                          <a:lnTo>
                            <a:pt x="151" y="0"/>
                          </a:lnTo>
                          <a:lnTo>
                            <a:pt x="151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6666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79" name="Freeform 278"/>
                    <p:cNvSpPr>
                      <a:spLocks/>
                    </p:cNvSpPr>
                    <p:nvPr/>
                  </p:nvSpPr>
                  <p:spPr bwMode="auto">
                    <a:xfrm>
                      <a:off x="1720850" y="2803525"/>
                      <a:ext cx="300038" cy="9366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3"/>
                        </a:cxn>
                        <a:cxn ang="0">
                          <a:pos x="0" y="53"/>
                        </a:cxn>
                        <a:cxn ang="0">
                          <a:pos x="189" y="59"/>
                        </a:cxn>
                        <a:cxn ang="0">
                          <a:pos x="189" y="59"/>
                        </a:cxn>
                        <a:cxn ang="0">
                          <a:pos x="189" y="3"/>
                        </a:cxn>
                        <a:cxn ang="0">
                          <a:pos x="30" y="0"/>
                        </a:cxn>
                        <a:cxn ang="0">
                          <a:pos x="0" y="53"/>
                        </a:cxn>
                      </a:cxnLst>
                      <a:rect l="0" t="0" r="r" b="b"/>
                      <a:pathLst>
                        <a:path w="189" h="59">
                          <a:moveTo>
                            <a:pt x="0" y="53"/>
                          </a:moveTo>
                          <a:lnTo>
                            <a:pt x="0" y="53"/>
                          </a:lnTo>
                          <a:lnTo>
                            <a:pt x="189" y="59"/>
                          </a:lnTo>
                          <a:lnTo>
                            <a:pt x="189" y="59"/>
                          </a:lnTo>
                          <a:lnTo>
                            <a:pt x="189" y="3"/>
                          </a:lnTo>
                          <a:lnTo>
                            <a:pt x="30" y="0"/>
                          </a:lnTo>
                          <a:lnTo>
                            <a:pt x="0" y="53"/>
                          </a:lnTo>
                          <a:close/>
                        </a:path>
                      </a:pathLst>
                    </a:custGeom>
                    <a:solidFill>
                      <a:srgbClr val="99999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80" name="Freeform 279"/>
                    <p:cNvSpPr>
                      <a:spLocks/>
                    </p:cNvSpPr>
                    <p:nvPr/>
                  </p:nvSpPr>
                  <p:spPr bwMode="auto">
                    <a:xfrm>
                      <a:off x="1649413" y="2414588"/>
                      <a:ext cx="374650" cy="268287"/>
                    </a:xfrm>
                    <a:custGeom>
                      <a:avLst/>
                      <a:gdLst/>
                      <a:ahLst/>
                      <a:cxnLst>
                        <a:cxn ang="0">
                          <a:pos x="236" y="169"/>
                        </a:cxn>
                        <a:cxn ang="0">
                          <a:pos x="0" y="169"/>
                        </a:cxn>
                        <a:cxn ang="0">
                          <a:pos x="0" y="12"/>
                        </a:cxn>
                        <a:cxn ang="0">
                          <a:pos x="236" y="0"/>
                        </a:cxn>
                        <a:cxn ang="0">
                          <a:pos x="236" y="169"/>
                        </a:cxn>
                      </a:cxnLst>
                      <a:rect l="0" t="0" r="r" b="b"/>
                      <a:pathLst>
                        <a:path w="236" h="169">
                          <a:moveTo>
                            <a:pt x="236" y="169"/>
                          </a:moveTo>
                          <a:lnTo>
                            <a:pt x="0" y="169"/>
                          </a:lnTo>
                          <a:lnTo>
                            <a:pt x="0" y="12"/>
                          </a:lnTo>
                          <a:lnTo>
                            <a:pt x="236" y="0"/>
                          </a:lnTo>
                          <a:lnTo>
                            <a:pt x="236" y="169"/>
                          </a:lnTo>
                          <a:close/>
                        </a:path>
                      </a:pathLst>
                    </a:custGeom>
                    <a:solidFill>
                      <a:srgbClr val="59595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81" name="Freeform 280"/>
                    <p:cNvSpPr>
                      <a:spLocks/>
                    </p:cNvSpPr>
                    <p:nvPr/>
                  </p:nvSpPr>
                  <p:spPr bwMode="auto">
                    <a:xfrm>
                      <a:off x="1660525" y="2425700"/>
                      <a:ext cx="363538" cy="242887"/>
                    </a:xfrm>
                    <a:custGeom>
                      <a:avLst/>
                      <a:gdLst/>
                      <a:ahLst/>
                      <a:cxnLst>
                        <a:cxn ang="0">
                          <a:pos x="229" y="153"/>
                        </a:cxn>
                        <a:cxn ang="0">
                          <a:pos x="0" y="153"/>
                        </a:cxn>
                        <a:cxn ang="0">
                          <a:pos x="0" y="12"/>
                        </a:cxn>
                        <a:cxn ang="0">
                          <a:pos x="229" y="0"/>
                        </a:cxn>
                        <a:cxn ang="0">
                          <a:pos x="229" y="153"/>
                        </a:cxn>
                      </a:cxnLst>
                      <a:rect l="0" t="0" r="r" b="b"/>
                      <a:pathLst>
                        <a:path w="229" h="153">
                          <a:moveTo>
                            <a:pt x="229" y="153"/>
                          </a:moveTo>
                          <a:lnTo>
                            <a:pt x="0" y="153"/>
                          </a:lnTo>
                          <a:lnTo>
                            <a:pt x="0" y="12"/>
                          </a:lnTo>
                          <a:lnTo>
                            <a:pt x="229" y="0"/>
                          </a:lnTo>
                          <a:lnTo>
                            <a:pt x="229" y="153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82" name="Freeform 28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644650" y="2409825"/>
                      <a:ext cx="384175" cy="277812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69"/>
                        </a:cxn>
                        <a:cxn ang="0">
                          <a:pos x="6" y="169"/>
                        </a:cxn>
                        <a:cxn ang="0">
                          <a:pos x="6" y="102"/>
                        </a:cxn>
                        <a:cxn ang="0">
                          <a:pos x="236" y="95"/>
                        </a:cxn>
                        <a:cxn ang="0">
                          <a:pos x="236" y="95"/>
                        </a:cxn>
                        <a:cxn ang="0">
                          <a:pos x="236" y="169"/>
                        </a:cxn>
                        <a:cxn ang="0">
                          <a:pos x="236" y="169"/>
                        </a:cxn>
                        <a:cxn ang="0">
                          <a:pos x="6" y="169"/>
                        </a:cxn>
                        <a:cxn ang="0">
                          <a:pos x="6" y="169"/>
                        </a:cxn>
                        <a:cxn ang="0">
                          <a:pos x="236" y="7"/>
                        </a:cxn>
                        <a:cxn ang="0">
                          <a:pos x="236" y="7"/>
                        </a:cxn>
                        <a:cxn ang="0">
                          <a:pos x="236" y="89"/>
                        </a:cxn>
                        <a:cxn ang="0">
                          <a:pos x="6" y="96"/>
                        </a:cxn>
                        <a:cxn ang="0">
                          <a:pos x="6" y="96"/>
                        </a:cxn>
                        <a:cxn ang="0">
                          <a:pos x="6" y="18"/>
                        </a:cxn>
                        <a:cxn ang="0">
                          <a:pos x="6" y="18"/>
                        </a:cxn>
                        <a:cxn ang="0">
                          <a:pos x="236" y="7"/>
                        </a:cxn>
                        <a:cxn ang="0">
                          <a:pos x="236" y="7"/>
                        </a:cxn>
                        <a:cxn ang="0">
                          <a:pos x="240" y="1"/>
                        </a:cxn>
                        <a:cxn ang="0">
                          <a:pos x="240" y="1"/>
                        </a:cxn>
                        <a:cxn ang="0">
                          <a:pos x="239" y="0"/>
                        </a:cxn>
                        <a:cxn ang="0">
                          <a:pos x="3" y="12"/>
                        </a:cxn>
                        <a:cxn ang="0">
                          <a:pos x="3" y="12"/>
                        </a:cxn>
                        <a:cxn ang="0">
                          <a:pos x="0" y="13"/>
                        </a:cxn>
                        <a:cxn ang="0">
                          <a:pos x="0" y="15"/>
                        </a:cxn>
                        <a:cxn ang="0">
                          <a:pos x="0" y="172"/>
                        </a:cxn>
                        <a:cxn ang="0">
                          <a:pos x="0" y="172"/>
                        </a:cxn>
                        <a:cxn ang="0">
                          <a:pos x="0" y="174"/>
                        </a:cxn>
                        <a:cxn ang="0">
                          <a:pos x="3" y="175"/>
                        </a:cxn>
                        <a:cxn ang="0">
                          <a:pos x="239" y="175"/>
                        </a:cxn>
                        <a:cxn ang="0">
                          <a:pos x="239" y="175"/>
                        </a:cxn>
                        <a:cxn ang="0">
                          <a:pos x="240" y="174"/>
                        </a:cxn>
                        <a:cxn ang="0">
                          <a:pos x="242" y="172"/>
                        </a:cxn>
                        <a:cxn ang="0">
                          <a:pos x="242" y="3"/>
                        </a:cxn>
                        <a:cxn ang="0">
                          <a:pos x="242" y="3"/>
                        </a:cxn>
                        <a:cxn ang="0">
                          <a:pos x="240" y="1"/>
                        </a:cxn>
                        <a:cxn ang="0">
                          <a:pos x="240" y="1"/>
                        </a:cxn>
                      </a:cxnLst>
                      <a:rect l="0" t="0" r="r" b="b"/>
                      <a:pathLst>
                        <a:path w="242" h="175">
                          <a:moveTo>
                            <a:pt x="6" y="169"/>
                          </a:moveTo>
                          <a:lnTo>
                            <a:pt x="6" y="169"/>
                          </a:lnTo>
                          <a:lnTo>
                            <a:pt x="6" y="102"/>
                          </a:lnTo>
                          <a:lnTo>
                            <a:pt x="236" y="95"/>
                          </a:lnTo>
                          <a:lnTo>
                            <a:pt x="236" y="95"/>
                          </a:lnTo>
                          <a:lnTo>
                            <a:pt x="236" y="169"/>
                          </a:lnTo>
                          <a:lnTo>
                            <a:pt x="236" y="169"/>
                          </a:lnTo>
                          <a:lnTo>
                            <a:pt x="6" y="169"/>
                          </a:lnTo>
                          <a:lnTo>
                            <a:pt x="6" y="169"/>
                          </a:lnTo>
                          <a:close/>
                          <a:moveTo>
                            <a:pt x="236" y="7"/>
                          </a:moveTo>
                          <a:lnTo>
                            <a:pt x="236" y="7"/>
                          </a:lnTo>
                          <a:lnTo>
                            <a:pt x="236" y="89"/>
                          </a:lnTo>
                          <a:lnTo>
                            <a:pt x="6" y="96"/>
                          </a:lnTo>
                          <a:lnTo>
                            <a:pt x="6" y="96"/>
                          </a:lnTo>
                          <a:lnTo>
                            <a:pt x="6" y="18"/>
                          </a:lnTo>
                          <a:lnTo>
                            <a:pt x="6" y="18"/>
                          </a:lnTo>
                          <a:lnTo>
                            <a:pt x="236" y="7"/>
                          </a:lnTo>
                          <a:lnTo>
                            <a:pt x="236" y="7"/>
                          </a:lnTo>
                          <a:close/>
                          <a:moveTo>
                            <a:pt x="240" y="1"/>
                          </a:moveTo>
                          <a:lnTo>
                            <a:pt x="240" y="1"/>
                          </a:lnTo>
                          <a:lnTo>
                            <a:pt x="239" y="0"/>
                          </a:lnTo>
                          <a:lnTo>
                            <a:pt x="3" y="12"/>
                          </a:lnTo>
                          <a:lnTo>
                            <a:pt x="3" y="12"/>
                          </a:lnTo>
                          <a:lnTo>
                            <a:pt x="0" y="13"/>
                          </a:lnTo>
                          <a:lnTo>
                            <a:pt x="0" y="15"/>
                          </a:lnTo>
                          <a:lnTo>
                            <a:pt x="0" y="172"/>
                          </a:lnTo>
                          <a:lnTo>
                            <a:pt x="0" y="172"/>
                          </a:lnTo>
                          <a:lnTo>
                            <a:pt x="0" y="174"/>
                          </a:lnTo>
                          <a:lnTo>
                            <a:pt x="3" y="175"/>
                          </a:lnTo>
                          <a:lnTo>
                            <a:pt x="239" y="175"/>
                          </a:lnTo>
                          <a:lnTo>
                            <a:pt x="239" y="175"/>
                          </a:lnTo>
                          <a:lnTo>
                            <a:pt x="240" y="174"/>
                          </a:lnTo>
                          <a:lnTo>
                            <a:pt x="242" y="172"/>
                          </a:lnTo>
                          <a:lnTo>
                            <a:pt x="242" y="3"/>
                          </a:lnTo>
                          <a:lnTo>
                            <a:pt x="242" y="3"/>
                          </a:lnTo>
                          <a:lnTo>
                            <a:pt x="240" y="1"/>
                          </a:lnTo>
                          <a:lnTo>
                            <a:pt x="24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83" name="Freeform 282"/>
                    <p:cNvSpPr>
                      <a:spLocks/>
                    </p:cNvSpPr>
                    <p:nvPr/>
                  </p:nvSpPr>
                  <p:spPr bwMode="auto">
                    <a:xfrm>
                      <a:off x="1636713" y="2709863"/>
                      <a:ext cx="61913" cy="65087"/>
                    </a:xfrm>
                    <a:custGeom>
                      <a:avLst/>
                      <a:gdLst/>
                      <a:ahLst/>
                      <a:cxnLst>
                        <a:cxn ang="0">
                          <a:pos x="39" y="21"/>
                        </a:cxn>
                        <a:cxn ang="0">
                          <a:pos x="39" y="21"/>
                        </a:cxn>
                        <a:cxn ang="0">
                          <a:pos x="38" y="13"/>
                        </a:cxn>
                        <a:cxn ang="0">
                          <a:pos x="33" y="6"/>
                        </a:cxn>
                        <a:cxn ang="0">
                          <a:pos x="27" y="1"/>
                        </a:cxn>
                        <a:cxn ang="0">
                          <a:pos x="20" y="0"/>
                        </a:cxn>
                        <a:cxn ang="0">
                          <a:pos x="20" y="0"/>
                        </a:cxn>
                        <a:cxn ang="0">
                          <a:pos x="12" y="1"/>
                        </a:cxn>
                        <a:cxn ang="0">
                          <a:pos x="6" y="6"/>
                        </a:cxn>
                        <a:cxn ang="0">
                          <a:pos x="1" y="13"/>
                        </a:cxn>
                        <a:cxn ang="0">
                          <a:pos x="0" y="21"/>
                        </a:cxn>
                        <a:cxn ang="0">
                          <a:pos x="0" y="21"/>
                        </a:cxn>
                        <a:cxn ang="0">
                          <a:pos x="1" y="28"/>
                        </a:cxn>
                        <a:cxn ang="0">
                          <a:pos x="6" y="34"/>
                        </a:cxn>
                        <a:cxn ang="0">
                          <a:pos x="12" y="39"/>
                        </a:cxn>
                        <a:cxn ang="0">
                          <a:pos x="20" y="41"/>
                        </a:cxn>
                        <a:cxn ang="0">
                          <a:pos x="20" y="41"/>
                        </a:cxn>
                        <a:cxn ang="0">
                          <a:pos x="27" y="39"/>
                        </a:cxn>
                        <a:cxn ang="0">
                          <a:pos x="33" y="34"/>
                        </a:cxn>
                        <a:cxn ang="0">
                          <a:pos x="38" y="28"/>
                        </a:cxn>
                        <a:cxn ang="0">
                          <a:pos x="39" y="21"/>
                        </a:cxn>
                        <a:cxn ang="0">
                          <a:pos x="39" y="21"/>
                        </a:cxn>
                      </a:cxnLst>
                      <a:rect l="0" t="0" r="r" b="b"/>
                      <a:pathLst>
                        <a:path w="39" h="41">
                          <a:moveTo>
                            <a:pt x="39" y="21"/>
                          </a:moveTo>
                          <a:lnTo>
                            <a:pt x="39" y="21"/>
                          </a:lnTo>
                          <a:lnTo>
                            <a:pt x="38" y="13"/>
                          </a:lnTo>
                          <a:lnTo>
                            <a:pt x="33" y="6"/>
                          </a:lnTo>
                          <a:lnTo>
                            <a:pt x="27" y="1"/>
                          </a:lnTo>
                          <a:lnTo>
                            <a:pt x="20" y="0"/>
                          </a:lnTo>
                          <a:lnTo>
                            <a:pt x="20" y="0"/>
                          </a:lnTo>
                          <a:lnTo>
                            <a:pt x="12" y="1"/>
                          </a:lnTo>
                          <a:lnTo>
                            <a:pt x="6" y="6"/>
                          </a:lnTo>
                          <a:lnTo>
                            <a:pt x="1" y="13"/>
                          </a:lnTo>
                          <a:lnTo>
                            <a:pt x="0" y="21"/>
                          </a:lnTo>
                          <a:lnTo>
                            <a:pt x="0" y="21"/>
                          </a:lnTo>
                          <a:lnTo>
                            <a:pt x="1" y="28"/>
                          </a:lnTo>
                          <a:lnTo>
                            <a:pt x="6" y="34"/>
                          </a:lnTo>
                          <a:lnTo>
                            <a:pt x="12" y="39"/>
                          </a:lnTo>
                          <a:lnTo>
                            <a:pt x="20" y="41"/>
                          </a:lnTo>
                          <a:lnTo>
                            <a:pt x="20" y="41"/>
                          </a:lnTo>
                          <a:lnTo>
                            <a:pt x="27" y="39"/>
                          </a:lnTo>
                          <a:lnTo>
                            <a:pt x="33" y="34"/>
                          </a:lnTo>
                          <a:lnTo>
                            <a:pt x="38" y="28"/>
                          </a:lnTo>
                          <a:lnTo>
                            <a:pt x="39" y="21"/>
                          </a:lnTo>
                          <a:lnTo>
                            <a:pt x="39" y="21"/>
                          </a:lnTo>
                          <a:close/>
                        </a:path>
                      </a:pathLst>
                    </a:custGeom>
                    <a:solidFill>
                      <a:srgbClr val="8C8C8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84" name="Freeform 283"/>
                    <p:cNvSpPr>
                      <a:spLocks/>
                    </p:cNvSpPr>
                    <p:nvPr/>
                  </p:nvSpPr>
                  <p:spPr bwMode="auto">
                    <a:xfrm>
                      <a:off x="1646238" y="2720975"/>
                      <a:ext cx="42863" cy="42862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14"/>
                        </a:cxn>
                        <a:cxn ang="0">
                          <a:pos x="27" y="14"/>
                        </a:cxn>
                        <a:cxn ang="0">
                          <a:pos x="26" y="8"/>
                        </a:cxn>
                        <a:cxn ang="0">
                          <a:pos x="23" y="3"/>
                        </a:cxn>
                        <a:cxn ang="0">
                          <a:pos x="18" y="0"/>
                        </a:cxn>
                        <a:cxn ang="0">
                          <a:pos x="14" y="0"/>
                        </a:cxn>
                        <a:cxn ang="0">
                          <a:pos x="14" y="0"/>
                        </a:cxn>
                        <a:cxn ang="0">
                          <a:pos x="9" y="0"/>
                        </a:cxn>
                        <a:cxn ang="0">
                          <a:pos x="5" y="3"/>
                        </a:cxn>
                        <a:cxn ang="0">
                          <a:pos x="2" y="8"/>
                        </a:cxn>
                        <a:cxn ang="0">
                          <a:pos x="0" y="14"/>
                        </a:cxn>
                        <a:cxn ang="0">
                          <a:pos x="0" y="14"/>
                        </a:cxn>
                        <a:cxn ang="0">
                          <a:pos x="2" y="18"/>
                        </a:cxn>
                        <a:cxn ang="0">
                          <a:pos x="5" y="23"/>
                        </a:cxn>
                        <a:cxn ang="0">
                          <a:pos x="9" y="26"/>
                        </a:cxn>
                        <a:cxn ang="0">
                          <a:pos x="14" y="27"/>
                        </a:cxn>
                        <a:cxn ang="0">
                          <a:pos x="14" y="27"/>
                        </a:cxn>
                        <a:cxn ang="0">
                          <a:pos x="18" y="26"/>
                        </a:cxn>
                        <a:cxn ang="0">
                          <a:pos x="23" y="23"/>
                        </a:cxn>
                        <a:cxn ang="0">
                          <a:pos x="26" y="18"/>
                        </a:cxn>
                        <a:cxn ang="0">
                          <a:pos x="27" y="14"/>
                        </a:cxn>
                        <a:cxn ang="0">
                          <a:pos x="27" y="14"/>
                        </a:cxn>
                      </a:cxnLst>
                      <a:rect l="0" t="0" r="r" b="b"/>
                      <a:pathLst>
                        <a:path w="27" h="27">
                          <a:moveTo>
                            <a:pt x="27" y="14"/>
                          </a:moveTo>
                          <a:lnTo>
                            <a:pt x="27" y="14"/>
                          </a:lnTo>
                          <a:lnTo>
                            <a:pt x="26" y="8"/>
                          </a:lnTo>
                          <a:lnTo>
                            <a:pt x="23" y="3"/>
                          </a:lnTo>
                          <a:lnTo>
                            <a:pt x="18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9" y="0"/>
                          </a:lnTo>
                          <a:lnTo>
                            <a:pt x="5" y="3"/>
                          </a:lnTo>
                          <a:lnTo>
                            <a:pt x="2" y="8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2" y="18"/>
                          </a:lnTo>
                          <a:lnTo>
                            <a:pt x="5" y="23"/>
                          </a:lnTo>
                          <a:lnTo>
                            <a:pt x="9" y="26"/>
                          </a:lnTo>
                          <a:lnTo>
                            <a:pt x="14" y="27"/>
                          </a:lnTo>
                          <a:lnTo>
                            <a:pt x="14" y="27"/>
                          </a:lnTo>
                          <a:lnTo>
                            <a:pt x="18" y="26"/>
                          </a:lnTo>
                          <a:lnTo>
                            <a:pt x="23" y="23"/>
                          </a:lnTo>
                          <a:lnTo>
                            <a:pt x="26" y="18"/>
                          </a:lnTo>
                          <a:lnTo>
                            <a:pt x="27" y="14"/>
                          </a:lnTo>
                          <a:lnTo>
                            <a:pt x="27" y="14"/>
                          </a:lnTo>
                          <a:close/>
                        </a:path>
                      </a:pathLst>
                    </a:custGeom>
                    <a:solidFill>
                      <a:srgbClr val="33A02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85" name="Freeform 28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641475" y="2716213"/>
                      <a:ext cx="52388" cy="53975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7"/>
                        </a:cxn>
                        <a:cxn ang="0">
                          <a:pos x="6" y="17"/>
                        </a:cxn>
                        <a:cxn ang="0">
                          <a:pos x="8" y="12"/>
                        </a:cxn>
                        <a:cxn ang="0">
                          <a:pos x="9" y="9"/>
                        </a:cxn>
                        <a:cxn ang="0">
                          <a:pos x="12" y="6"/>
                        </a:cxn>
                        <a:cxn ang="0">
                          <a:pos x="17" y="6"/>
                        </a:cxn>
                        <a:cxn ang="0">
                          <a:pos x="17" y="6"/>
                        </a:cxn>
                        <a:cxn ang="0">
                          <a:pos x="21" y="6"/>
                        </a:cxn>
                        <a:cxn ang="0">
                          <a:pos x="24" y="9"/>
                        </a:cxn>
                        <a:cxn ang="0">
                          <a:pos x="26" y="12"/>
                        </a:cxn>
                        <a:cxn ang="0">
                          <a:pos x="27" y="17"/>
                        </a:cxn>
                        <a:cxn ang="0">
                          <a:pos x="27" y="17"/>
                        </a:cxn>
                        <a:cxn ang="0">
                          <a:pos x="26" y="20"/>
                        </a:cxn>
                        <a:cxn ang="0">
                          <a:pos x="24" y="24"/>
                        </a:cxn>
                        <a:cxn ang="0">
                          <a:pos x="21" y="26"/>
                        </a:cxn>
                        <a:cxn ang="0">
                          <a:pos x="17" y="27"/>
                        </a:cxn>
                        <a:cxn ang="0">
                          <a:pos x="17" y="27"/>
                        </a:cxn>
                        <a:cxn ang="0">
                          <a:pos x="12" y="26"/>
                        </a:cxn>
                        <a:cxn ang="0">
                          <a:pos x="9" y="24"/>
                        </a:cxn>
                        <a:cxn ang="0">
                          <a:pos x="8" y="20"/>
                        </a:cxn>
                        <a:cxn ang="0">
                          <a:pos x="6" y="17"/>
                        </a:cxn>
                        <a:cxn ang="0">
                          <a:pos x="6" y="17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  <a:cxn ang="0">
                          <a:pos x="2" y="23"/>
                        </a:cxn>
                        <a:cxn ang="0">
                          <a:pos x="6" y="29"/>
                        </a:cxn>
                        <a:cxn ang="0">
                          <a:pos x="11" y="32"/>
                        </a:cxn>
                        <a:cxn ang="0">
                          <a:pos x="17" y="34"/>
                        </a:cxn>
                        <a:cxn ang="0">
                          <a:pos x="17" y="34"/>
                        </a:cxn>
                        <a:cxn ang="0">
                          <a:pos x="23" y="32"/>
                        </a:cxn>
                        <a:cxn ang="0">
                          <a:pos x="29" y="29"/>
                        </a:cxn>
                        <a:cxn ang="0">
                          <a:pos x="32" y="23"/>
                        </a:cxn>
                        <a:cxn ang="0">
                          <a:pos x="33" y="17"/>
                        </a:cxn>
                        <a:cxn ang="0">
                          <a:pos x="33" y="17"/>
                        </a:cxn>
                        <a:cxn ang="0">
                          <a:pos x="32" y="11"/>
                        </a:cxn>
                        <a:cxn ang="0">
                          <a:pos x="29" y="5"/>
                        </a:cxn>
                        <a:cxn ang="0">
                          <a:pos x="23" y="2"/>
                        </a:cxn>
                        <a:cxn ang="0">
                          <a:pos x="17" y="0"/>
                        </a:cxn>
                        <a:cxn ang="0">
                          <a:pos x="17" y="0"/>
                        </a:cxn>
                        <a:cxn ang="0">
                          <a:pos x="11" y="2"/>
                        </a:cxn>
                        <a:cxn ang="0">
                          <a:pos x="6" y="5"/>
                        </a:cxn>
                        <a:cxn ang="0">
                          <a:pos x="2" y="11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</a:cxnLst>
                      <a:rect l="0" t="0" r="r" b="b"/>
                      <a:pathLst>
                        <a:path w="33" h="34">
                          <a:moveTo>
                            <a:pt x="6" y="17"/>
                          </a:moveTo>
                          <a:lnTo>
                            <a:pt x="6" y="17"/>
                          </a:lnTo>
                          <a:lnTo>
                            <a:pt x="8" y="12"/>
                          </a:lnTo>
                          <a:lnTo>
                            <a:pt x="9" y="9"/>
                          </a:lnTo>
                          <a:lnTo>
                            <a:pt x="12" y="6"/>
                          </a:lnTo>
                          <a:lnTo>
                            <a:pt x="17" y="6"/>
                          </a:lnTo>
                          <a:lnTo>
                            <a:pt x="17" y="6"/>
                          </a:lnTo>
                          <a:lnTo>
                            <a:pt x="21" y="6"/>
                          </a:lnTo>
                          <a:lnTo>
                            <a:pt x="24" y="9"/>
                          </a:lnTo>
                          <a:lnTo>
                            <a:pt x="26" y="12"/>
                          </a:lnTo>
                          <a:lnTo>
                            <a:pt x="27" y="17"/>
                          </a:lnTo>
                          <a:lnTo>
                            <a:pt x="27" y="17"/>
                          </a:lnTo>
                          <a:lnTo>
                            <a:pt x="26" y="20"/>
                          </a:lnTo>
                          <a:lnTo>
                            <a:pt x="24" y="24"/>
                          </a:lnTo>
                          <a:lnTo>
                            <a:pt x="21" y="26"/>
                          </a:lnTo>
                          <a:lnTo>
                            <a:pt x="17" y="27"/>
                          </a:lnTo>
                          <a:lnTo>
                            <a:pt x="17" y="27"/>
                          </a:lnTo>
                          <a:lnTo>
                            <a:pt x="12" y="26"/>
                          </a:lnTo>
                          <a:lnTo>
                            <a:pt x="9" y="24"/>
                          </a:lnTo>
                          <a:lnTo>
                            <a:pt x="8" y="20"/>
                          </a:lnTo>
                          <a:lnTo>
                            <a:pt x="6" y="17"/>
                          </a:lnTo>
                          <a:lnTo>
                            <a:pt x="6" y="17"/>
                          </a:lnTo>
                          <a:close/>
                          <a:moveTo>
                            <a:pt x="0" y="17"/>
                          </a:moveTo>
                          <a:lnTo>
                            <a:pt x="0" y="17"/>
                          </a:lnTo>
                          <a:lnTo>
                            <a:pt x="2" y="23"/>
                          </a:lnTo>
                          <a:lnTo>
                            <a:pt x="6" y="29"/>
                          </a:lnTo>
                          <a:lnTo>
                            <a:pt x="11" y="32"/>
                          </a:lnTo>
                          <a:lnTo>
                            <a:pt x="17" y="34"/>
                          </a:lnTo>
                          <a:lnTo>
                            <a:pt x="17" y="34"/>
                          </a:lnTo>
                          <a:lnTo>
                            <a:pt x="23" y="32"/>
                          </a:lnTo>
                          <a:lnTo>
                            <a:pt x="29" y="29"/>
                          </a:lnTo>
                          <a:lnTo>
                            <a:pt x="32" y="23"/>
                          </a:lnTo>
                          <a:lnTo>
                            <a:pt x="33" y="17"/>
                          </a:lnTo>
                          <a:lnTo>
                            <a:pt x="33" y="17"/>
                          </a:lnTo>
                          <a:lnTo>
                            <a:pt x="32" y="11"/>
                          </a:lnTo>
                          <a:lnTo>
                            <a:pt x="29" y="5"/>
                          </a:lnTo>
                          <a:lnTo>
                            <a:pt x="23" y="2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1" y="2"/>
                          </a:lnTo>
                          <a:lnTo>
                            <a:pt x="6" y="5"/>
                          </a:lnTo>
                          <a:lnTo>
                            <a:pt x="2" y="11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86" name="Freeform 285"/>
                    <p:cNvSpPr>
                      <a:spLocks/>
                    </p:cNvSpPr>
                    <p:nvPr/>
                  </p:nvSpPr>
                  <p:spPr bwMode="auto">
                    <a:xfrm>
                      <a:off x="1636713" y="2786063"/>
                      <a:ext cx="61913" cy="65087"/>
                    </a:xfrm>
                    <a:custGeom>
                      <a:avLst/>
                      <a:gdLst/>
                      <a:ahLst/>
                      <a:cxnLst>
                        <a:cxn ang="0">
                          <a:pos x="39" y="21"/>
                        </a:cxn>
                        <a:cxn ang="0">
                          <a:pos x="39" y="21"/>
                        </a:cxn>
                        <a:cxn ang="0">
                          <a:pos x="38" y="14"/>
                        </a:cxn>
                        <a:cxn ang="0">
                          <a:pos x="33" y="6"/>
                        </a:cxn>
                        <a:cxn ang="0">
                          <a:pos x="27" y="2"/>
                        </a:cxn>
                        <a:cxn ang="0">
                          <a:pos x="20" y="0"/>
                        </a:cxn>
                        <a:cxn ang="0">
                          <a:pos x="20" y="0"/>
                        </a:cxn>
                        <a:cxn ang="0">
                          <a:pos x="12" y="2"/>
                        </a:cxn>
                        <a:cxn ang="0">
                          <a:pos x="6" y="6"/>
                        </a:cxn>
                        <a:cxn ang="0">
                          <a:pos x="1" y="14"/>
                        </a:cxn>
                        <a:cxn ang="0">
                          <a:pos x="0" y="21"/>
                        </a:cxn>
                        <a:cxn ang="0">
                          <a:pos x="0" y="21"/>
                        </a:cxn>
                        <a:cxn ang="0">
                          <a:pos x="1" y="29"/>
                        </a:cxn>
                        <a:cxn ang="0">
                          <a:pos x="6" y="35"/>
                        </a:cxn>
                        <a:cxn ang="0">
                          <a:pos x="12" y="39"/>
                        </a:cxn>
                        <a:cxn ang="0">
                          <a:pos x="20" y="41"/>
                        </a:cxn>
                        <a:cxn ang="0">
                          <a:pos x="20" y="41"/>
                        </a:cxn>
                        <a:cxn ang="0">
                          <a:pos x="27" y="39"/>
                        </a:cxn>
                        <a:cxn ang="0">
                          <a:pos x="33" y="35"/>
                        </a:cxn>
                        <a:cxn ang="0">
                          <a:pos x="38" y="29"/>
                        </a:cxn>
                        <a:cxn ang="0">
                          <a:pos x="39" y="21"/>
                        </a:cxn>
                        <a:cxn ang="0">
                          <a:pos x="39" y="21"/>
                        </a:cxn>
                      </a:cxnLst>
                      <a:rect l="0" t="0" r="r" b="b"/>
                      <a:pathLst>
                        <a:path w="39" h="41">
                          <a:moveTo>
                            <a:pt x="39" y="21"/>
                          </a:moveTo>
                          <a:lnTo>
                            <a:pt x="39" y="21"/>
                          </a:lnTo>
                          <a:lnTo>
                            <a:pt x="38" y="14"/>
                          </a:lnTo>
                          <a:lnTo>
                            <a:pt x="33" y="6"/>
                          </a:lnTo>
                          <a:lnTo>
                            <a:pt x="27" y="2"/>
                          </a:lnTo>
                          <a:lnTo>
                            <a:pt x="20" y="0"/>
                          </a:lnTo>
                          <a:lnTo>
                            <a:pt x="20" y="0"/>
                          </a:lnTo>
                          <a:lnTo>
                            <a:pt x="12" y="2"/>
                          </a:lnTo>
                          <a:lnTo>
                            <a:pt x="6" y="6"/>
                          </a:lnTo>
                          <a:lnTo>
                            <a:pt x="1" y="14"/>
                          </a:lnTo>
                          <a:lnTo>
                            <a:pt x="0" y="21"/>
                          </a:lnTo>
                          <a:lnTo>
                            <a:pt x="0" y="21"/>
                          </a:lnTo>
                          <a:lnTo>
                            <a:pt x="1" y="29"/>
                          </a:lnTo>
                          <a:lnTo>
                            <a:pt x="6" y="35"/>
                          </a:lnTo>
                          <a:lnTo>
                            <a:pt x="12" y="39"/>
                          </a:lnTo>
                          <a:lnTo>
                            <a:pt x="20" y="41"/>
                          </a:lnTo>
                          <a:lnTo>
                            <a:pt x="20" y="41"/>
                          </a:lnTo>
                          <a:lnTo>
                            <a:pt x="27" y="39"/>
                          </a:lnTo>
                          <a:lnTo>
                            <a:pt x="33" y="35"/>
                          </a:lnTo>
                          <a:lnTo>
                            <a:pt x="38" y="29"/>
                          </a:lnTo>
                          <a:lnTo>
                            <a:pt x="39" y="21"/>
                          </a:lnTo>
                          <a:lnTo>
                            <a:pt x="39" y="21"/>
                          </a:lnTo>
                          <a:close/>
                        </a:path>
                      </a:pathLst>
                    </a:custGeom>
                    <a:solidFill>
                      <a:srgbClr val="8C8C8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87" name="Freeform 286"/>
                    <p:cNvSpPr>
                      <a:spLocks/>
                    </p:cNvSpPr>
                    <p:nvPr/>
                  </p:nvSpPr>
                  <p:spPr bwMode="auto">
                    <a:xfrm>
                      <a:off x="1646238" y="2798763"/>
                      <a:ext cx="42863" cy="42862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13"/>
                        </a:cxn>
                        <a:cxn ang="0">
                          <a:pos x="27" y="13"/>
                        </a:cxn>
                        <a:cxn ang="0">
                          <a:pos x="26" y="7"/>
                        </a:cxn>
                        <a:cxn ang="0">
                          <a:pos x="23" y="3"/>
                        </a:cxn>
                        <a:cxn ang="0">
                          <a:pos x="18" y="0"/>
                        </a:cxn>
                        <a:cxn ang="0">
                          <a:pos x="14" y="0"/>
                        </a:cxn>
                        <a:cxn ang="0">
                          <a:pos x="14" y="0"/>
                        </a:cxn>
                        <a:cxn ang="0">
                          <a:pos x="9" y="0"/>
                        </a:cxn>
                        <a:cxn ang="0">
                          <a:pos x="5" y="3"/>
                        </a:cxn>
                        <a:cxn ang="0">
                          <a:pos x="2" y="7"/>
                        </a:cxn>
                        <a:cxn ang="0">
                          <a:pos x="0" y="13"/>
                        </a:cxn>
                        <a:cxn ang="0">
                          <a:pos x="0" y="13"/>
                        </a:cxn>
                        <a:cxn ang="0">
                          <a:pos x="2" y="18"/>
                        </a:cxn>
                        <a:cxn ang="0">
                          <a:pos x="5" y="22"/>
                        </a:cxn>
                        <a:cxn ang="0">
                          <a:pos x="9" y="25"/>
                        </a:cxn>
                        <a:cxn ang="0">
                          <a:pos x="14" y="27"/>
                        </a:cxn>
                        <a:cxn ang="0">
                          <a:pos x="14" y="27"/>
                        </a:cxn>
                        <a:cxn ang="0">
                          <a:pos x="18" y="25"/>
                        </a:cxn>
                        <a:cxn ang="0">
                          <a:pos x="23" y="22"/>
                        </a:cxn>
                        <a:cxn ang="0">
                          <a:pos x="26" y="18"/>
                        </a:cxn>
                        <a:cxn ang="0">
                          <a:pos x="27" y="13"/>
                        </a:cxn>
                        <a:cxn ang="0">
                          <a:pos x="27" y="13"/>
                        </a:cxn>
                      </a:cxnLst>
                      <a:rect l="0" t="0" r="r" b="b"/>
                      <a:pathLst>
                        <a:path w="27" h="27">
                          <a:moveTo>
                            <a:pt x="27" y="13"/>
                          </a:moveTo>
                          <a:lnTo>
                            <a:pt x="27" y="13"/>
                          </a:lnTo>
                          <a:lnTo>
                            <a:pt x="26" y="7"/>
                          </a:lnTo>
                          <a:lnTo>
                            <a:pt x="23" y="3"/>
                          </a:lnTo>
                          <a:lnTo>
                            <a:pt x="18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9" y="0"/>
                          </a:lnTo>
                          <a:lnTo>
                            <a:pt x="5" y="3"/>
                          </a:lnTo>
                          <a:lnTo>
                            <a:pt x="2" y="7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2" y="18"/>
                          </a:lnTo>
                          <a:lnTo>
                            <a:pt x="5" y="22"/>
                          </a:lnTo>
                          <a:lnTo>
                            <a:pt x="9" y="25"/>
                          </a:lnTo>
                          <a:lnTo>
                            <a:pt x="14" y="27"/>
                          </a:lnTo>
                          <a:lnTo>
                            <a:pt x="14" y="27"/>
                          </a:lnTo>
                          <a:lnTo>
                            <a:pt x="18" y="25"/>
                          </a:lnTo>
                          <a:lnTo>
                            <a:pt x="23" y="22"/>
                          </a:lnTo>
                          <a:lnTo>
                            <a:pt x="26" y="18"/>
                          </a:lnTo>
                          <a:lnTo>
                            <a:pt x="27" y="13"/>
                          </a:lnTo>
                          <a:lnTo>
                            <a:pt x="27" y="13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88" name="Freeform 287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641475" y="2794000"/>
                      <a:ext cx="52388" cy="52387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6"/>
                        </a:cxn>
                        <a:cxn ang="0">
                          <a:pos x="6" y="16"/>
                        </a:cxn>
                        <a:cxn ang="0">
                          <a:pos x="8" y="12"/>
                        </a:cxn>
                        <a:cxn ang="0">
                          <a:pos x="9" y="9"/>
                        </a:cxn>
                        <a:cxn ang="0">
                          <a:pos x="12" y="6"/>
                        </a:cxn>
                        <a:cxn ang="0">
                          <a:pos x="17" y="6"/>
                        </a:cxn>
                        <a:cxn ang="0">
                          <a:pos x="17" y="6"/>
                        </a:cxn>
                        <a:cxn ang="0">
                          <a:pos x="21" y="6"/>
                        </a:cxn>
                        <a:cxn ang="0">
                          <a:pos x="24" y="9"/>
                        </a:cxn>
                        <a:cxn ang="0">
                          <a:pos x="26" y="12"/>
                        </a:cxn>
                        <a:cxn ang="0">
                          <a:pos x="27" y="16"/>
                        </a:cxn>
                        <a:cxn ang="0">
                          <a:pos x="27" y="16"/>
                        </a:cxn>
                        <a:cxn ang="0">
                          <a:pos x="26" y="19"/>
                        </a:cxn>
                        <a:cxn ang="0">
                          <a:pos x="24" y="24"/>
                        </a:cxn>
                        <a:cxn ang="0">
                          <a:pos x="21" y="25"/>
                        </a:cxn>
                        <a:cxn ang="0">
                          <a:pos x="17" y="27"/>
                        </a:cxn>
                        <a:cxn ang="0">
                          <a:pos x="17" y="27"/>
                        </a:cxn>
                        <a:cxn ang="0">
                          <a:pos x="12" y="25"/>
                        </a:cxn>
                        <a:cxn ang="0">
                          <a:pos x="9" y="24"/>
                        </a:cxn>
                        <a:cxn ang="0">
                          <a:pos x="8" y="19"/>
                        </a:cxn>
                        <a:cxn ang="0">
                          <a:pos x="6" y="16"/>
                        </a:cxn>
                        <a:cxn ang="0">
                          <a:pos x="6" y="16"/>
                        </a:cxn>
                        <a:cxn ang="0">
                          <a:pos x="0" y="16"/>
                        </a:cxn>
                        <a:cxn ang="0">
                          <a:pos x="0" y="16"/>
                        </a:cxn>
                        <a:cxn ang="0">
                          <a:pos x="2" y="22"/>
                        </a:cxn>
                        <a:cxn ang="0">
                          <a:pos x="6" y="28"/>
                        </a:cxn>
                        <a:cxn ang="0">
                          <a:pos x="11" y="31"/>
                        </a:cxn>
                        <a:cxn ang="0">
                          <a:pos x="17" y="33"/>
                        </a:cxn>
                        <a:cxn ang="0">
                          <a:pos x="17" y="33"/>
                        </a:cxn>
                        <a:cxn ang="0">
                          <a:pos x="23" y="31"/>
                        </a:cxn>
                        <a:cxn ang="0">
                          <a:pos x="29" y="28"/>
                        </a:cxn>
                        <a:cxn ang="0">
                          <a:pos x="32" y="22"/>
                        </a:cxn>
                        <a:cxn ang="0">
                          <a:pos x="33" y="16"/>
                        </a:cxn>
                        <a:cxn ang="0">
                          <a:pos x="33" y="16"/>
                        </a:cxn>
                        <a:cxn ang="0">
                          <a:pos x="32" y="10"/>
                        </a:cxn>
                        <a:cxn ang="0">
                          <a:pos x="29" y="4"/>
                        </a:cxn>
                        <a:cxn ang="0">
                          <a:pos x="23" y="1"/>
                        </a:cxn>
                        <a:cxn ang="0">
                          <a:pos x="17" y="0"/>
                        </a:cxn>
                        <a:cxn ang="0">
                          <a:pos x="17" y="0"/>
                        </a:cxn>
                        <a:cxn ang="0">
                          <a:pos x="11" y="1"/>
                        </a:cxn>
                        <a:cxn ang="0">
                          <a:pos x="6" y="4"/>
                        </a:cxn>
                        <a:cxn ang="0">
                          <a:pos x="2" y="10"/>
                        </a:cxn>
                        <a:cxn ang="0">
                          <a:pos x="0" y="16"/>
                        </a:cxn>
                        <a:cxn ang="0">
                          <a:pos x="0" y="16"/>
                        </a:cxn>
                      </a:cxnLst>
                      <a:rect l="0" t="0" r="r" b="b"/>
                      <a:pathLst>
                        <a:path w="33" h="33">
                          <a:moveTo>
                            <a:pt x="6" y="16"/>
                          </a:moveTo>
                          <a:lnTo>
                            <a:pt x="6" y="16"/>
                          </a:lnTo>
                          <a:lnTo>
                            <a:pt x="8" y="12"/>
                          </a:lnTo>
                          <a:lnTo>
                            <a:pt x="9" y="9"/>
                          </a:lnTo>
                          <a:lnTo>
                            <a:pt x="12" y="6"/>
                          </a:lnTo>
                          <a:lnTo>
                            <a:pt x="17" y="6"/>
                          </a:lnTo>
                          <a:lnTo>
                            <a:pt x="17" y="6"/>
                          </a:lnTo>
                          <a:lnTo>
                            <a:pt x="21" y="6"/>
                          </a:lnTo>
                          <a:lnTo>
                            <a:pt x="24" y="9"/>
                          </a:lnTo>
                          <a:lnTo>
                            <a:pt x="26" y="12"/>
                          </a:lnTo>
                          <a:lnTo>
                            <a:pt x="27" y="16"/>
                          </a:lnTo>
                          <a:lnTo>
                            <a:pt x="27" y="16"/>
                          </a:lnTo>
                          <a:lnTo>
                            <a:pt x="26" y="19"/>
                          </a:lnTo>
                          <a:lnTo>
                            <a:pt x="24" y="24"/>
                          </a:lnTo>
                          <a:lnTo>
                            <a:pt x="21" y="25"/>
                          </a:lnTo>
                          <a:lnTo>
                            <a:pt x="17" y="27"/>
                          </a:lnTo>
                          <a:lnTo>
                            <a:pt x="17" y="27"/>
                          </a:lnTo>
                          <a:lnTo>
                            <a:pt x="12" y="25"/>
                          </a:lnTo>
                          <a:lnTo>
                            <a:pt x="9" y="24"/>
                          </a:lnTo>
                          <a:lnTo>
                            <a:pt x="8" y="19"/>
                          </a:lnTo>
                          <a:lnTo>
                            <a:pt x="6" y="16"/>
                          </a:lnTo>
                          <a:lnTo>
                            <a:pt x="6" y="16"/>
                          </a:lnTo>
                          <a:close/>
                          <a:moveTo>
                            <a:pt x="0" y="16"/>
                          </a:moveTo>
                          <a:lnTo>
                            <a:pt x="0" y="16"/>
                          </a:lnTo>
                          <a:lnTo>
                            <a:pt x="2" y="22"/>
                          </a:lnTo>
                          <a:lnTo>
                            <a:pt x="6" y="28"/>
                          </a:lnTo>
                          <a:lnTo>
                            <a:pt x="11" y="31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23" y="31"/>
                          </a:lnTo>
                          <a:lnTo>
                            <a:pt x="29" y="28"/>
                          </a:lnTo>
                          <a:lnTo>
                            <a:pt x="32" y="22"/>
                          </a:lnTo>
                          <a:lnTo>
                            <a:pt x="33" y="16"/>
                          </a:lnTo>
                          <a:lnTo>
                            <a:pt x="33" y="16"/>
                          </a:lnTo>
                          <a:lnTo>
                            <a:pt x="32" y="10"/>
                          </a:lnTo>
                          <a:lnTo>
                            <a:pt x="29" y="4"/>
                          </a:lnTo>
                          <a:lnTo>
                            <a:pt x="23" y="1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1" y="1"/>
                          </a:lnTo>
                          <a:lnTo>
                            <a:pt x="6" y="4"/>
                          </a:lnTo>
                          <a:lnTo>
                            <a:pt x="2" y="10"/>
                          </a:lnTo>
                          <a:lnTo>
                            <a:pt x="0" y="16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89" name="Freeform 288"/>
                    <p:cNvSpPr>
                      <a:spLocks/>
                    </p:cNvSpPr>
                    <p:nvPr/>
                  </p:nvSpPr>
                  <p:spPr bwMode="auto">
                    <a:xfrm>
                      <a:off x="1679575" y="2438400"/>
                      <a:ext cx="322263" cy="103187"/>
                    </a:xfrm>
                    <a:custGeom>
                      <a:avLst/>
                      <a:gdLst/>
                      <a:ahLst/>
                      <a:cxnLst>
                        <a:cxn ang="0">
                          <a:pos x="203" y="59"/>
                        </a:cxn>
                        <a:cxn ang="0">
                          <a:pos x="0" y="65"/>
                        </a:cxn>
                        <a:cxn ang="0">
                          <a:pos x="0" y="10"/>
                        </a:cxn>
                        <a:cxn ang="0">
                          <a:pos x="203" y="0"/>
                        </a:cxn>
                        <a:cxn ang="0">
                          <a:pos x="203" y="59"/>
                        </a:cxn>
                      </a:cxnLst>
                      <a:rect l="0" t="0" r="r" b="b"/>
                      <a:pathLst>
                        <a:path w="203" h="65">
                          <a:moveTo>
                            <a:pt x="203" y="59"/>
                          </a:moveTo>
                          <a:lnTo>
                            <a:pt x="0" y="65"/>
                          </a:lnTo>
                          <a:lnTo>
                            <a:pt x="0" y="10"/>
                          </a:lnTo>
                          <a:lnTo>
                            <a:pt x="203" y="0"/>
                          </a:lnTo>
                          <a:lnTo>
                            <a:pt x="203" y="59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90" name="Freeform 289"/>
                    <p:cNvSpPr>
                      <a:spLocks/>
                    </p:cNvSpPr>
                    <p:nvPr/>
                  </p:nvSpPr>
                  <p:spPr bwMode="auto">
                    <a:xfrm>
                      <a:off x="1679575" y="2481263"/>
                      <a:ext cx="309563" cy="50800"/>
                    </a:xfrm>
                    <a:custGeom>
                      <a:avLst/>
                      <a:gdLst/>
                      <a:ahLst/>
                      <a:cxnLst>
                        <a:cxn ang="0">
                          <a:pos x="195" y="26"/>
                        </a:cxn>
                        <a:cxn ang="0">
                          <a:pos x="0" y="32"/>
                        </a:cxn>
                        <a:cxn ang="0">
                          <a:pos x="0" y="12"/>
                        </a:cxn>
                        <a:cxn ang="0">
                          <a:pos x="195" y="0"/>
                        </a:cxn>
                        <a:cxn ang="0">
                          <a:pos x="195" y="26"/>
                        </a:cxn>
                      </a:cxnLst>
                      <a:rect l="0" t="0" r="r" b="b"/>
                      <a:pathLst>
                        <a:path w="195" h="32">
                          <a:moveTo>
                            <a:pt x="195" y="26"/>
                          </a:moveTo>
                          <a:lnTo>
                            <a:pt x="0" y="32"/>
                          </a:lnTo>
                          <a:lnTo>
                            <a:pt x="0" y="12"/>
                          </a:lnTo>
                          <a:lnTo>
                            <a:pt x="195" y="0"/>
                          </a:lnTo>
                          <a:lnTo>
                            <a:pt x="195" y="26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91" name="Rectangle 2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90700" y="2749550"/>
                      <a:ext cx="230188" cy="20637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92" name="Freeform 291"/>
                    <p:cNvSpPr>
                      <a:spLocks/>
                    </p:cNvSpPr>
                    <p:nvPr/>
                  </p:nvSpPr>
                  <p:spPr bwMode="auto">
                    <a:xfrm>
                      <a:off x="1790700" y="2740025"/>
                      <a:ext cx="230188" cy="222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2"/>
                        </a:cxn>
                        <a:cxn ang="0">
                          <a:pos x="145" y="14"/>
                        </a:cxn>
                        <a:cxn ang="0">
                          <a:pos x="145" y="2"/>
                        </a:cxn>
                        <a:cxn ang="0">
                          <a:pos x="0" y="0"/>
                        </a:cxn>
                        <a:cxn ang="0">
                          <a:pos x="0" y="12"/>
                        </a:cxn>
                      </a:cxnLst>
                      <a:rect l="0" t="0" r="r" b="b"/>
                      <a:pathLst>
                        <a:path w="145" h="14">
                          <a:moveTo>
                            <a:pt x="0" y="12"/>
                          </a:moveTo>
                          <a:lnTo>
                            <a:pt x="145" y="14"/>
                          </a:lnTo>
                          <a:lnTo>
                            <a:pt x="145" y="2"/>
                          </a:lnTo>
                          <a:lnTo>
                            <a:pt x="0" y="0"/>
                          </a:lnTo>
                          <a:lnTo>
                            <a:pt x="0" y="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93" name="Freeform 3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600200" y="2360613"/>
                      <a:ext cx="958850" cy="1249362"/>
                    </a:xfrm>
                    <a:custGeom>
                      <a:avLst/>
                      <a:gdLst/>
                      <a:ahLst/>
                      <a:cxnLst>
                        <a:cxn ang="0">
                          <a:pos x="592" y="645"/>
                        </a:cxn>
                        <a:cxn ang="0">
                          <a:pos x="333" y="18"/>
                        </a:cxn>
                        <a:cxn ang="0">
                          <a:pos x="592" y="58"/>
                        </a:cxn>
                        <a:cxn ang="0">
                          <a:pos x="592" y="645"/>
                        </a:cxn>
                        <a:cxn ang="0">
                          <a:pos x="304" y="770"/>
                        </a:cxn>
                        <a:cxn ang="0">
                          <a:pos x="297" y="773"/>
                        </a:cxn>
                        <a:cxn ang="0">
                          <a:pos x="297" y="12"/>
                        </a:cxn>
                        <a:cxn ang="0">
                          <a:pos x="304" y="14"/>
                        </a:cxn>
                        <a:cxn ang="0">
                          <a:pos x="321" y="763"/>
                        </a:cxn>
                        <a:cxn ang="0">
                          <a:pos x="304" y="770"/>
                        </a:cxn>
                        <a:cxn ang="0">
                          <a:pos x="286" y="775"/>
                        </a:cxn>
                        <a:cxn ang="0">
                          <a:pos x="221" y="770"/>
                        </a:cxn>
                        <a:cxn ang="0">
                          <a:pos x="124" y="761"/>
                        </a:cxn>
                        <a:cxn ang="0">
                          <a:pos x="61" y="752"/>
                        </a:cxn>
                        <a:cxn ang="0">
                          <a:pos x="15" y="740"/>
                        </a:cxn>
                        <a:cxn ang="0">
                          <a:pos x="14" y="739"/>
                        </a:cxn>
                        <a:cxn ang="0">
                          <a:pos x="12" y="734"/>
                        </a:cxn>
                        <a:cxn ang="0">
                          <a:pos x="12" y="29"/>
                        </a:cxn>
                        <a:cxn ang="0">
                          <a:pos x="285" y="12"/>
                        </a:cxn>
                        <a:cxn ang="0">
                          <a:pos x="291" y="12"/>
                        </a:cxn>
                        <a:cxn ang="0">
                          <a:pos x="291" y="773"/>
                        </a:cxn>
                        <a:cxn ang="0">
                          <a:pos x="286" y="775"/>
                        </a:cxn>
                        <a:cxn ang="0">
                          <a:pos x="306" y="2"/>
                        </a:cxn>
                        <a:cxn ang="0">
                          <a:pos x="291" y="0"/>
                        </a:cxn>
                        <a:cxn ang="0">
                          <a:pos x="285" y="0"/>
                        </a:cxn>
                        <a:cxn ang="0">
                          <a:pos x="5" y="17"/>
                        </a:cxn>
                        <a:cxn ang="0">
                          <a:pos x="0" y="23"/>
                        </a:cxn>
                        <a:cxn ang="0">
                          <a:pos x="0" y="734"/>
                        </a:cxn>
                        <a:cxn ang="0">
                          <a:pos x="2" y="743"/>
                        </a:cxn>
                        <a:cxn ang="0">
                          <a:pos x="9" y="751"/>
                        </a:cxn>
                        <a:cxn ang="0">
                          <a:pos x="11" y="751"/>
                        </a:cxn>
                        <a:cxn ang="0">
                          <a:pos x="38" y="758"/>
                        </a:cxn>
                        <a:cxn ang="0">
                          <a:pos x="87" y="769"/>
                        </a:cxn>
                        <a:cxn ang="0">
                          <a:pos x="167" y="779"/>
                        </a:cxn>
                        <a:cxn ang="0">
                          <a:pos x="285" y="787"/>
                        </a:cxn>
                        <a:cxn ang="0">
                          <a:pos x="292" y="785"/>
                        </a:cxn>
                        <a:cxn ang="0">
                          <a:pos x="309" y="782"/>
                        </a:cxn>
                        <a:cxn ang="0">
                          <a:pos x="599" y="655"/>
                        </a:cxn>
                        <a:cxn ang="0">
                          <a:pos x="604" y="649"/>
                        </a:cxn>
                        <a:cxn ang="0">
                          <a:pos x="604" y="52"/>
                        </a:cxn>
                        <a:cxn ang="0">
                          <a:pos x="598" y="46"/>
                        </a:cxn>
                      </a:cxnLst>
                      <a:rect l="0" t="0" r="r" b="b"/>
                      <a:pathLst>
                        <a:path w="604" h="787">
                          <a:moveTo>
                            <a:pt x="592" y="645"/>
                          </a:moveTo>
                          <a:lnTo>
                            <a:pt x="592" y="645"/>
                          </a:lnTo>
                          <a:lnTo>
                            <a:pt x="333" y="758"/>
                          </a:lnTo>
                          <a:lnTo>
                            <a:pt x="333" y="18"/>
                          </a:lnTo>
                          <a:lnTo>
                            <a:pt x="333" y="18"/>
                          </a:lnTo>
                          <a:lnTo>
                            <a:pt x="592" y="58"/>
                          </a:lnTo>
                          <a:lnTo>
                            <a:pt x="592" y="58"/>
                          </a:lnTo>
                          <a:lnTo>
                            <a:pt x="592" y="645"/>
                          </a:lnTo>
                          <a:lnTo>
                            <a:pt x="592" y="645"/>
                          </a:lnTo>
                          <a:close/>
                          <a:moveTo>
                            <a:pt x="304" y="770"/>
                          </a:moveTo>
                          <a:lnTo>
                            <a:pt x="304" y="770"/>
                          </a:lnTo>
                          <a:lnTo>
                            <a:pt x="297" y="773"/>
                          </a:lnTo>
                          <a:lnTo>
                            <a:pt x="297" y="12"/>
                          </a:lnTo>
                          <a:lnTo>
                            <a:pt x="297" y="12"/>
                          </a:lnTo>
                          <a:lnTo>
                            <a:pt x="304" y="14"/>
                          </a:lnTo>
                          <a:lnTo>
                            <a:pt x="304" y="14"/>
                          </a:lnTo>
                          <a:lnTo>
                            <a:pt x="321" y="15"/>
                          </a:lnTo>
                          <a:lnTo>
                            <a:pt x="321" y="763"/>
                          </a:lnTo>
                          <a:lnTo>
                            <a:pt x="321" y="763"/>
                          </a:lnTo>
                          <a:lnTo>
                            <a:pt x="304" y="770"/>
                          </a:lnTo>
                          <a:lnTo>
                            <a:pt x="304" y="770"/>
                          </a:lnTo>
                          <a:close/>
                          <a:moveTo>
                            <a:pt x="286" y="775"/>
                          </a:moveTo>
                          <a:lnTo>
                            <a:pt x="286" y="775"/>
                          </a:lnTo>
                          <a:lnTo>
                            <a:pt x="221" y="770"/>
                          </a:lnTo>
                          <a:lnTo>
                            <a:pt x="168" y="767"/>
                          </a:lnTo>
                          <a:lnTo>
                            <a:pt x="124" y="761"/>
                          </a:lnTo>
                          <a:lnTo>
                            <a:pt x="90" y="757"/>
                          </a:lnTo>
                          <a:lnTo>
                            <a:pt x="61" y="752"/>
                          </a:lnTo>
                          <a:lnTo>
                            <a:pt x="40" y="746"/>
                          </a:lnTo>
                          <a:lnTo>
                            <a:pt x="15" y="740"/>
                          </a:lnTo>
                          <a:lnTo>
                            <a:pt x="14" y="739"/>
                          </a:lnTo>
                          <a:lnTo>
                            <a:pt x="14" y="739"/>
                          </a:lnTo>
                          <a:lnTo>
                            <a:pt x="12" y="737"/>
                          </a:lnTo>
                          <a:lnTo>
                            <a:pt x="12" y="734"/>
                          </a:lnTo>
                          <a:lnTo>
                            <a:pt x="12" y="734"/>
                          </a:lnTo>
                          <a:lnTo>
                            <a:pt x="12" y="29"/>
                          </a:lnTo>
                          <a:lnTo>
                            <a:pt x="12" y="29"/>
                          </a:lnTo>
                          <a:lnTo>
                            <a:pt x="285" y="12"/>
                          </a:lnTo>
                          <a:lnTo>
                            <a:pt x="285" y="12"/>
                          </a:lnTo>
                          <a:lnTo>
                            <a:pt x="291" y="12"/>
                          </a:lnTo>
                          <a:lnTo>
                            <a:pt x="291" y="773"/>
                          </a:lnTo>
                          <a:lnTo>
                            <a:pt x="291" y="773"/>
                          </a:lnTo>
                          <a:lnTo>
                            <a:pt x="286" y="775"/>
                          </a:lnTo>
                          <a:lnTo>
                            <a:pt x="286" y="775"/>
                          </a:lnTo>
                          <a:close/>
                          <a:moveTo>
                            <a:pt x="598" y="46"/>
                          </a:moveTo>
                          <a:lnTo>
                            <a:pt x="306" y="2"/>
                          </a:lnTo>
                          <a:lnTo>
                            <a:pt x="306" y="2"/>
                          </a:lnTo>
                          <a:lnTo>
                            <a:pt x="291" y="0"/>
                          </a:lnTo>
                          <a:lnTo>
                            <a:pt x="285" y="0"/>
                          </a:lnTo>
                          <a:lnTo>
                            <a:pt x="285" y="0"/>
                          </a:lnTo>
                          <a:lnTo>
                            <a:pt x="5" y="17"/>
                          </a:lnTo>
                          <a:lnTo>
                            <a:pt x="5" y="17"/>
                          </a:lnTo>
                          <a:lnTo>
                            <a:pt x="2" y="20"/>
                          </a:lnTo>
                          <a:lnTo>
                            <a:pt x="0" y="23"/>
                          </a:lnTo>
                          <a:lnTo>
                            <a:pt x="0" y="734"/>
                          </a:lnTo>
                          <a:lnTo>
                            <a:pt x="0" y="734"/>
                          </a:lnTo>
                          <a:lnTo>
                            <a:pt x="0" y="739"/>
                          </a:lnTo>
                          <a:lnTo>
                            <a:pt x="2" y="743"/>
                          </a:lnTo>
                          <a:lnTo>
                            <a:pt x="5" y="748"/>
                          </a:lnTo>
                          <a:lnTo>
                            <a:pt x="9" y="751"/>
                          </a:lnTo>
                          <a:lnTo>
                            <a:pt x="9" y="751"/>
                          </a:lnTo>
                          <a:lnTo>
                            <a:pt x="11" y="751"/>
                          </a:lnTo>
                          <a:lnTo>
                            <a:pt x="11" y="751"/>
                          </a:lnTo>
                          <a:lnTo>
                            <a:pt x="38" y="758"/>
                          </a:lnTo>
                          <a:lnTo>
                            <a:pt x="59" y="764"/>
                          </a:lnTo>
                          <a:lnTo>
                            <a:pt x="87" y="769"/>
                          </a:lnTo>
                          <a:lnTo>
                            <a:pt x="123" y="773"/>
                          </a:lnTo>
                          <a:lnTo>
                            <a:pt x="167" y="779"/>
                          </a:lnTo>
                          <a:lnTo>
                            <a:pt x="221" y="782"/>
                          </a:lnTo>
                          <a:lnTo>
                            <a:pt x="285" y="787"/>
                          </a:lnTo>
                          <a:lnTo>
                            <a:pt x="285" y="787"/>
                          </a:lnTo>
                          <a:lnTo>
                            <a:pt x="292" y="785"/>
                          </a:lnTo>
                          <a:lnTo>
                            <a:pt x="300" y="785"/>
                          </a:lnTo>
                          <a:lnTo>
                            <a:pt x="309" y="782"/>
                          </a:lnTo>
                          <a:lnTo>
                            <a:pt x="599" y="655"/>
                          </a:lnTo>
                          <a:lnTo>
                            <a:pt x="599" y="655"/>
                          </a:lnTo>
                          <a:lnTo>
                            <a:pt x="603" y="652"/>
                          </a:lnTo>
                          <a:lnTo>
                            <a:pt x="604" y="649"/>
                          </a:lnTo>
                          <a:lnTo>
                            <a:pt x="604" y="52"/>
                          </a:lnTo>
                          <a:lnTo>
                            <a:pt x="604" y="52"/>
                          </a:lnTo>
                          <a:lnTo>
                            <a:pt x="603" y="49"/>
                          </a:lnTo>
                          <a:lnTo>
                            <a:pt x="598" y="46"/>
                          </a:lnTo>
                          <a:lnTo>
                            <a:pt x="598" y="4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94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1646238" y="2935288"/>
                      <a:ext cx="165100" cy="600075"/>
                    </a:xfrm>
                    <a:custGeom>
                      <a:avLst/>
                      <a:gdLst/>
                      <a:ahLst/>
                      <a:cxnLst>
                        <a:cxn ang="0">
                          <a:pos x="64" y="119"/>
                        </a:cxn>
                        <a:cxn ang="0">
                          <a:pos x="64" y="119"/>
                        </a:cxn>
                        <a:cxn ang="0">
                          <a:pos x="65" y="109"/>
                        </a:cxn>
                        <a:cxn ang="0">
                          <a:pos x="67" y="100"/>
                        </a:cxn>
                        <a:cxn ang="0">
                          <a:pos x="71" y="92"/>
                        </a:cxn>
                        <a:cxn ang="0">
                          <a:pos x="76" y="85"/>
                        </a:cxn>
                        <a:cxn ang="0">
                          <a:pos x="82" y="79"/>
                        </a:cxn>
                        <a:cxn ang="0">
                          <a:pos x="89" y="74"/>
                        </a:cxn>
                        <a:cxn ang="0">
                          <a:pos x="97" y="69"/>
                        </a:cxn>
                        <a:cxn ang="0">
                          <a:pos x="104" y="68"/>
                        </a:cxn>
                        <a:cxn ang="0">
                          <a:pos x="104" y="4"/>
                        </a:cxn>
                        <a:cxn ang="0">
                          <a:pos x="0" y="0"/>
                        </a:cxn>
                        <a:cxn ang="0">
                          <a:pos x="0" y="358"/>
                        </a:cxn>
                        <a:cxn ang="0">
                          <a:pos x="0" y="358"/>
                        </a:cxn>
                        <a:cxn ang="0">
                          <a:pos x="29" y="364"/>
                        </a:cxn>
                        <a:cxn ang="0">
                          <a:pos x="62" y="372"/>
                        </a:cxn>
                        <a:cxn ang="0">
                          <a:pos x="104" y="378"/>
                        </a:cxn>
                        <a:cxn ang="0">
                          <a:pos x="104" y="171"/>
                        </a:cxn>
                        <a:cxn ang="0">
                          <a:pos x="104" y="171"/>
                        </a:cxn>
                        <a:cxn ang="0">
                          <a:pos x="97" y="168"/>
                        </a:cxn>
                        <a:cxn ang="0">
                          <a:pos x="89" y="165"/>
                        </a:cxn>
                        <a:cxn ang="0">
                          <a:pos x="82" y="159"/>
                        </a:cxn>
                        <a:cxn ang="0">
                          <a:pos x="76" y="153"/>
                        </a:cxn>
                        <a:cxn ang="0">
                          <a:pos x="71" y="145"/>
                        </a:cxn>
                        <a:cxn ang="0">
                          <a:pos x="67" y="138"/>
                        </a:cxn>
                        <a:cxn ang="0">
                          <a:pos x="65" y="128"/>
                        </a:cxn>
                        <a:cxn ang="0">
                          <a:pos x="64" y="119"/>
                        </a:cxn>
                        <a:cxn ang="0">
                          <a:pos x="64" y="119"/>
                        </a:cxn>
                      </a:cxnLst>
                      <a:rect l="0" t="0" r="r" b="b"/>
                      <a:pathLst>
                        <a:path w="104" h="378">
                          <a:moveTo>
                            <a:pt x="64" y="119"/>
                          </a:moveTo>
                          <a:lnTo>
                            <a:pt x="64" y="119"/>
                          </a:lnTo>
                          <a:lnTo>
                            <a:pt x="65" y="109"/>
                          </a:lnTo>
                          <a:lnTo>
                            <a:pt x="67" y="100"/>
                          </a:lnTo>
                          <a:lnTo>
                            <a:pt x="71" y="92"/>
                          </a:lnTo>
                          <a:lnTo>
                            <a:pt x="76" y="85"/>
                          </a:lnTo>
                          <a:lnTo>
                            <a:pt x="82" y="79"/>
                          </a:lnTo>
                          <a:lnTo>
                            <a:pt x="89" y="74"/>
                          </a:lnTo>
                          <a:lnTo>
                            <a:pt x="97" y="69"/>
                          </a:lnTo>
                          <a:lnTo>
                            <a:pt x="104" y="68"/>
                          </a:lnTo>
                          <a:lnTo>
                            <a:pt x="104" y="4"/>
                          </a:lnTo>
                          <a:lnTo>
                            <a:pt x="0" y="0"/>
                          </a:lnTo>
                          <a:lnTo>
                            <a:pt x="0" y="358"/>
                          </a:lnTo>
                          <a:lnTo>
                            <a:pt x="0" y="358"/>
                          </a:lnTo>
                          <a:lnTo>
                            <a:pt x="29" y="364"/>
                          </a:lnTo>
                          <a:lnTo>
                            <a:pt x="62" y="372"/>
                          </a:lnTo>
                          <a:lnTo>
                            <a:pt x="104" y="378"/>
                          </a:lnTo>
                          <a:lnTo>
                            <a:pt x="104" y="171"/>
                          </a:lnTo>
                          <a:lnTo>
                            <a:pt x="104" y="171"/>
                          </a:lnTo>
                          <a:lnTo>
                            <a:pt x="97" y="168"/>
                          </a:lnTo>
                          <a:lnTo>
                            <a:pt x="89" y="165"/>
                          </a:lnTo>
                          <a:lnTo>
                            <a:pt x="82" y="159"/>
                          </a:lnTo>
                          <a:lnTo>
                            <a:pt x="76" y="153"/>
                          </a:lnTo>
                          <a:lnTo>
                            <a:pt x="71" y="145"/>
                          </a:lnTo>
                          <a:lnTo>
                            <a:pt x="67" y="138"/>
                          </a:lnTo>
                          <a:lnTo>
                            <a:pt x="65" y="128"/>
                          </a:lnTo>
                          <a:lnTo>
                            <a:pt x="64" y="119"/>
                          </a:lnTo>
                          <a:lnTo>
                            <a:pt x="64" y="119"/>
                          </a:lnTo>
                          <a:close/>
                        </a:path>
                      </a:pathLst>
                    </a:custGeom>
                    <a:solidFill>
                      <a:srgbClr val="9E9E9E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95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1836738" y="2941638"/>
                      <a:ext cx="192088" cy="611187"/>
                    </a:xfrm>
                    <a:custGeom>
                      <a:avLst/>
                      <a:gdLst/>
                      <a:ahLst/>
                      <a:cxnLst>
                        <a:cxn ang="0">
                          <a:pos x="121" y="5"/>
                        </a:cxn>
                        <a:cxn ang="0">
                          <a:pos x="0" y="0"/>
                        </a:cxn>
                        <a:cxn ang="0">
                          <a:pos x="0" y="64"/>
                        </a:cxn>
                        <a:cxn ang="0">
                          <a:pos x="0" y="64"/>
                        </a:cxn>
                        <a:cxn ang="0">
                          <a:pos x="9" y="65"/>
                        </a:cxn>
                        <a:cxn ang="0">
                          <a:pos x="16" y="70"/>
                        </a:cxn>
                        <a:cxn ang="0">
                          <a:pos x="22" y="75"/>
                        </a:cxn>
                        <a:cxn ang="0">
                          <a:pos x="28" y="81"/>
                        </a:cxn>
                        <a:cxn ang="0">
                          <a:pos x="34" y="88"/>
                        </a:cxn>
                        <a:cxn ang="0">
                          <a:pos x="37" y="96"/>
                        </a:cxn>
                        <a:cxn ang="0">
                          <a:pos x="40" y="105"/>
                        </a:cxn>
                        <a:cxn ang="0">
                          <a:pos x="40" y="115"/>
                        </a:cxn>
                        <a:cxn ang="0">
                          <a:pos x="40" y="115"/>
                        </a:cxn>
                        <a:cxn ang="0">
                          <a:pos x="40" y="124"/>
                        </a:cxn>
                        <a:cxn ang="0">
                          <a:pos x="37" y="134"/>
                        </a:cxn>
                        <a:cxn ang="0">
                          <a:pos x="34" y="141"/>
                        </a:cxn>
                        <a:cxn ang="0">
                          <a:pos x="28" y="149"/>
                        </a:cxn>
                        <a:cxn ang="0">
                          <a:pos x="22" y="155"/>
                        </a:cxn>
                        <a:cxn ang="0">
                          <a:pos x="16" y="161"/>
                        </a:cxn>
                        <a:cxn ang="0">
                          <a:pos x="9" y="164"/>
                        </a:cxn>
                        <a:cxn ang="0">
                          <a:pos x="0" y="167"/>
                        </a:cxn>
                        <a:cxn ang="0">
                          <a:pos x="0" y="376"/>
                        </a:cxn>
                        <a:cxn ang="0">
                          <a:pos x="0" y="376"/>
                        </a:cxn>
                        <a:cxn ang="0">
                          <a:pos x="57" y="382"/>
                        </a:cxn>
                        <a:cxn ang="0">
                          <a:pos x="87" y="383"/>
                        </a:cxn>
                        <a:cxn ang="0">
                          <a:pos x="121" y="385"/>
                        </a:cxn>
                        <a:cxn ang="0">
                          <a:pos x="121" y="5"/>
                        </a:cxn>
                      </a:cxnLst>
                      <a:rect l="0" t="0" r="r" b="b"/>
                      <a:pathLst>
                        <a:path w="121" h="385">
                          <a:moveTo>
                            <a:pt x="121" y="5"/>
                          </a:moveTo>
                          <a:lnTo>
                            <a:pt x="0" y="0"/>
                          </a:lnTo>
                          <a:lnTo>
                            <a:pt x="0" y="64"/>
                          </a:lnTo>
                          <a:lnTo>
                            <a:pt x="0" y="64"/>
                          </a:lnTo>
                          <a:lnTo>
                            <a:pt x="9" y="65"/>
                          </a:lnTo>
                          <a:lnTo>
                            <a:pt x="16" y="70"/>
                          </a:lnTo>
                          <a:lnTo>
                            <a:pt x="22" y="75"/>
                          </a:lnTo>
                          <a:lnTo>
                            <a:pt x="28" y="81"/>
                          </a:lnTo>
                          <a:lnTo>
                            <a:pt x="34" y="88"/>
                          </a:lnTo>
                          <a:lnTo>
                            <a:pt x="37" y="96"/>
                          </a:lnTo>
                          <a:lnTo>
                            <a:pt x="40" y="105"/>
                          </a:lnTo>
                          <a:lnTo>
                            <a:pt x="40" y="115"/>
                          </a:lnTo>
                          <a:lnTo>
                            <a:pt x="40" y="115"/>
                          </a:lnTo>
                          <a:lnTo>
                            <a:pt x="40" y="124"/>
                          </a:lnTo>
                          <a:lnTo>
                            <a:pt x="37" y="134"/>
                          </a:lnTo>
                          <a:lnTo>
                            <a:pt x="34" y="141"/>
                          </a:lnTo>
                          <a:lnTo>
                            <a:pt x="28" y="149"/>
                          </a:lnTo>
                          <a:lnTo>
                            <a:pt x="22" y="155"/>
                          </a:lnTo>
                          <a:lnTo>
                            <a:pt x="16" y="161"/>
                          </a:lnTo>
                          <a:lnTo>
                            <a:pt x="9" y="164"/>
                          </a:lnTo>
                          <a:lnTo>
                            <a:pt x="0" y="167"/>
                          </a:lnTo>
                          <a:lnTo>
                            <a:pt x="0" y="376"/>
                          </a:lnTo>
                          <a:lnTo>
                            <a:pt x="0" y="376"/>
                          </a:lnTo>
                          <a:lnTo>
                            <a:pt x="57" y="382"/>
                          </a:lnTo>
                          <a:lnTo>
                            <a:pt x="87" y="383"/>
                          </a:lnTo>
                          <a:lnTo>
                            <a:pt x="121" y="385"/>
                          </a:lnTo>
                          <a:lnTo>
                            <a:pt x="121" y="5"/>
                          </a:lnTo>
                          <a:close/>
                        </a:path>
                      </a:pathLst>
                    </a:custGeom>
                    <a:solidFill>
                      <a:srgbClr val="9E9E9E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96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1771650" y="3067050"/>
                      <a:ext cx="104775" cy="112712"/>
                    </a:xfrm>
                    <a:custGeom>
                      <a:avLst/>
                      <a:gdLst/>
                      <a:ahLst/>
                      <a:cxnLst>
                        <a:cxn ang="0">
                          <a:pos x="66" y="36"/>
                        </a:cxn>
                        <a:cxn ang="0">
                          <a:pos x="66" y="36"/>
                        </a:cxn>
                        <a:cxn ang="0">
                          <a:pos x="66" y="29"/>
                        </a:cxn>
                        <a:cxn ang="0">
                          <a:pos x="63" y="23"/>
                        </a:cxn>
                        <a:cxn ang="0">
                          <a:pos x="60" y="17"/>
                        </a:cxn>
                        <a:cxn ang="0">
                          <a:pos x="57" y="11"/>
                        </a:cxn>
                        <a:cxn ang="0">
                          <a:pos x="51" y="6"/>
                        </a:cxn>
                        <a:cxn ang="0">
                          <a:pos x="47" y="3"/>
                        </a:cxn>
                        <a:cxn ang="0">
                          <a:pos x="41" y="2"/>
                        </a:cxn>
                        <a:cxn ang="0">
                          <a:pos x="33" y="0"/>
                        </a:cxn>
                        <a:cxn ang="0">
                          <a:pos x="33" y="0"/>
                        </a:cxn>
                        <a:cxn ang="0">
                          <a:pos x="27" y="2"/>
                        </a:cxn>
                        <a:cxn ang="0">
                          <a:pos x="21" y="3"/>
                        </a:cxn>
                        <a:cxn ang="0">
                          <a:pos x="15" y="6"/>
                        </a:cxn>
                        <a:cxn ang="0">
                          <a:pos x="10" y="11"/>
                        </a:cxn>
                        <a:cxn ang="0">
                          <a:pos x="6" y="17"/>
                        </a:cxn>
                        <a:cxn ang="0">
                          <a:pos x="3" y="23"/>
                        </a:cxn>
                        <a:cxn ang="0">
                          <a:pos x="1" y="29"/>
                        </a:cxn>
                        <a:cxn ang="0">
                          <a:pos x="0" y="36"/>
                        </a:cxn>
                        <a:cxn ang="0">
                          <a:pos x="0" y="36"/>
                        </a:cxn>
                        <a:cxn ang="0">
                          <a:pos x="1" y="42"/>
                        </a:cxn>
                        <a:cxn ang="0">
                          <a:pos x="3" y="50"/>
                        </a:cxn>
                        <a:cxn ang="0">
                          <a:pos x="6" y="56"/>
                        </a:cxn>
                        <a:cxn ang="0">
                          <a:pos x="10" y="61"/>
                        </a:cxn>
                        <a:cxn ang="0">
                          <a:pos x="15" y="65"/>
                        </a:cxn>
                        <a:cxn ang="0">
                          <a:pos x="21" y="68"/>
                        </a:cxn>
                        <a:cxn ang="0">
                          <a:pos x="27" y="71"/>
                        </a:cxn>
                        <a:cxn ang="0">
                          <a:pos x="33" y="71"/>
                        </a:cxn>
                        <a:cxn ang="0">
                          <a:pos x="33" y="71"/>
                        </a:cxn>
                        <a:cxn ang="0">
                          <a:pos x="41" y="71"/>
                        </a:cxn>
                        <a:cxn ang="0">
                          <a:pos x="47" y="68"/>
                        </a:cxn>
                        <a:cxn ang="0">
                          <a:pos x="51" y="65"/>
                        </a:cxn>
                        <a:cxn ang="0">
                          <a:pos x="57" y="61"/>
                        </a:cxn>
                        <a:cxn ang="0">
                          <a:pos x="60" y="56"/>
                        </a:cxn>
                        <a:cxn ang="0">
                          <a:pos x="63" y="50"/>
                        </a:cxn>
                        <a:cxn ang="0">
                          <a:pos x="66" y="42"/>
                        </a:cxn>
                        <a:cxn ang="0">
                          <a:pos x="66" y="36"/>
                        </a:cxn>
                        <a:cxn ang="0">
                          <a:pos x="66" y="36"/>
                        </a:cxn>
                      </a:cxnLst>
                      <a:rect l="0" t="0" r="r" b="b"/>
                      <a:pathLst>
                        <a:path w="66" h="71">
                          <a:moveTo>
                            <a:pt x="66" y="36"/>
                          </a:moveTo>
                          <a:lnTo>
                            <a:pt x="66" y="36"/>
                          </a:lnTo>
                          <a:lnTo>
                            <a:pt x="66" y="29"/>
                          </a:lnTo>
                          <a:lnTo>
                            <a:pt x="63" y="23"/>
                          </a:lnTo>
                          <a:lnTo>
                            <a:pt x="60" y="17"/>
                          </a:lnTo>
                          <a:lnTo>
                            <a:pt x="57" y="11"/>
                          </a:lnTo>
                          <a:lnTo>
                            <a:pt x="51" y="6"/>
                          </a:lnTo>
                          <a:lnTo>
                            <a:pt x="47" y="3"/>
                          </a:lnTo>
                          <a:lnTo>
                            <a:pt x="41" y="2"/>
                          </a:lnTo>
                          <a:lnTo>
                            <a:pt x="33" y="0"/>
                          </a:lnTo>
                          <a:lnTo>
                            <a:pt x="33" y="0"/>
                          </a:lnTo>
                          <a:lnTo>
                            <a:pt x="27" y="2"/>
                          </a:lnTo>
                          <a:lnTo>
                            <a:pt x="21" y="3"/>
                          </a:lnTo>
                          <a:lnTo>
                            <a:pt x="15" y="6"/>
                          </a:lnTo>
                          <a:lnTo>
                            <a:pt x="10" y="11"/>
                          </a:lnTo>
                          <a:lnTo>
                            <a:pt x="6" y="17"/>
                          </a:lnTo>
                          <a:lnTo>
                            <a:pt x="3" y="23"/>
                          </a:lnTo>
                          <a:lnTo>
                            <a:pt x="1" y="29"/>
                          </a:lnTo>
                          <a:lnTo>
                            <a:pt x="0" y="36"/>
                          </a:lnTo>
                          <a:lnTo>
                            <a:pt x="0" y="36"/>
                          </a:lnTo>
                          <a:lnTo>
                            <a:pt x="1" y="42"/>
                          </a:lnTo>
                          <a:lnTo>
                            <a:pt x="3" y="50"/>
                          </a:lnTo>
                          <a:lnTo>
                            <a:pt x="6" y="56"/>
                          </a:lnTo>
                          <a:lnTo>
                            <a:pt x="10" y="61"/>
                          </a:lnTo>
                          <a:lnTo>
                            <a:pt x="15" y="65"/>
                          </a:lnTo>
                          <a:lnTo>
                            <a:pt x="21" y="68"/>
                          </a:lnTo>
                          <a:lnTo>
                            <a:pt x="27" y="71"/>
                          </a:lnTo>
                          <a:lnTo>
                            <a:pt x="33" y="71"/>
                          </a:lnTo>
                          <a:lnTo>
                            <a:pt x="33" y="71"/>
                          </a:lnTo>
                          <a:lnTo>
                            <a:pt x="41" y="71"/>
                          </a:lnTo>
                          <a:lnTo>
                            <a:pt x="47" y="68"/>
                          </a:lnTo>
                          <a:lnTo>
                            <a:pt x="51" y="65"/>
                          </a:lnTo>
                          <a:lnTo>
                            <a:pt x="57" y="61"/>
                          </a:lnTo>
                          <a:lnTo>
                            <a:pt x="60" y="56"/>
                          </a:lnTo>
                          <a:lnTo>
                            <a:pt x="63" y="50"/>
                          </a:lnTo>
                          <a:lnTo>
                            <a:pt x="66" y="42"/>
                          </a:lnTo>
                          <a:lnTo>
                            <a:pt x="66" y="36"/>
                          </a:lnTo>
                          <a:lnTo>
                            <a:pt x="66" y="36"/>
                          </a:lnTo>
                          <a:close/>
                        </a:path>
                      </a:pathLst>
                    </a:custGeom>
                    <a:solidFill>
                      <a:srgbClr val="E5E5E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97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1773238" y="3081338"/>
                      <a:ext cx="84138" cy="88900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33"/>
                        </a:cxn>
                        <a:cxn ang="0">
                          <a:pos x="41" y="33"/>
                        </a:cxn>
                        <a:cxn ang="0">
                          <a:pos x="37" y="32"/>
                        </a:cxn>
                        <a:cxn ang="0">
                          <a:pos x="32" y="29"/>
                        </a:cxn>
                        <a:cxn ang="0">
                          <a:pos x="29" y="24"/>
                        </a:cxn>
                        <a:cxn ang="0">
                          <a:pos x="27" y="20"/>
                        </a:cxn>
                        <a:cxn ang="0">
                          <a:pos x="27" y="20"/>
                        </a:cxn>
                        <a:cxn ang="0">
                          <a:pos x="29" y="14"/>
                        </a:cxn>
                        <a:cxn ang="0">
                          <a:pos x="32" y="9"/>
                        </a:cxn>
                        <a:cxn ang="0">
                          <a:pos x="37" y="6"/>
                        </a:cxn>
                        <a:cxn ang="0">
                          <a:pos x="41" y="5"/>
                        </a:cxn>
                        <a:cxn ang="0">
                          <a:pos x="41" y="5"/>
                        </a:cxn>
                        <a:cxn ang="0">
                          <a:pos x="43" y="5"/>
                        </a:cxn>
                        <a:cxn ang="0">
                          <a:pos x="43" y="5"/>
                        </a:cxn>
                        <a:cxn ang="0">
                          <a:pos x="35" y="2"/>
                        </a:cxn>
                        <a:cxn ang="0">
                          <a:pos x="26" y="0"/>
                        </a:cxn>
                        <a:cxn ang="0">
                          <a:pos x="26" y="0"/>
                        </a:cxn>
                        <a:cxn ang="0">
                          <a:pos x="21" y="0"/>
                        </a:cxn>
                        <a:cxn ang="0">
                          <a:pos x="17" y="2"/>
                        </a:cxn>
                        <a:cxn ang="0">
                          <a:pos x="12" y="5"/>
                        </a:cxn>
                        <a:cxn ang="0">
                          <a:pos x="8" y="8"/>
                        </a:cxn>
                        <a:cxn ang="0">
                          <a:pos x="5" y="12"/>
                        </a:cxn>
                        <a:cxn ang="0">
                          <a:pos x="2" y="17"/>
                        </a:cxn>
                        <a:cxn ang="0">
                          <a:pos x="0" y="23"/>
                        </a:cxn>
                        <a:cxn ang="0">
                          <a:pos x="0" y="27"/>
                        </a:cxn>
                        <a:cxn ang="0">
                          <a:pos x="0" y="27"/>
                        </a:cxn>
                        <a:cxn ang="0">
                          <a:pos x="0" y="33"/>
                        </a:cxn>
                        <a:cxn ang="0">
                          <a:pos x="2" y="40"/>
                        </a:cxn>
                        <a:cxn ang="0">
                          <a:pos x="5" y="44"/>
                        </a:cxn>
                        <a:cxn ang="0">
                          <a:pos x="8" y="49"/>
                        </a:cxn>
                        <a:cxn ang="0">
                          <a:pos x="12" y="52"/>
                        </a:cxn>
                        <a:cxn ang="0">
                          <a:pos x="17" y="55"/>
                        </a:cxn>
                        <a:cxn ang="0">
                          <a:pos x="21" y="56"/>
                        </a:cxn>
                        <a:cxn ang="0">
                          <a:pos x="26" y="56"/>
                        </a:cxn>
                        <a:cxn ang="0">
                          <a:pos x="26" y="56"/>
                        </a:cxn>
                        <a:cxn ang="0">
                          <a:pos x="32" y="56"/>
                        </a:cxn>
                        <a:cxn ang="0">
                          <a:pos x="37" y="55"/>
                        </a:cxn>
                        <a:cxn ang="0">
                          <a:pos x="41" y="52"/>
                        </a:cxn>
                        <a:cxn ang="0">
                          <a:pos x="46" y="49"/>
                        </a:cxn>
                        <a:cxn ang="0">
                          <a:pos x="49" y="44"/>
                        </a:cxn>
                        <a:cxn ang="0">
                          <a:pos x="52" y="40"/>
                        </a:cxn>
                        <a:cxn ang="0">
                          <a:pos x="53" y="33"/>
                        </a:cxn>
                        <a:cxn ang="0">
                          <a:pos x="53" y="27"/>
                        </a:cxn>
                        <a:cxn ang="0">
                          <a:pos x="53" y="27"/>
                        </a:cxn>
                        <a:cxn ang="0">
                          <a:pos x="53" y="26"/>
                        </a:cxn>
                        <a:cxn ang="0">
                          <a:pos x="53" y="26"/>
                        </a:cxn>
                        <a:cxn ang="0">
                          <a:pos x="50" y="29"/>
                        </a:cxn>
                        <a:cxn ang="0">
                          <a:pos x="49" y="32"/>
                        </a:cxn>
                        <a:cxn ang="0">
                          <a:pos x="44" y="33"/>
                        </a:cxn>
                        <a:cxn ang="0">
                          <a:pos x="41" y="33"/>
                        </a:cxn>
                        <a:cxn ang="0">
                          <a:pos x="41" y="33"/>
                        </a:cxn>
                      </a:cxnLst>
                      <a:rect l="0" t="0" r="r" b="b"/>
                      <a:pathLst>
                        <a:path w="53" h="56">
                          <a:moveTo>
                            <a:pt x="41" y="33"/>
                          </a:moveTo>
                          <a:lnTo>
                            <a:pt x="41" y="33"/>
                          </a:lnTo>
                          <a:lnTo>
                            <a:pt x="37" y="32"/>
                          </a:lnTo>
                          <a:lnTo>
                            <a:pt x="32" y="29"/>
                          </a:lnTo>
                          <a:lnTo>
                            <a:pt x="29" y="24"/>
                          </a:lnTo>
                          <a:lnTo>
                            <a:pt x="27" y="20"/>
                          </a:lnTo>
                          <a:lnTo>
                            <a:pt x="27" y="20"/>
                          </a:lnTo>
                          <a:lnTo>
                            <a:pt x="29" y="14"/>
                          </a:lnTo>
                          <a:lnTo>
                            <a:pt x="32" y="9"/>
                          </a:lnTo>
                          <a:lnTo>
                            <a:pt x="37" y="6"/>
                          </a:lnTo>
                          <a:lnTo>
                            <a:pt x="41" y="5"/>
                          </a:lnTo>
                          <a:lnTo>
                            <a:pt x="41" y="5"/>
                          </a:lnTo>
                          <a:lnTo>
                            <a:pt x="43" y="5"/>
                          </a:lnTo>
                          <a:lnTo>
                            <a:pt x="43" y="5"/>
                          </a:lnTo>
                          <a:lnTo>
                            <a:pt x="35" y="2"/>
                          </a:lnTo>
                          <a:lnTo>
                            <a:pt x="26" y="0"/>
                          </a:lnTo>
                          <a:lnTo>
                            <a:pt x="26" y="0"/>
                          </a:lnTo>
                          <a:lnTo>
                            <a:pt x="21" y="0"/>
                          </a:lnTo>
                          <a:lnTo>
                            <a:pt x="17" y="2"/>
                          </a:lnTo>
                          <a:lnTo>
                            <a:pt x="12" y="5"/>
                          </a:lnTo>
                          <a:lnTo>
                            <a:pt x="8" y="8"/>
                          </a:lnTo>
                          <a:lnTo>
                            <a:pt x="5" y="12"/>
                          </a:lnTo>
                          <a:lnTo>
                            <a:pt x="2" y="17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0" y="27"/>
                          </a:lnTo>
                          <a:lnTo>
                            <a:pt x="0" y="33"/>
                          </a:lnTo>
                          <a:lnTo>
                            <a:pt x="2" y="40"/>
                          </a:lnTo>
                          <a:lnTo>
                            <a:pt x="5" y="44"/>
                          </a:lnTo>
                          <a:lnTo>
                            <a:pt x="8" y="49"/>
                          </a:lnTo>
                          <a:lnTo>
                            <a:pt x="12" y="52"/>
                          </a:lnTo>
                          <a:lnTo>
                            <a:pt x="17" y="55"/>
                          </a:lnTo>
                          <a:lnTo>
                            <a:pt x="21" y="56"/>
                          </a:lnTo>
                          <a:lnTo>
                            <a:pt x="26" y="56"/>
                          </a:lnTo>
                          <a:lnTo>
                            <a:pt x="26" y="56"/>
                          </a:lnTo>
                          <a:lnTo>
                            <a:pt x="32" y="56"/>
                          </a:lnTo>
                          <a:lnTo>
                            <a:pt x="37" y="55"/>
                          </a:lnTo>
                          <a:lnTo>
                            <a:pt x="41" y="52"/>
                          </a:lnTo>
                          <a:lnTo>
                            <a:pt x="46" y="49"/>
                          </a:lnTo>
                          <a:lnTo>
                            <a:pt x="49" y="44"/>
                          </a:lnTo>
                          <a:lnTo>
                            <a:pt x="52" y="40"/>
                          </a:lnTo>
                          <a:lnTo>
                            <a:pt x="53" y="33"/>
                          </a:lnTo>
                          <a:lnTo>
                            <a:pt x="53" y="27"/>
                          </a:lnTo>
                          <a:lnTo>
                            <a:pt x="53" y="27"/>
                          </a:lnTo>
                          <a:lnTo>
                            <a:pt x="53" y="26"/>
                          </a:lnTo>
                          <a:lnTo>
                            <a:pt x="53" y="26"/>
                          </a:lnTo>
                          <a:lnTo>
                            <a:pt x="50" y="29"/>
                          </a:lnTo>
                          <a:lnTo>
                            <a:pt x="49" y="32"/>
                          </a:lnTo>
                          <a:lnTo>
                            <a:pt x="44" y="33"/>
                          </a:lnTo>
                          <a:lnTo>
                            <a:pt x="41" y="33"/>
                          </a:lnTo>
                          <a:lnTo>
                            <a:pt x="41" y="33"/>
                          </a:lnTo>
                          <a:close/>
                        </a:path>
                      </a:pathLst>
                    </a:custGeom>
                    <a:solidFill>
                      <a:srgbClr val="CCCCC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98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1665288" y="2808288"/>
                      <a:ext cx="12700" cy="11112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4"/>
                        </a:cxn>
                        <a:cxn ang="0">
                          <a:pos x="8" y="4"/>
                        </a:cxn>
                        <a:cxn ang="0">
                          <a:pos x="6" y="7"/>
                        </a:cxn>
                        <a:cxn ang="0">
                          <a:pos x="3" y="7"/>
                        </a:cxn>
                        <a:cxn ang="0">
                          <a:pos x="3" y="7"/>
                        </a:cxn>
                        <a:cxn ang="0">
                          <a:pos x="0" y="7"/>
                        </a:cxn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0" y="1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6" y="1"/>
                        </a:cxn>
                        <a:cxn ang="0">
                          <a:pos x="8" y="4"/>
                        </a:cxn>
                        <a:cxn ang="0">
                          <a:pos x="8" y="4"/>
                        </a:cxn>
                      </a:cxnLst>
                      <a:rect l="0" t="0" r="r" b="b"/>
                      <a:pathLst>
                        <a:path w="8" h="7">
                          <a:moveTo>
                            <a:pt x="8" y="4"/>
                          </a:moveTo>
                          <a:lnTo>
                            <a:pt x="8" y="4"/>
                          </a:lnTo>
                          <a:lnTo>
                            <a:pt x="6" y="7"/>
                          </a:lnTo>
                          <a:lnTo>
                            <a:pt x="3" y="7"/>
                          </a:lnTo>
                          <a:lnTo>
                            <a:pt x="3" y="7"/>
                          </a:lnTo>
                          <a:lnTo>
                            <a:pt x="0" y="7"/>
                          </a:lnTo>
                          <a:lnTo>
                            <a:pt x="0" y="4"/>
                          </a:lnTo>
                          <a:lnTo>
                            <a:pt x="0" y="4"/>
                          </a:lnTo>
                          <a:lnTo>
                            <a:pt x="0" y="1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6" y="1"/>
                          </a:lnTo>
                          <a:lnTo>
                            <a:pt x="8" y="4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FB765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99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1665288" y="2808288"/>
                      <a:ext cx="12700" cy="11112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4"/>
                        </a:cxn>
                        <a:cxn ang="0">
                          <a:pos x="8" y="4"/>
                        </a:cxn>
                        <a:cxn ang="0">
                          <a:pos x="6" y="7"/>
                        </a:cxn>
                        <a:cxn ang="0">
                          <a:pos x="3" y="7"/>
                        </a:cxn>
                        <a:cxn ang="0">
                          <a:pos x="3" y="7"/>
                        </a:cxn>
                        <a:cxn ang="0">
                          <a:pos x="0" y="7"/>
                        </a:cxn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0" y="1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6" y="1"/>
                        </a:cxn>
                        <a:cxn ang="0">
                          <a:pos x="8" y="4"/>
                        </a:cxn>
                        <a:cxn ang="0">
                          <a:pos x="8" y="4"/>
                        </a:cxn>
                      </a:cxnLst>
                      <a:rect l="0" t="0" r="r" b="b"/>
                      <a:pathLst>
                        <a:path w="8" h="7">
                          <a:moveTo>
                            <a:pt x="8" y="4"/>
                          </a:moveTo>
                          <a:lnTo>
                            <a:pt x="8" y="4"/>
                          </a:lnTo>
                          <a:lnTo>
                            <a:pt x="6" y="7"/>
                          </a:lnTo>
                          <a:lnTo>
                            <a:pt x="3" y="7"/>
                          </a:lnTo>
                          <a:lnTo>
                            <a:pt x="3" y="7"/>
                          </a:lnTo>
                          <a:lnTo>
                            <a:pt x="0" y="7"/>
                          </a:lnTo>
                          <a:lnTo>
                            <a:pt x="0" y="4"/>
                          </a:lnTo>
                          <a:lnTo>
                            <a:pt x="0" y="4"/>
                          </a:lnTo>
                          <a:lnTo>
                            <a:pt x="0" y="1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6" y="1"/>
                          </a:lnTo>
                          <a:lnTo>
                            <a:pt x="8" y="4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FB765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00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1665288" y="2730500"/>
                      <a:ext cx="12700" cy="12700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5"/>
                        </a:cxn>
                        <a:cxn ang="0">
                          <a:pos x="8" y="5"/>
                        </a:cxn>
                        <a:cxn ang="0">
                          <a:pos x="6" y="6"/>
                        </a:cxn>
                        <a:cxn ang="0">
                          <a:pos x="3" y="8"/>
                        </a:cxn>
                        <a:cxn ang="0">
                          <a:pos x="3" y="8"/>
                        </a:cxn>
                        <a:cxn ang="0">
                          <a:pos x="0" y="6"/>
                        </a:cxn>
                        <a:cxn ang="0">
                          <a:pos x="0" y="5"/>
                        </a:cxn>
                        <a:cxn ang="0">
                          <a:pos x="0" y="5"/>
                        </a:cxn>
                        <a:cxn ang="0">
                          <a:pos x="0" y="2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6" y="2"/>
                        </a:cxn>
                        <a:cxn ang="0">
                          <a:pos x="8" y="5"/>
                        </a:cxn>
                        <a:cxn ang="0">
                          <a:pos x="8" y="5"/>
                        </a:cxn>
                      </a:cxnLst>
                      <a:rect l="0" t="0" r="r" b="b"/>
                      <a:pathLst>
                        <a:path w="8" h="8">
                          <a:moveTo>
                            <a:pt x="8" y="5"/>
                          </a:moveTo>
                          <a:lnTo>
                            <a:pt x="8" y="5"/>
                          </a:lnTo>
                          <a:lnTo>
                            <a:pt x="6" y="6"/>
                          </a:lnTo>
                          <a:lnTo>
                            <a:pt x="3" y="8"/>
                          </a:lnTo>
                          <a:lnTo>
                            <a:pt x="3" y="8"/>
                          </a:lnTo>
                          <a:lnTo>
                            <a:pt x="0" y="6"/>
                          </a:lnTo>
                          <a:lnTo>
                            <a:pt x="0" y="5"/>
                          </a:lnTo>
                          <a:lnTo>
                            <a:pt x="0" y="5"/>
                          </a:lnTo>
                          <a:lnTo>
                            <a:pt x="0" y="2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6" y="2"/>
                          </a:lnTo>
                          <a:lnTo>
                            <a:pt x="8" y="5"/>
                          </a:lnTo>
                          <a:lnTo>
                            <a:pt x="8" y="5"/>
                          </a:lnTo>
                          <a:close/>
                        </a:path>
                      </a:pathLst>
                    </a:custGeom>
                    <a:solidFill>
                      <a:srgbClr val="7EAA5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01" name="Freeform 4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711325" y="2709863"/>
                      <a:ext cx="317500" cy="196850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112"/>
                        </a:cxn>
                        <a:cxn ang="0">
                          <a:pos x="38" y="60"/>
                        </a:cxn>
                        <a:cxn ang="0">
                          <a:pos x="194" y="62"/>
                        </a:cxn>
                        <a:cxn ang="0">
                          <a:pos x="194" y="62"/>
                        </a:cxn>
                        <a:cxn ang="0">
                          <a:pos x="194" y="118"/>
                        </a:cxn>
                        <a:cxn ang="0">
                          <a:pos x="194" y="118"/>
                        </a:cxn>
                        <a:cxn ang="0">
                          <a:pos x="7" y="112"/>
                        </a:cxn>
                        <a:cxn ang="0">
                          <a:pos x="7" y="112"/>
                        </a:cxn>
                        <a:cxn ang="0">
                          <a:pos x="33" y="6"/>
                        </a:cxn>
                        <a:cxn ang="0">
                          <a:pos x="33" y="56"/>
                        </a:cxn>
                        <a:cxn ang="0">
                          <a:pos x="6" y="103"/>
                        </a:cxn>
                        <a:cxn ang="0">
                          <a:pos x="6" y="103"/>
                        </a:cxn>
                        <a:cxn ang="0">
                          <a:pos x="6" y="6"/>
                        </a:cxn>
                        <a:cxn ang="0">
                          <a:pos x="6" y="6"/>
                        </a:cxn>
                        <a:cxn ang="0">
                          <a:pos x="33" y="6"/>
                        </a:cxn>
                        <a:cxn ang="0">
                          <a:pos x="33" y="6"/>
                        </a:cxn>
                        <a:cxn ang="0">
                          <a:pos x="194" y="56"/>
                        </a:cxn>
                        <a:cxn ang="0">
                          <a:pos x="194" y="56"/>
                        </a:cxn>
                        <a:cxn ang="0">
                          <a:pos x="39" y="54"/>
                        </a:cxn>
                        <a:cxn ang="0">
                          <a:pos x="39" y="54"/>
                        </a:cxn>
                        <a:cxn ang="0">
                          <a:pos x="39" y="6"/>
                        </a:cxn>
                        <a:cxn ang="0">
                          <a:pos x="39" y="6"/>
                        </a:cxn>
                        <a:cxn ang="0">
                          <a:pos x="194" y="6"/>
                        </a:cxn>
                        <a:cxn ang="0">
                          <a:pos x="194" y="6"/>
                        </a:cxn>
                        <a:cxn ang="0">
                          <a:pos x="194" y="56"/>
                        </a:cxn>
                        <a:cxn ang="0">
                          <a:pos x="194" y="56"/>
                        </a:cxn>
                        <a:cxn ang="0">
                          <a:pos x="197" y="0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0" y="0"/>
                        </a:cxn>
                        <a:cxn ang="0">
                          <a:pos x="0" y="3"/>
                        </a:cxn>
                        <a:cxn ang="0">
                          <a:pos x="0" y="115"/>
                        </a:cxn>
                        <a:cxn ang="0">
                          <a:pos x="0" y="115"/>
                        </a:cxn>
                        <a:cxn ang="0">
                          <a:pos x="0" y="116"/>
                        </a:cxn>
                        <a:cxn ang="0">
                          <a:pos x="3" y="118"/>
                        </a:cxn>
                        <a:cxn ang="0">
                          <a:pos x="197" y="124"/>
                        </a:cxn>
                        <a:cxn ang="0">
                          <a:pos x="197" y="124"/>
                        </a:cxn>
                        <a:cxn ang="0">
                          <a:pos x="198" y="122"/>
                        </a:cxn>
                        <a:cxn ang="0">
                          <a:pos x="198" y="122"/>
                        </a:cxn>
                        <a:cxn ang="0">
                          <a:pos x="200" y="121"/>
                        </a:cxn>
                        <a:cxn ang="0">
                          <a:pos x="200" y="3"/>
                        </a:cxn>
                        <a:cxn ang="0">
                          <a:pos x="200" y="3"/>
                        </a:cxn>
                        <a:cxn ang="0">
                          <a:pos x="198" y="0"/>
                        </a:cxn>
                        <a:cxn ang="0">
                          <a:pos x="197" y="0"/>
                        </a:cxn>
                        <a:cxn ang="0">
                          <a:pos x="197" y="0"/>
                        </a:cxn>
                      </a:cxnLst>
                      <a:rect l="0" t="0" r="r" b="b"/>
                      <a:pathLst>
                        <a:path w="200" h="124">
                          <a:moveTo>
                            <a:pt x="7" y="112"/>
                          </a:moveTo>
                          <a:lnTo>
                            <a:pt x="38" y="60"/>
                          </a:lnTo>
                          <a:lnTo>
                            <a:pt x="194" y="62"/>
                          </a:lnTo>
                          <a:lnTo>
                            <a:pt x="194" y="62"/>
                          </a:lnTo>
                          <a:lnTo>
                            <a:pt x="194" y="118"/>
                          </a:lnTo>
                          <a:lnTo>
                            <a:pt x="194" y="118"/>
                          </a:lnTo>
                          <a:lnTo>
                            <a:pt x="7" y="112"/>
                          </a:lnTo>
                          <a:lnTo>
                            <a:pt x="7" y="112"/>
                          </a:lnTo>
                          <a:close/>
                          <a:moveTo>
                            <a:pt x="33" y="6"/>
                          </a:moveTo>
                          <a:lnTo>
                            <a:pt x="33" y="56"/>
                          </a:lnTo>
                          <a:lnTo>
                            <a:pt x="6" y="103"/>
                          </a:lnTo>
                          <a:lnTo>
                            <a:pt x="6" y="103"/>
                          </a:lnTo>
                          <a:lnTo>
                            <a:pt x="6" y="6"/>
                          </a:lnTo>
                          <a:lnTo>
                            <a:pt x="6" y="6"/>
                          </a:lnTo>
                          <a:lnTo>
                            <a:pt x="33" y="6"/>
                          </a:lnTo>
                          <a:lnTo>
                            <a:pt x="33" y="6"/>
                          </a:lnTo>
                          <a:close/>
                          <a:moveTo>
                            <a:pt x="194" y="56"/>
                          </a:moveTo>
                          <a:lnTo>
                            <a:pt x="194" y="56"/>
                          </a:lnTo>
                          <a:lnTo>
                            <a:pt x="39" y="54"/>
                          </a:lnTo>
                          <a:lnTo>
                            <a:pt x="39" y="54"/>
                          </a:lnTo>
                          <a:lnTo>
                            <a:pt x="39" y="6"/>
                          </a:lnTo>
                          <a:lnTo>
                            <a:pt x="39" y="6"/>
                          </a:lnTo>
                          <a:lnTo>
                            <a:pt x="194" y="6"/>
                          </a:lnTo>
                          <a:lnTo>
                            <a:pt x="194" y="6"/>
                          </a:lnTo>
                          <a:lnTo>
                            <a:pt x="194" y="56"/>
                          </a:lnTo>
                          <a:lnTo>
                            <a:pt x="194" y="56"/>
                          </a:lnTo>
                          <a:close/>
                          <a:moveTo>
                            <a:pt x="197" y="0"/>
                          </a:move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0" y="0"/>
                          </a:lnTo>
                          <a:lnTo>
                            <a:pt x="0" y="3"/>
                          </a:lnTo>
                          <a:lnTo>
                            <a:pt x="0" y="115"/>
                          </a:lnTo>
                          <a:lnTo>
                            <a:pt x="0" y="115"/>
                          </a:lnTo>
                          <a:lnTo>
                            <a:pt x="0" y="116"/>
                          </a:lnTo>
                          <a:lnTo>
                            <a:pt x="3" y="118"/>
                          </a:lnTo>
                          <a:lnTo>
                            <a:pt x="197" y="124"/>
                          </a:lnTo>
                          <a:lnTo>
                            <a:pt x="197" y="124"/>
                          </a:lnTo>
                          <a:lnTo>
                            <a:pt x="198" y="122"/>
                          </a:lnTo>
                          <a:lnTo>
                            <a:pt x="198" y="122"/>
                          </a:lnTo>
                          <a:lnTo>
                            <a:pt x="200" y="121"/>
                          </a:lnTo>
                          <a:lnTo>
                            <a:pt x="200" y="3"/>
                          </a:lnTo>
                          <a:lnTo>
                            <a:pt x="200" y="3"/>
                          </a:lnTo>
                          <a:lnTo>
                            <a:pt x="198" y="0"/>
                          </a:lnTo>
                          <a:lnTo>
                            <a:pt x="197" y="0"/>
                          </a:lnTo>
                          <a:lnTo>
                            <a:pt x="197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02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1679575" y="2438400"/>
                      <a:ext cx="309563" cy="52387"/>
                    </a:xfrm>
                    <a:custGeom>
                      <a:avLst/>
                      <a:gdLst/>
                      <a:ahLst/>
                      <a:cxnLst>
                        <a:cxn ang="0">
                          <a:pos x="195" y="21"/>
                        </a:cxn>
                        <a:cxn ang="0">
                          <a:pos x="0" y="33"/>
                        </a:cxn>
                        <a:cxn ang="0">
                          <a:pos x="0" y="10"/>
                        </a:cxn>
                        <a:cxn ang="0">
                          <a:pos x="195" y="0"/>
                        </a:cxn>
                        <a:cxn ang="0">
                          <a:pos x="195" y="21"/>
                        </a:cxn>
                      </a:cxnLst>
                      <a:rect l="0" t="0" r="r" b="b"/>
                      <a:pathLst>
                        <a:path w="195" h="33">
                          <a:moveTo>
                            <a:pt x="195" y="21"/>
                          </a:moveTo>
                          <a:lnTo>
                            <a:pt x="0" y="33"/>
                          </a:lnTo>
                          <a:lnTo>
                            <a:pt x="0" y="10"/>
                          </a:lnTo>
                          <a:lnTo>
                            <a:pt x="195" y="0"/>
                          </a:lnTo>
                          <a:lnTo>
                            <a:pt x="195" y="21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03" name="Freeform 4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674813" y="2433638"/>
                      <a:ext cx="331788" cy="112712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65"/>
                        </a:cxn>
                        <a:cxn ang="0">
                          <a:pos x="6" y="65"/>
                        </a:cxn>
                        <a:cxn ang="0">
                          <a:pos x="6" y="45"/>
                        </a:cxn>
                        <a:cxn ang="0">
                          <a:pos x="203" y="35"/>
                        </a:cxn>
                        <a:cxn ang="0">
                          <a:pos x="203" y="35"/>
                        </a:cxn>
                        <a:cxn ang="0">
                          <a:pos x="203" y="59"/>
                        </a:cxn>
                        <a:cxn ang="0">
                          <a:pos x="203" y="59"/>
                        </a:cxn>
                        <a:cxn ang="0">
                          <a:pos x="6" y="65"/>
                        </a:cxn>
                        <a:cxn ang="0">
                          <a:pos x="6" y="65"/>
                        </a:cxn>
                        <a:cxn ang="0">
                          <a:pos x="203" y="6"/>
                        </a:cxn>
                        <a:cxn ang="0">
                          <a:pos x="203" y="6"/>
                        </a:cxn>
                        <a:cxn ang="0">
                          <a:pos x="203" y="28"/>
                        </a:cxn>
                        <a:cxn ang="0">
                          <a:pos x="6" y="39"/>
                        </a:cxn>
                        <a:cxn ang="0">
                          <a:pos x="6" y="39"/>
                        </a:cxn>
                        <a:cxn ang="0">
                          <a:pos x="6" y="16"/>
                        </a:cxn>
                        <a:cxn ang="0">
                          <a:pos x="6" y="16"/>
                        </a:cxn>
                        <a:cxn ang="0">
                          <a:pos x="203" y="6"/>
                        </a:cxn>
                        <a:cxn ang="0">
                          <a:pos x="203" y="6"/>
                        </a:cxn>
                        <a:cxn ang="0">
                          <a:pos x="207" y="1"/>
                        </a:cxn>
                        <a:cxn ang="0">
                          <a:pos x="207" y="1"/>
                        </a:cxn>
                        <a:cxn ang="0">
                          <a:pos x="206" y="0"/>
                        </a:cxn>
                        <a:cxn ang="0">
                          <a:pos x="3" y="10"/>
                        </a:cxn>
                        <a:cxn ang="0">
                          <a:pos x="3" y="10"/>
                        </a:cxn>
                        <a:cxn ang="0">
                          <a:pos x="2" y="12"/>
                        </a:cxn>
                        <a:cxn ang="0">
                          <a:pos x="0" y="13"/>
                        </a:cxn>
                        <a:cxn ang="0">
                          <a:pos x="0" y="68"/>
                        </a:cxn>
                        <a:cxn ang="0">
                          <a:pos x="0" y="68"/>
                        </a:cxn>
                        <a:cxn ang="0">
                          <a:pos x="2" y="71"/>
                        </a:cxn>
                        <a:cxn ang="0">
                          <a:pos x="2" y="71"/>
                        </a:cxn>
                        <a:cxn ang="0">
                          <a:pos x="3" y="71"/>
                        </a:cxn>
                        <a:cxn ang="0">
                          <a:pos x="206" y="65"/>
                        </a:cxn>
                        <a:cxn ang="0">
                          <a:pos x="206" y="65"/>
                        </a:cxn>
                        <a:cxn ang="0">
                          <a:pos x="209" y="63"/>
                        </a:cxn>
                        <a:cxn ang="0">
                          <a:pos x="209" y="62"/>
                        </a:cxn>
                        <a:cxn ang="0">
                          <a:pos x="209" y="3"/>
                        </a:cxn>
                        <a:cxn ang="0">
                          <a:pos x="209" y="3"/>
                        </a:cxn>
                        <a:cxn ang="0">
                          <a:pos x="207" y="1"/>
                        </a:cxn>
                        <a:cxn ang="0">
                          <a:pos x="207" y="1"/>
                        </a:cxn>
                      </a:cxnLst>
                      <a:rect l="0" t="0" r="r" b="b"/>
                      <a:pathLst>
                        <a:path w="209" h="71">
                          <a:moveTo>
                            <a:pt x="6" y="65"/>
                          </a:moveTo>
                          <a:lnTo>
                            <a:pt x="6" y="65"/>
                          </a:lnTo>
                          <a:lnTo>
                            <a:pt x="6" y="45"/>
                          </a:lnTo>
                          <a:lnTo>
                            <a:pt x="203" y="35"/>
                          </a:lnTo>
                          <a:lnTo>
                            <a:pt x="203" y="35"/>
                          </a:lnTo>
                          <a:lnTo>
                            <a:pt x="203" y="59"/>
                          </a:lnTo>
                          <a:lnTo>
                            <a:pt x="203" y="59"/>
                          </a:lnTo>
                          <a:lnTo>
                            <a:pt x="6" y="65"/>
                          </a:lnTo>
                          <a:lnTo>
                            <a:pt x="6" y="65"/>
                          </a:lnTo>
                          <a:close/>
                          <a:moveTo>
                            <a:pt x="203" y="6"/>
                          </a:moveTo>
                          <a:lnTo>
                            <a:pt x="203" y="6"/>
                          </a:lnTo>
                          <a:lnTo>
                            <a:pt x="203" y="28"/>
                          </a:lnTo>
                          <a:lnTo>
                            <a:pt x="6" y="39"/>
                          </a:lnTo>
                          <a:lnTo>
                            <a:pt x="6" y="39"/>
                          </a:lnTo>
                          <a:lnTo>
                            <a:pt x="6" y="16"/>
                          </a:lnTo>
                          <a:lnTo>
                            <a:pt x="6" y="16"/>
                          </a:lnTo>
                          <a:lnTo>
                            <a:pt x="203" y="6"/>
                          </a:lnTo>
                          <a:lnTo>
                            <a:pt x="203" y="6"/>
                          </a:lnTo>
                          <a:close/>
                          <a:moveTo>
                            <a:pt x="207" y="1"/>
                          </a:moveTo>
                          <a:lnTo>
                            <a:pt x="207" y="1"/>
                          </a:lnTo>
                          <a:lnTo>
                            <a:pt x="206" y="0"/>
                          </a:lnTo>
                          <a:lnTo>
                            <a:pt x="3" y="10"/>
                          </a:lnTo>
                          <a:lnTo>
                            <a:pt x="3" y="10"/>
                          </a:lnTo>
                          <a:lnTo>
                            <a:pt x="2" y="12"/>
                          </a:lnTo>
                          <a:lnTo>
                            <a:pt x="0" y="13"/>
                          </a:lnTo>
                          <a:lnTo>
                            <a:pt x="0" y="68"/>
                          </a:lnTo>
                          <a:lnTo>
                            <a:pt x="0" y="68"/>
                          </a:lnTo>
                          <a:lnTo>
                            <a:pt x="2" y="71"/>
                          </a:lnTo>
                          <a:lnTo>
                            <a:pt x="2" y="71"/>
                          </a:lnTo>
                          <a:lnTo>
                            <a:pt x="3" y="71"/>
                          </a:lnTo>
                          <a:lnTo>
                            <a:pt x="206" y="65"/>
                          </a:lnTo>
                          <a:lnTo>
                            <a:pt x="206" y="65"/>
                          </a:lnTo>
                          <a:lnTo>
                            <a:pt x="209" y="63"/>
                          </a:lnTo>
                          <a:lnTo>
                            <a:pt x="209" y="62"/>
                          </a:lnTo>
                          <a:lnTo>
                            <a:pt x="209" y="3"/>
                          </a:lnTo>
                          <a:lnTo>
                            <a:pt x="209" y="3"/>
                          </a:lnTo>
                          <a:lnTo>
                            <a:pt x="207" y="1"/>
                          </a:lnTo>
                          <a:lnTo>
                            <a:pt x="207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04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2160588" y="2430463"/>
                      <a:ext cx="52388" cy="88900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29"/>
                        </a:cxn>
                        <a:cxn ang="0">
                          <a:pos x="33" y="29"/>
                        </a:cxn>
                        <a:cxn ang="0">
                          <a:pos x="32" y="40"/>
                        </a:cxn>
                        <a:cxn ang="0">
                          <a:pos x="29" y="49"/>
                        </a:cxn>
                        <a:cxn ang="0">
                          <a:pos x="23" y="55"/>
                        </a:cxn>
                        <a:cxn ang="0">
                          <a:pos x="20" y="56"/>
                        </a:cxn>
                        <a:cxn ang="0">
                          <a:pos x="16" y="56"/>
                        </a:cxn>
                        <a:cxn ang="0">
                          <a:pos x="16" y="56"/>
                        </a:cxn>
                        <a:cxn ang="0">
                          <a:pos x="13" y="56"/>
                        </a:cxn>
                        <a:cxn ang="0">
                          <a:pos x="10" y="55"/>
                        </a:cxn>
                        <a:cxn ang="0">
                          <a:pos x="4" y="49"/>
                        </a:cxn>
                        <a:cxn ang="0">
                          <a:pos x="1" y="40"/>
                        </a:cxn>
                        <a:cxn ang="0">
                          <a:pos x="0" y="29"/>
                        </a:cxn>
                        <a:cxn ang="0">
                          <a:pos x="0" y="29"/>
                        </a:cxn>
                        <a:cxn ang="0">
                          <a:pos x="1" y="18"/>
                        </a:cxn>
                        <a:cxn ang="0">
                          <a:pos x="4" y="9"/>
                        </a:cxn>
                        <a:cxn ang="0">
                          <a:pos x="10" y="3"/>
                        </a:cxn>
                        <a:cxn ang="0">
                          <a:pos x="13" y="2"/>
                        </a:cxn>
                        <a:cxn ang="0">
                          <a:pos x="16" y="0"/>
                        </a:cxn>
                        <a:cxn ang="0">
                          <a:pos x="16" y="0"/>
                        </a:cxn>
                        <a:cxn ang="0">
                          <a:pos x="20" y="2"/>
                        </a:cxn>
                        <a:cxn ang="0">
                          <a:pos x="23" y="3"/>
                        </a:cxn>
                        <a:cxn ang="0">
                          <a:pos x="29" y="9"/>
                        </a:cxn>
                        <a:cxn ang="0">
                          <a:pos x="32" y="18"/>
                        </a:cxn>
                        <a:cxn ang="0">
                          <a:pos x="33" y="29"/>
                        </a:cxn>
                        <a:cxn ang="0">
                          <a:pos x="33" y="29"/>
                        </a:cxn>
                      </a:cxnLst>
                      <a:rect l="0" t="0" r="r" b="b"/>
                      <a:pathLst>
                        <a:path w="33" h="56">
                          <a:moveTo>
                            <a:pt x="33" y="29"/>
                          </a:moveTo>
                          <a:lnTo>
                            <a:pt x="33" y="29"/>
                          </a:lnTo>
                          <a:lnTo>
                            <a:pt x="32" y="40"/>
                          </a:lnTo>
                          <a:lnTo>
                            <a:pt x="29" y="49"/>
                          </a:lnTo>
                          <a:lnTo>
                            <a:pt x="23" y="55"/>
                          </a:lnTo>
                          <a:lnTo>
                            <a:pt x="20" y="56"/>
                          </a:lnTo>
                          <a:lnTo>
                            <a:pt x="16" y="56"/>
                          </a:lnTo>
                          <a:lnTo>
                            <a:pt x="16" y="56"/>
                          </a:lnTo>
                          <a:lnTo>
                            <a:pt x="13" y="56"/>
                          </a:lnTo>
                          <a:lnTo>
                            <a:pt x="10" y="55"/>
                          </a:lnTo>
                          <a:lnTo>
                            <a:pt x="4" y="49"/>
                          </a:lnTo>
                          <a:lnTo>
                            <a:pt x="1" y="40"/>
                          </a:lnTo>
                          <a:lnTo>
                            <a:pt x="0" y="29"/>
                          </a:lnTo>
                          <a:lnTo>
                            <a:pt x="0" y="29"/>
                          </a:lnTo>
                          <a:lnTo>
                            <a:pt x="1" y="18"/>
                          </a:lnTo>
                          <a:lnTo>
                            <a:pt x="4" y="9"/>
                          </a:lnTo>
                          <a:lnTo>
                            <a:pt x="10" y="3"/>
                          </a:lnTo>
                          <a:lnTo>
                            <a:pt x="13" y="2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20" y="2"/>
                          </a:lnTo>
                          <a:lnTo>
                            <a:pt x="23" y="3"/>
                          </a:lnTo>
                          <a:lnTo>
                            <a:pt x="29" y="9"/>
                          </a:lnTo>
                          <a:lnTo>
                            <a:pt x="32" y="18"/>
                          </a:lnTo>
                          <a:lnTo>
                            <a:pt x="33" y="29"/>
                          </a:lnTo>
                          <a:lnTo>
                            <a:pt x="33" y="29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05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2230438" y="2439988"/>
                      <a:ext cx="20638" cy="36512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11"/>
                        </a:cxn>
                        <a:cxn ang="0">
                          <a:pos x="13" y="11"/>
                        </a:cxn>
                        <a:cxn ang="0">
                          <a:pos x="13" y="15"/>
                        </a:cxn>
                        <a:cxn ang="0">
                          <a:pos x="12" y="20"/>
                        </a:cxn>
                        <a:cxn ang="0">
                          <a:pos x="9" y="23"/>
                        </a:cxn>
                        <a:cxn ang="0">
                          <a:pos x="7" y="23"/>
                        </a:cxn>
                        <a:cxn ang="0">
                          <a:pos x="7" y="23"/>
                        </a:cxn>
                        <a:cxn ang="0">
                          <a:pos x="4" y="23"/>
                        </a:cxn>
                        <a:cxn ang="0">
                          <a:pos x="3" y="20"/>
                        </a:cxn>
                        <a:cxn ang="0">
                          <a:pos x="1" y="15"/>
                        </a:cxn>
                        <a:cxn ang="0">
                          <a:pos x="0" y="11"/>
                        </a:cxn>
                        <a:cxn ang="0">
                          <a:pos x="0" y="11"/>
                        </a:cxn>
                        <a:cxn ang="0">
                          <a:pos x="1" y="6"/>
                        </a:cxn>
                        <a:cxn ang="0">
                          <a:pos x="3" y="3"/>
                        </a:cxn>
                        <a:cxn ang="0">
                          <a:pos x="4" y="0"/>
                        </a:cxn>
                        <a:cxn ang="0">
                          <a:pos x="7" y="0"/>
                        </a:cxn>
                        <a:cxn ang="0">
                          <a:pos x="7" y="0"/>
                        </a:cxn>
                        <a:cxn ang="0">
                          <a:pos x="9" y="0"/>
                        </a:cxn>
                        <a:cxn ang="0">
                          <a:pos x="12" y="3"/>
                        </a:cxn>
                        <a:cxn ang="0">
                          <a:pos x="13" y="6"/>
                        </a:cxn>
                        <a:cxn ang="0">
                          <a:pos x="13" y="11"/>
                        </a:cxn>
                        <a:cxn ang="0">
                          <a:pos x="13" y="11"/>
                        </a:cxn>
                      </a:cxnLst>
                      <a:rect l="0" t="0" r="r" b="b"/>
                      <a:pathLst>
                        <a:path w="13" h="23">
                          <a:moveTo>
                            <a:pt x="13" y="11"/>
                          </a:moveTo>
                          <a:lnTo>
                            <a:pt x="13" y="11"/>
                          </a:lnTo>
                          <a:lnTo>
                            <a:pt x="13" y="15"/>
                          </a:lnTo>
                          <a:lnTo>
                            <a:pt x="12" y="20"/>
                          </a:lnTo>
                          <a:lnTo>
                            <a:pt x="9" y="23"/>
                          </a:lnTo>
                          <a:lnTo>
                            <a:pt x="7" y="23"/>
                          </a:lnTo>
                          <a:lnTo>
                            <a:pt x="7" y="23"/>
                          </a:lnTo>
                          <a:lnTo>
                            <a:pt x="4" y="23"/>
                          </a:lnTo>
                          <a:lnTo>
                            <a:pt x="3" y="20"/>
                          </a:lnTo>
                          <a:lnTo>
                            <a:pt x="1" y="15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1" y="6"/>
                          </a:lnTo>
                          <a:lnTo>
                            <a:pt x="3" y="3"/>
                          </a:lnTo>
                          <a:lnTo>
                            <a:pt x="4" y="0"/>
                          </a:lnTo>
                          <a:lnTo>
                            <a:pt x="7" y="0"/>
                          </a:lnTo>
                          <a:lnTo>
                            <a:pt x="7" y="0"/>
                          </a:lnTo>
                          <a:lnTo>
                            <a:pt x="9" y="0"/>
                          </a:lnTo>
                          <a:lnTo>
                            <a:pt x="12" y="3"/>
                          </a:lnTo>
                          <a:lnTo>
                            <a:pt x="13" y="6"/>
                          </a:lnTo>
                          <a:lnTo>
                            <a:pt x="13" y="11"/>
                          </a:lnTo>
                          <a:lnTo>
                            <a:pt x="13" y="11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06" name="Freeform 4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762125" y="3057525"/>
                      <a:ext cx="123825" cy="131762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42"/>
                        </a:cxn>
                        <a:cxn ang="0">
                          <a:pos x="15" y="30"/>
                        </a:cxn>
                        <a:cxn ang="0">
                          <a:pos x="21" y="21"/>
                        </a:cxn>
                        <a:cxn ang="0">
                          <a:pos x="28" y="15"/>
                        </a:cxn>
                        <a:cxn ang="0">
                          <a:pos x="39" y="12"/>
                        </a:cxn>
                        <a:cxn ang="0">
                          <a:pos x="45" y="14"/>
                        </a:cxn>
                        <a:cxn ang="0">
                          <a:pos x="54" y="18"/>
                        </a:cxn>
                        <a:cxn ang="0">
                          <a:pos x="62" y="26"/>
                        </a:cxn>
                        <a:cxn ang="0">
                          <a:pos x="66" y="36"/>
                        </a:cxn>
                        <a:cxn ang="0">
                          <a:pos x="66" y="42"/>
                        </a:cxn>
                        <a:cxn ang="0">
                          <a:pos x="65" y="53"/>
                        </a:cxn>
                        <a:cxn ang="0">
                          <a:pos x="59" y="62"/>
                        </a:cxn>
                        <a:cxn ang="0">
                          <a:pos x="50" y="70"/>
                        </a:cxn>
                        <a:cxn ang="0">
                          <a:pos x="39" y="71"/>
                        </a:cxn>
                        <a:cxn ang="0">
                          <a:pos x="34" y="71"/>
                        </a:cxn>
                        <a:cxn ang="0">
                          <a:pos x="24" y="67"/>
                        </a:cxn>
                        <a:cxn ang="0">
                          <a:pos x="16" y="58"/>
                        </a:cxn>
                        <a:cxn ang="0">
                          <a:pos x="13" y="48"/>
                        </a:cxn>
                        <a:cxn ang="0">
                          <a:pos x="12" y="42"/>
                        </a:cxn>
                        <a:cxn ang="0">
                          <a:pos x="0" y="42"/>
                        </a:cxn>
                        <a:cxn ang="0">
                          <a:pos x="3" y="58"/>
                        </a:cxn>
                        <a:cxn ang="0">
                          <a:pos x="12" y="71"/>
                        </a:cxn>
                        <a:cxn ang="0">
                          <a:pos x="24" y="80"/>
                        </a:cxn>
                        <a:cxn ang="0">
                          <a:pos x="39" y="83"/>
                        </a:cxn>
                        <a:cxn ang="0">
                          <a:pos x="47" y="82"/>
                        </a:cxn>
                        <a:cxn ang="0">
                          <a:pos x="62" y="76"/>
                        </a:cxn>
                        <a:cxn ang="0">
                          <a:pos x="72" y="65"/>
                        </a:cxn>
                        <a:cxn ang="0">
                          <a:pos x="77" y="50"/>
                        </a:cxn>
                        <a:cxn ang="0">
                          <a:pos x="78" y="42"/>
                        </a:cxn>
                        <a:cxn ang="0">
                          <a:pos x="75" y="26"/>
                        </a:cxn>
                        <a:cxn ang="0">
                          <a:pos x="66" y="12"/>
                        </a:cxn>
                        <a:cxn ang="0">
                          <a:pos x="54" y="3"/>
                        </a:cxn>
                        <a:cxn ang="0">
                          <a:pos x="39" y="0"/>
                        </a:cxn>
                        <a:cxn ang="0">
                          <a:pos x="31" y="2"/>
                        </a:cxn>
                        <a:cxn ang="0">
                          <a:pos x="18" y="8"/>
                        </a:cxn>
                        <a:cxn ang="0">
                          <a:pos x="7" y="18"/>
                        </a:cxn>
                        <a:cxn ang="0">
                          <a:pos x="1" y="33"/>
                        </a:cxn>
                        <a:cxn ang="0">
                          <a:pos x="0" y="42"/>
                        </a:cxn>
                      </a:cxnLst>
                      <a:rect l="0" t="0" r="r" b="b"/>
                      <a:pathLst>
                        <a:path w="78" h="83">
                          <a:moveTo>
                            <a:pt x="12" y="42"/>
                          </a:moveTo>
                          <a:lnTo>
                            <a:pt x="12" y="42"/>
                          </a:lnTo>
                          <a:lnTo>
                            <a:pt x="13" y="36"/>
                          </a:lnTo>
                          <a:lnTo>
                            <a:pt x="15" y="30"/>
                          </a:lnTo>
                          <a:lnTo>
                            <a:pt x="16" y="26"/>
                          </a:lnTo>
                          <a:lnTo>
                            <a:pt x="21" y="21"/>
                          </a:lnTo>
                          <a:lnTo>
                            <a:pt x="24" y="18"/>
                          </a:lnTo>
                          <a:lnTo>
                            <a:pt x="28" y="15"/>
                          </a:lnTo>
                          <a:lnTo>
                            <a:pt x="34" y="14"/>
                          </a:lnTo>
                          <a:lnTo>
                            <a:pt x="39" y="12"/>
                          </a:lnTo>
                          <a:lnTo>
                            <a:pt x="39" y="12"/>
                          </a:lnTo>
                          <a:lnTo>
                            <a:pt x="45" y="14"/>
                          </a:lnTo>
                          <a:lnTo>
                            <a:pt x="50" y="15"/>
                          </a:lnTo>
                          <a:lnTo>
                            <a:pt x="54" y="18"/>
                          </a:lnTo>
                          <a:lnTo>
                            <a:pt x="59" y="21"/>
                          </a:lnTo>
                          <a:lnTo>
                            <a:pt x="62" y="26"/>
                          </a:lnTo>
                          <a:lnTo>
                            <a:pt x="65" y="30"/>
                          </a:lnTo>
                          <a:lnTo>
                            <a:pt x="66" y="36"/>
                          </a:lnTo>
                          <a:lnTo>
                            <a:pt x="66" y="42"/>
                          </a:lnTo>
                          <a:lnTo>
                            <a:pt x="66" y="42"/>
                          </a:lnTo>
                          <a:lnTo>
                            <a:pt x="66" y="48"/>
                          </a:lnTo>
                          <a:lnTo>
                            <a:pt x="65" y="53"/>
                          </a:lnTo>
                          <a:lnTo>
                            <a:pt x="62" y="58"/>
                          </a:lnTo>
                          <a:lnTo>
                            <a:pt x="59" y="62"/>
                          </a:lnTo>
                          <a:lnTo>
                            <a:pt x="54" y="67"/>
                          </a:lnTo>
                          <a:lnTo>
                            <a:pt x="50" y="70"/>
                          </a:lnTo>
                          <a:lnTo>
                            <a:pt x="45" y="71"/>
                          </a:lnTo>
                          <a:lnTo>
                            <a:pt x="39" y="71"/>
                          </a:lnTo>
                          <a:lnTo>
                            <a:pt x="39" y="71"/>
                          </a:lnTo>
                          <a:lnTo>
                            <a:pt x="34" y="71"/>
                          </a:lnTo>
                          <a:lnTo>
                            <a:pt x="28" y="70"/>
                          </a:lnTo>
                          <a:lnTo>
                            <a:pt x="24" y="67"/>
                          </a:lnTo>
                          <a:lnTo>
                            <a:pt x="21" y="62"/>
                          </a:lnTo>
                          <a:lnTo>
                            <a:pt x="16" y="58"/>
                          </a:lnTo>
                          <a:lnTo>
                            <a:pt x="15" y="53"/>
                          </a:lnTo>
                          <a:lnTo>
                            <a:pt x="13" y="48"/>
                          </a:lnTo>
                          <a:lnTo>
                            <a:pt x="12" y="42"/>
                          </a:lnTo>
                          <a:lnTo>
                            <a:pt x="12" y="42"/>
                          </a:lnTo>
                          <a:close/>
                          <a:moveTo>
                            <a:pt x="0" y="42"/>
                          </a:moveTo>
                          <a:lnTo>
                            <a:pt x="0" y="42"/>
                          </a:lnTo>
                          <a:lnTo>
                            <a:pt x="1" y="50"/>
                          </a:lnTo>
                          <a:lnTo>
                            <a:pt x="3" y="58"/>
                          </a:lnTo>
                          <a:lnTo>
                            <a:pt x="7" y="65"/>
                          </a:lnTo>
                          <a:lnTo>
                            <a:pt x="12" y="71"/>
                          </a:lnTo>
                          <a:lnTo>
                            <a:pt x="18" y="76"/>
                          </a:lnTo>
                          <a:lnTo>
                            <a:pt x="24" y="80"/>
                          </a:lnTo>
                          <a:lnTo>
                            <a:pt x="31" y="82"/>
                          </a:lnTo>
                          <a:lnTo>
                            <a:pt x="39" y="83"/>
                          </a:lnTo>
                          <a:lnTo>
                            <a:pt x="39" y="83"/>
                          </a:lnTo>
                          <a:lnTo>
                            <a:pt x="47" y="82"/>
                          </a:lnTo>
                          <a:lnTo>
                            <a:pt x="54" y="80"/>
                          </a:lnTo>
                          <a:lnTo>
                            <a:pt x="62" y="76"/>
                          </a:lnTo>
                          <a:lnTo>
                            <a:pt x="66" y="71"/>
                          </a:lnTo>
                          <a:lnTo>
                            <a:pt x="72" y="65"/>
                          </a:lnTo>
                          <a:lnTo>
                            <a:pt x="75" y="58"/>
                          </a:lnTo>
                          <a:lnTo>
                            <a:pt x="77" y="50"/>
                          </a:lnTo>
                          <a:lnTo>
                            <a:pt x="78" y="42"/>
                          </a:lnTo>
                          <a:lnTo>
                            <a:pt x="78" y="42"/>
                          </a:lnTo>
                          <a:lnTo>
                            <a:pt x="77" y="33"/>
                          </a:lnTo>
                          <a:lnTo>
                            <a:pt x="75" y="26"/>
                          </a:lnTo>
                          <a:lnTo>
                            <a:pt x="72" y="18"/>
                          </a:lnTo>
                          <a:lnTo>
                            <a:pt x="66" y="12"/>
                          </a:lnTo>
                          <a:lnTo>
                            <a:pt x="62" y="8"/>
                          </a:lnTo>
                          <a:lnTo>
                            <a:pt x="54" y="3"/>
                          </a:lnTo>
                          <a:lnTo>
                            <a:pt x="47" y="2"/>
                          </a:lnTo>
                          <a:lnTo>
                            <a:pt x="39" y="0"/>
                          </a:lnTo>
                          <a:lnTo>
                            <a:pt x="39" y="0"/>
                          </a:lnTo>
                          <a:lnTo>
                            <a:pt x="31" y="2"/>
                          </a:lnTo>
                          <a:lnTo>
                            <a:pt x="24" y="3"/>
                          </a:lnTo>
                          <a:lnTo>
                            <a:pt x="18" y="8"/>
                          </a:lnTo>
                          <a:lnTo>
                            <a:pt x="12" y="12"/>
                          </a:lnTo>
                          <a:lnTo>
                            <a:pt x="7" y="18"/>
                          </a:lnTo>
                          <a:lnTo>
                            <a:pt x="3" y="26"/>
                          </a:lnTo>
                          <a:lnTo>
                            <a:pt x="1" y="33"/>
                          </a:lnTo>
                          <a:lnTo>
                            <a:pt x="0" y="42"/>
                          </a:lnTo>
                          <a:lnTo>
                            <a:pt x="0" y="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80" name="Group 1024"/>
                  <p:cNvGrpSpPr/>
                  <p:nvPr/>
                </p:nvGrpSpPr>
                <p:grpSpPr>
                  <a:xfrm>
                    <a:off x="11142415" y="2924369"/>
                    <a:ext cx="364149" cy="547224"/>
                    <a:chOff x="5181600" y="1219200"/>
                    <a:chExt cx="2687479" cy="4038600"/>
                  </a:xfrm>
                </p:grpSpPr>
                <p:sp>
                  <p:nvSpPr>
                    <p:cNvPr id="233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5230546" y="1265383"/>
                      <a:ext cx="1250302" cy="394623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7"/>
                        </a:cxn>
                        <a:cxn ang="0">
                          <a:pos x="0" y="17"/>
                        </a:cxn>
                        <a:cxn ang="0">
                          <a:pos x="0" y="730"/>
                        </a:cxn>
                        <a:cxn ang="0">
                          <a:pos x="0" y="730"/>
                        </a:cxn>
                        <a:cxn ang="0">
                          <a:pos x="0" y="731"/>
                        </a:cxn>
                        <a:cxn ang="0">
                          <a:pos x="1" y="734"/>
                        </a:cxn>
                        <a:cxn ang="0">
                          <a:pos x="3" y="734"/>
                        </a:cxn>
                        <a:cxn ang="0">
                          <a:pos x="3" y="734"/>
                        </a:cxn>
                        <a:cxn ang="0">
                          <a:pos x="29" y="742"/>
                        </a:cxn>
                        <a:cxn ang="0">
                          <a:pos x="50" y="746"/>
                        </a:cxn>
                        <a:cxn ang="0">
                          <a:pos x="77" y="751"/>
                        </a:cxn>
                        <a:cxn ang="0">
                          <a:pos x="113" y="757"/>
                        </a:cxn>
                        <a:cxn ang="0">
                          <a:pos x="157" y="761"/>
                        </a:cxn>
                        <a:cxn ang="0">
                          <a:pos x="212" y="766"/>
                        </a:cxn>
                        <a:cxn ang="0">
                          <a:pos x="275" y="769"/>
                        </a:cxn>
                        <a:cxn ang="0">
                          <a:pos x="275" y="769"/>
                        </a:cxn>
                        <a:cxn ang="0">
                          <a:pos x="281" y="769"/>
                        </a:cxn>
                        <a:cxn ang="0">
                          <a:pos x="281" y="0"/>
                        </a:cxn>
                        <a:cxn ang="0">
                          <a:pos x="281" y="0"/>
                        </a:cxn>
                        <a:cxn ang="0">
                          <a:pos x="275" y="0"/>
                        </a:cxn>
                        <a:cxn ang="0">
                          <a:pos x="275" y="0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</a:cxnLst>
                      <a:rect l="0" t="0" r="r" b="b"/>
                      <a:pathLst>
                        <a:path w="281" h="769">
                          <a:moveTo>
                            <a:pt x="0" y="17"/>
                          </a:moveTo>
                          <a:lnTo>
                            <a:pt x="0" y="17"/>
                          </a:lnTo>
                          <a:lnTo>
                            <a:pt x="0" y="730"/>
                          </a:lnTo>
                          <a:lnTo>
                            <a:pt x="0" y="730"/>
                          </a:lnTo>
                          <a:lnTo>
                            <a:pt x="0" y="731"/>
                          </a:lnTo>
                          <a:lnTo>
                            <a:pt x="1" y="734"/>
                          </a:lnTo>
                          <a:lnTo>
                            <a:pt x="3" y="734"/>
                          </a:lnTo>
                          <a:lnTo>
                            <a:pt x="3" y="734"/>
                          </a:lnTo>
                          <a:lnTo>
                            <a:pt x="29" y="742"/>
                          </a:lnTo>
                          <a:lnTo>
                            <a:pt x="50" y="746"/>
                          </a:lnTo>
                          <a:lnTo>
                            <a:pt x="77" y="751"/>
                          </a:lnTo>
                          <a:lnTo>
                            <a:pt x="113" y="757"/>
                          </a:lnTo>
                          <a:lnTo>
                            <a:pt x="157" y="761"/>
                          </a:lnTo>
                          <a:lnTo>
                            <a:pt x="212" y="766"/>
                          </a:lnTo>
                          <a:lnTo>
                            <a:pt x="275" y="769"/>
                          </a:lnTo>
                          <a:lnTo>
                            <a:pt x="275" y="769"/>
                          </a:lnTo>
                          <a:lnTo>
                            <a:pt x="281" y="769"/>
                          </a:lnTo>
                          <a:lnTo>
                            <a:pt x="281" y="0"/>
                          </a:lnTo>
                          <a:lnTo>
                            <a:pt x="281" y="0"/>
                          </a:lnTo>
                          <a:lnTo>
                            <a:pt x="275" y="0"/>
                          </a:lnTo>
                          <a:lnTo>
                            <a:pt x="275" y="0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8C8C8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34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5257242" y="1275646"/>
                      <a:ext cx="1219154" cy="387952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7"/>
                        </a:cxn>
                        <a:cxn ang="0">
                          <a:pos x="0" y="17"/>
                        </a:cxn>
                        <a:cxn ang="0">
                          <a:pos x="0" y="717"/>
                        </a:cxn>
                        <a:cxn ang="0">
                          <a:pos x="0" y="717"/>
                        </a:cxn>
                        <a:cxn ang="0">
                          <a:pos x="0" y="718"/>
                        </a:cxn>
                        <a:cxn ang="0">
                          <a:pos x="1" y="722"/>
                        </a:cxn>
                        <a:cxn ang="0">
                          <a:pos x="3" y="722"/>
                        </a:cxn>
                        <a:cxn ang="0">
                          <a:pos x="3" y="722"/>
                        </a:cxn>
                        <a:cxn ang="0">
                          <a:pos x="27" y="729"/>
                        </a:cxn>
                        <a:cxn ang="0">
                          <a:pos x="48" y="734"/>
                        </a:cxn>
                        <a:cxn ang="0">
                          <a:pos x="76" y="738"/>
                        </a:cxn>
                        <a:cxn ang="0">
                          <a:pos x="110" y="744"/>
                        </a:cxn>
                        <a:cxn ang="0">
                          <a:pos x="153" y="749"/>
                        </a:cxn>
                        <a:cxn ang="0">
                          <a:pos x="206" y="753"/>
                        </a:cxn>
                        <a:cxn ang="0">
                          <a:pos x="269" y="756"/>
                        </a:cxn>
                        <a:cxn ang="0">
                          <a:pos x="269" y="756"/>
                        </a:cxn>
                        <a:cxn ang="0">
                          <a:pos x="274" y="756"/>
                        </a:cxn>
                        <a:cxn ang="0">
                          <a:pos x="274" y="0"/>
                        </a:cxn>
                        <a:cxn ang="0">
                          <a:pos x="274" y="0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</a:cxnLst>
                      <a:rect l="0" t="0" r="r" b="b"/>
                      <a:pathLst>
                        <a:path w="274" h="756">
                          <a:moveTo>
                            <a:pt x="0" y="17"/>
                          </a:moveTo>
                          <a:lnTo>
                            <a:pt x="0" y="17"/>
                          </a:lnTo>
                          <a:lnTo>
                            <a:pt x="0" y="717"/>
                          </a:lnTo>
                          <a:lnTo>
                            <a:pt x="0" y="717"/>
                          </a:lnTo>
                          <a:lnTo>
                            <a:pt x="0" y="718"/>
                          </a:lnTo>
                          <a:lnTo>
                            <a:pt x="1" y="722"/>
                          </a:lnTo>
                          <a:lnTo>
                            <a:pt x="3" y="722"/>
                          </a:lnTo>
                          <a:lnTo>
                            <a:pt x="3" y="722"/>
                          </a:lnTo>
                          <a:lnTo>
                            <a:pt x="27" y="729"/>
                          </a:lnTo>
                          <a:lnTo>
                            <a:pt x="48" y="734"/>
                          </a:lnTo>
                          <a:lnTo>
                            <a:pt x="76" y="738"/>
                          </a:lnTo>
                          <a:lnTo>
                            <a:pt x="110" y="744"/>
                          </a:lnTo>
                          <a:lnTo>
                            <a:pt x="153" y="749"/>
                          </a:lnTo>
                          <a:lnTo>
                            <a:pt x="206" y="753"/>
                          </a:lnTo>
                          <a:lnTo>
                            <a:pt x="269" y="756"/>
                          </a:lnTo>
                          <a:lnTo>
                            <a:pt x="269" y="756"/>
                          </a:lnTo>
                          <a:lnTo>
                            <a:pt x="274" y="756"/>
                          </a:lnTo>
                          <a:lnTo>
                            <a:pt x="274" y="0"/>
                          </a:lnTo>
                          <a:lnTo>
                            <a:pt x="274" y="0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8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35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6658824" y="1291043"/>
                      <a:ext cx="1156862" cy="383333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747"/>
                        </a:cxn>
                        <a:cxn ang="0">
                          <a:pos x="0" y="747"/>
                        </a:cxn>
                        <a:cxn ang="0">
                          <a:pos x="260" y="634"/>
                        </a:cxn>
                        <a:cxn ang="0">
                          <a:pos x="260" y="634"/>
                        </a:cxn>
                        <a:cxn ang="0">
                          <a:pos x="260" y="41"/>
                        </a:cxn>
                        <a:cxn ang="0">
                          <a:pos x="260" y="4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60" h="747">
                          <a:moveTo>
                            <a:pt x="0" y="0"/>
                          </a:moveTo>
                          <a:lnTo>
                            <a:pt x="0" y="747"/>
                          </a:lnTo>
                          <a:lnTo>
                            <a:pt x="0" y="747"/>
                          </a:lnTo>
                          <a:lnTo>
                            <a:pt x="260" y="634"/>
                          </a:lnTo>
                          <a:lnTo>
                            <a:pt x="260" y="634"/>
                          </a:lnTo>
                          <a:lnTo>
                            <a:pt x="260" y="41"/>
                          </a:lnTo>
                          <a:lnTo>
                            <a:pt x="260" y="4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9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36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6658824" y="1460386"/>
                      <a:ext cx="1156862" cy="3663992"/>
                    </a:xfrm>
                    <a:custGeom>
                      <a:avLst/>
                      <a:gdLst/>
                      <a:ahLst/>
                      <a:cxnLst>
                        <a:cxn ang="0">
                          <a:pos x="213" y="0"/>
                        </a:cxn>
                        <a:cxn ang="0">
                          <a:pos x="213" y="0"/>
                        </a:cxn>
                        <a:cxn ang="0">
                          <a:pos x="260" y="8"/>
                        </a:cxn>
                        <a:cxn ang="0">
                          <a:pos x="260" y="8"/>
                        </a:cxn>
                        <a:cxn ang="0">
                          <a:pos x="260" y="601"/>
                        </a:cxn>
                        <a:cxn ang="0">
                          <a:pos x="260" y="601"/>
                        </a:cxn>
                        <a:cxn ang="0">
                          <a:pos x="0" y="714"/>
                        </a:cxn>
                        <a:cxn ang="0">
                          <a:pos x="0" y="454"/>
                        </a:cxn>
                        <a:cxn ang="0">
                          <a:pos x="0" y="454"/>
                        </a:cxn>
                        <a:cxn ang="0">
                          <a:pos x="6" y="434"/>
                        </a:cxn>
                        <a:cxn ang="0">
                          <a:pos x="13" y="415"/>
                        </a:cxn>
                        <a:cxn ang="0">
                          <a:pos x="21" y="398"/>
                        </a:cxn>
                        <a:cxn ang="0">
                          <a:pos x="28" y="381"/>
                        </a:cxn>
                        <a:cxn ang="0">
                          <a:pos x="36" y="366"/>
                        </a:cxn>
                        <a:cxn ang="0">
                          <a:pos x="45" y="353"/>
                        </a:cxn>
                        <a:cxn ang="0">
                          <a:pos x="63" y="327"/>
                        </a:cxn>
                        <a:cxn ang="0">
                          <a:pos x="83" y="304"/>
                        </a:cxn>
                        <a:cxn ang="0">
                          <a:pos x="103" y="285"/>
                        </a:cxn>
                        <a:cxn ang="0">
                          <a:pos x="142" y="247"/>
                        </a:cxn>
                        <a:cxn ang="0">
                          <a:pos x="160" y="227"/>
                        </a:cxn>
                        <a:cxn ang="0">
                          <a:pos x="177" y="207"/>
                        </a:cxn>
                        <a:cxn ang="0">
                          <a:pos x="184" y="195"/>
                        </a:cxn>
                        <a:cxn ang="0">
                          <a:pos x="192" y="183"/>
                        </a:cxn>
                        <a:cxn ang="0">
                          <a:pos x="198" y="171"/>
                        </a:cxn>
                        <a:cxn ang="0">
                          <a:pos x="202" y="158"/>
                        </a:cxn>
                        <a:cxn ang="0">
                          <a:pos x="208" y="142"/>
                        </a:cxn>
                        <a:cxn ang="0">
                          <a:pos x="211" y="126"/>
                        </a:cxn>
                        <a:cxn ang="0">
                          <a:pos x="215" y="109"/>
                        </a:cxn>
                        <a:cxn ang="0">
                          <a:pos x="216" y="91"/>
                        </a:cxn>
                        <a:cxn ang="0">
                          <a:pos x="218" y="70"/>
                        </a:cxn>
                        <a:cxn ang="0">
                          <a:pos x="218" y="49"/>
                        </a:cxn>
                        <a:cxn ang="0">
                          <a:pos x="216" y="26"/>
                        </a:cxn>
                        <a:cxn ang="0">
                          <a:pos x="213" y="0"/>
                        </a:cxn>
                        <a:cxn ang="0">
                          <a:pos x="213" y="0"/>
                        </a:cxn>
                      </a:cxnLst>
                      <a:rect l="0" t="0" r="r" b="b"/>
                      <a:pathLst>
                        <a:path w="260" h="714">
                          <a:moveTo>
                            <a:pt x="213" y="0"/>
                          </a:moveTo>
                          <a:lnTo>
                            <a:pt x="213" y="0"/>
                          </a:lnTo>
                          <a:lnTo>
                            <a:pt x="260" y="8"/>
                          </a:lnTo>
                          <a:lnTo>
                            <a:pt x="260" y="8"/>
                          </a:lnTo>
                          <a:lnTo>
                            <a:pt x="260" y="601"/>
                          </a:lnTo>
                          <a:lnTo>
                            <a:pt x="260" y="601"/>
                          </a:lnTo>
                          <a:lnTo>
                            <a:pt x="0" y="714"/>
                          </a:lnTo>
                          <a:lnTo>
                            <a:pt x="0" y="454"/>
                          </a:lnTo>
                          <a:lnTo>
                            <a:pt x="0" y="454"/>
                          </a:lnTo>
                          <a:lnTo>
                            <a:pt x="6" y="434"/>
                          </a:lnTo>
                          <a:lnTo>
                            <a:pt x="13" y="415"/>
                          </a:lnTo>
                          <a:lnTo>
                            <a:pt x="21" y="398"/>
                          </a:lnTo>
                          <a:lnTo>
                            <a:pt x="28" y="381"/>
                          </a:lnTo>
                          <a:lnTo>
                            <a:pt x="36" y="366"/>
                          </a:lnTo>
                          <a:lnTo>
                            <a:pt x="45" y="353"/>
                          </a:lnTo>
                          <a:lnTo>
                            <a:pt x="63" y="327"/>
                          </a:lnTo>
                          <a:lnTo>
                            <a:pt x="83" y="304"/>
                          </a:lnTo>
                          <a:lnTo>
                            <a:pt x="103" y="285"/>
                          </a:lnTo>
                          <a:lnTo>
                            <a:pt x="142" y="247"/>
                          </a:lnTo>
                          <a:lnTo>
                            <a:pt x="160" y="227"/>
                          </a:lnTo>
                          <a:lnTo>
                            <a:pt x="177" y="207"/>
                          </a:lnTo>
                          <a:lnTo>
                            <a:pt x="184" y="195"/>
                          </a:lnTo>
                          <a:lnTo>
                            <a:pt x="192" y="183"/>
                          </a:lnTo>
                          <a:lnTo>
                            <a:pt x="198" y="171"/>
                          </a:lnTo>
                          <a:lnTo>
                            <a:pt x="202" y="158"/>
                          </a:lnTo>
                          <a:lnTo>
                            <a:pt x="208" y="142"/>
                          </a:lnTo>
                          <a:lnTo>
                            <a:pt x="211" y="126"/>
                          </a:lnTo>
                          <a:lnTo>
                            <a:pt x="215" y="109"/>
                          </a:lnTo>
                          <a:lnTo>
                            <a:pt x="216" y="91"/>
                          </a:lnTo>
                          <a:lnTo>
                            <a:pt x="218" y="70"/>
                          </a:lnTo>
                          <a:lnTo>
                            <a:pt x="218" y="49"/>
                          </a:lnTo>
                          <a:lnTo>
                            <a:pt x="216" y="26"/>
                          </a:lnTo>
                          <a:lnTo>
                            <a:pt x="213" y="0"/>
                          </a:lnTo>
                          <a:lnTo>
                            <a:pt x="213" y="0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8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37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6454148" y="1265383"/>
                      <a:ext cx="155733" cy="394623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769"/>
                        </a:cxn>
                        <a:cxn ang="0">
                          <a:pos x="0" y="769"/>
                        </a:cxn>
                        <a:cxn ang="0">
                          <a:pos x="9" y="767"/>
                        </a:cxn>
                        <a:cxn ang="0">
                          <a:pos x="9" y="767"/>
                        </a:cxn>
                        <a:cxn ang="0">
                          <a:pos x="18" y="764"/>
                        </a:cxn>
                        <a:cxn ang="0">
                          <a:pos x="26" y="761"/>
                        </a:cxn>
                        <a:cxn ang="0">
                          <a:pos x="35" y="754"/>
                        </a:cxn>
                        <a:cxn ang="0">
                          <a:pos x="35" y="6"/>
                        </a:cxn>
                        <a:cxn ang="0">
                          <a:pos x="35" y="6"/>
                        </a:cxn>
                        <a:cxn ang="0">
                          <a:pos x="26" y="3"/>
                        </a:cxn>
                        <a:cxn ang="0">
                          <a:pos x="18" y="2"/>
                        </a:cxn>
                        <a:cxn ang="0">
                          <a:pos x="11" y="0"/>
                        </a:cxn>
                        <a:cxn ang="0">
                          <a:pos x="11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35" h="769">
                          <a:moveTo>
                            <a:pt x="0" y="0"/>
                          </a:moveTo>
                          <a:lnTo>
                            <a:pt x="0" y="769"/>
                          </a:lnTo>
                          <a:lnTo>
                            <a:pt x="0" y="769"/>
                          </a:lnTo>
                          <a:lnTo>
                            <a:pt x="9" y="767"/>
                          </a:lnTo>
                          <a:lnTo>
                            <a:pt x="9" y="767"/>
                          </a:lnTo>
                          <a:lnTo>
                            <a:pt x="18" y="764"/>
                          </a:lnTo>
                          <a:lnTo>
                            <a:pt x="26" y="761"/>
                          </a:lnTo>
                          <a:lnTo>
                            <a:pt x="35" y="754"/>
                          </a:lnTo>
                          <a:lnTo>
                            <a:pt x="35" y="6"/>
                          </a:lnTo>
                          <a:lnTo>
                            <a:pt x="35" y="6"/>
                          </a:lnTo>
                          <a:lnTo>
                            <a:pt x="26" y="3"/>
                          </a:lnTo>
                          <a:lnTo>
                            <a:pt x="18" y="2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38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5519760" y="2368688"/>
                      <a:ext cx="120137" cy="513164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0"/>
                        </a:cxn>
                        <a:cxn ang="0">
                          <a:pos x="27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100"/>
                        </a:cxn>
                        <a:cxn ang="0">
                          <a:pos x="27" y="52"/>
                        </a:cxn>
                        <a:cxn ang="0">
                          <a:pos x="27" y="0"/>
                        </a:cxn>
                      </a:cxnLst>
                      <a:rect l="0" t="0" r="r" b="b"/>
                      <a:pathLst>
                        <a:path w="27" h="100">
                          <a:moveTo>
                            <a:pt x="27" y="0"/>
                          </a:moveTo>
                          <a:lnTo>
                            <a:pt x="27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100"/>
                          </a:lnTo>
                          <a:lnTo>
                            <a:pt x="27" y="52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59595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39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5537557" y="2399477"/>
                      <a:ext cx="111238" cy="477241"/>
                    </a:xfrm>
                    <a:custGeom>
                      <a:avLst/>
                      <a:gdLst/>
                      <a:ahLst/>
                      <a:cxnLst>
                        <a:cxn ang="0">
                          <a:pos x="25" y="0"/>
                        </a:cxn>
                        <a:cxn ang="0">
                          <a:pos x="25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93"/>
                        </a:cxn>
                        <a:cxn ang="0">
                          <a:pos x="25" y="49"/>
                        </a:cxn>
                        <a:cxn ang="0">
                          <a:pos x="25" y="0"/>
                        </a:cxn>
                      </a:cxnLst>
                      <a:rect l="0" t="0" r="r" b="b"/>
                      <a:pathLst>
                        <a:path w="25" h="93">
                          <a:moveTo>
                            <a:pt x="25" y="0"/>
                          </a:moveTo>
                          <a:lnTo>
                            <a:pt x="25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93"/>
                          </a:lnTo>
                          <a:lnTo>
                            <a:pt x="25" y="49"/>
                          </a:lnTo>
                          <a:lnTo>
                            <a:pt x="25" y="0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40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5662143" y="2368688"/>
                      <a:ext cx="698568" cy="27197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50"/>
                        </a:cxn>
                        <a:cxn ang="0">
                          <a:pos x="0" y="50"/>
                        </a:cxn>
                        <a:cxn ang="0">
                          <a:pos x="157" y="53"/>
                        </a:cxn>
                        <a:cxn ang="0">
                          <a:pos x="157" y="53"/>
                        </a:cxn>
                        <a:cxn ang="0">
                          <a:pos x="157" y="0"/>
                        </a:cxn>
                        <a:cxn ang="0">
                          <a:pos x="157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57" h="53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50"/>
                          </a:lnTo>
                          <a:lnTo>
                            <a:pt x="0" y="50"/>
                          </a:lnTo>
                          <a:lnTo>
                            <a:pt x="157" y="53"/>
                          </a:lnTo>
                          <a:lnTo>
                            <a:pt x="157" y="53"/>
                          </a:lnTo>
                          <a:lnTo>
                            <a:pt x="157" y="0"/>
                          </a:lnTo>
                          <a:lnTo>
                            <a:pt x="157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D4D4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41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5688839" y="2399477"/>
                      <a:ext cx="671871" cy="2411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  <a:cxn ang="0">
                          <a:pos x="0" y="46"/>
                        </a:cxn>
                        <a:cxn ang="0">
                          <a:pos x="151" y="47"/>
                        </a:cxn>
                        <a:cxn ang="0">
                          <a:pos x="151" y="47"/>
                        </a:cxn>
                        <a:cxn ang="0">
                          <a:pos x="151" y="0"/>
                        </a:cxn>
                        <a:cxn ang="0">
                          <a:pos x="151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51" h="47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46"/>
                          </a:lnTo>
                          <a:lnTo>
                            <a:pt x="0" y="46"/>
                          </a:lnTo>
                          <a:lnTo>
                            <a:pt x="151" y="47"/>
                          </a:lnTo>
                          <a:lnTo>
                            <a:pt x="151" y="47"/>
                          </a:lnTo>
                          <a:lnTo>
                            <a:pt x="151" y="0"/>
                          </a:lnTo>
                          <a:lnTo>
                            <a:pt x="151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42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5519760" y="2650926"/>
                      <a:ext cx="840951" cy="30276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3"/>
                        </a:cxn>
                        <a:cxn ang="0">
                          <a:pos x="0" y="53"/>
                        </a:cxn>
                        <a:cxn ang="0">
                          <a:pos x="189" y="59"/>
                        </a:cxn>
                        <a:cxn ang="0">
                          <a:pos x="189" y="59"/>
                        </a:cxn>
                        <a:cxn ang="0">
                          <a:pos x="189" y="3"/>
                        </a:cxn>
                        <a:cxn ang="0">
                          <a:pos x="30" y="0"/>
                        </a:cxn>
                        <a:cxn ang="0">
                          <a:pos x="0" y="53"/>
                        </a:cxn>
                      </a:cxnLst>
                      <a:rect l="0" t="0" r="r" b="b"/>
                      <a:pathLst>
                        <a:path w="189" h="59">
                          <a:moveTo>
                            <a:pt x="0" y="53"/>
                          </a:moveTo>
                          <a:lnTo>
                            <a:pt x="0" y="53"/>
                          </a:lnTo>
                          <a:lnTo>
                            <a:pt x="189" y="59"/>
                          </a:lnTo>
                          <a:lnTo>
                            <a:pt x="189" y="59"/>
                          </a:lnTo>
                          <a:lnTo>
                            <a:pt x="189" y="3"/>
                          </a:lnTo>
                          <a:lnTo>
                            <a:pt x="30" y="0"/>
                          </a:lnTo>
                          <a:lnTo>
                            <a:pt x="0" y="53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43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5319535" y="1393676"/>
                      <a:ext cx="1050075" cy="867246"/>
                    </a:xfrm>
                    <a:custGeom>
                      <a:avLst/>
                      <a:gdLst/>
                      <a:ahLst/>
                      <a:cxnLst>
                        <a:cxn ang="0">
                          <a:pos x="236" y="169"/>
                        </a:cxn>
                        <a:cxn ang="0">
                          <a:pos x="0" y="169"/>
                        </a:cxn>
                        <a:cxn ang="0">
                          <a:pos x="0" y="12"/>
                        </a:cxn>
                        <a:cxn ang="0">
                          <a:pos x="236" y="0"/>
                        </a:cxn>
                        <a:cxn ang="0">
                          <a:pos x="236" y="169"/>
                        </a:cxn>
                      </a:cxnLst>
                      <a:rect l="0" t="0" r="r" b="b"/>
                      <a:pathLst>
                        <a:path w="236" h="169">
                          <a:moveTo>
                            <a:pt x="236" y="169"/>
                          </a:moveTo>
                          <a:lnTo>
                            <a:pt x="0" y="169"/>
                          </a:lnTo>
                          <a:lnTo>
                            <a:pt x="0" y="12"/>
                          </a:lnTo>
                          <a:lnTo>
                            <a:pt x="236" y="0"/>
                          </a:lnTo>
                          <a:lnTo>
                            <a:pt x="236" y="169"/>
                          </a:lnTo>
                          <a:close/>
                        </a:path>
                      </a:pathLst>
                    </a:custGeom>
                    <a:solidFill>
                      <a:srgbClr val="59595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44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5350680" y="1429596"/>
                      <a:ext cx="1018930" cy="785139"/>
                    </a:xfrm>
                    <a:custGeom>
                      <a:avLst/>
                      <a:gdLst/>
                      <a:ahLst/>
                      <a:cxnLst>
                        <a:cxn ang="0">
                          <a:pos x="229" y="153"/>
                        </a:cxn>
                        <a:cxn ang="0">
                          <a:pos x="0" y="153"/>
                        </a:cxn>
                        <a:cxn ang="0">
                          <a:pos x="0" y="12"/>
                        </a:cxn>
                        <a:cxn ang="0">
                          <a:pos x="229" y="0"/>
                        </a:cxn>
                        <a:cxn ang="0">
                          <a:pos x="229" y="153"/>
                        </a:cxn>
                      </a:cxnLst>
                      <a:rect l="0" t="0" r="r" b="b"/>
                      <a:pathLst>
                        <a:path w="229" h="153">
                          <a:moveTo>
                            <a:pt x="229" y="153"/>
                          </a:moveTo>
                          <a:lnTo>
                            <a:pt x="0" y="153"/>
                          </a:lnTo>
                          <a:lnTo>
                            <a:pt x="0" y="12"/>
                          </a:lnTo>
                          <a:lnTo>
                            <a:pt x="229" y="0"/>
                          </a:lnTo>
                          <a:lnTo>
                            <a:pt x="229" y="153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45" name="Freeform 2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306185" y="1378279"/>
                      <a:ext cx="1076771" cy="898036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69"/>
                        </a:cxn>
                        <a:cxn ang="0">
                          <a:pos x="6" y="169"/>
                        </a:cxn>
                        <a:cxn ang="0">
                          <a:pos x="6" y="102"/>
                        </a:cxn>
                        <a:cxn ang="0">
                          <a:pos x="236" y="95"/>
                        </a:cxn>
                        <a:cxn ang="0">
                          <a:pos x="236" y="95"/>
                        </a:cxn>
                        <a:cxn ang="0">
                          <a:pos x="236" y="169"/>
                        </a:cxn>
                        <a:cxn ang="0">
                          <a:pos x="236" y="169"/>
                        </a:cxn>
                        <a:cxn ang="0">
                          <a:pos x="6" y="169"/>
                        </a:cxn>
                        <a:cxn ang="0">
                          <a:pos x="6" y="169"/>
                        </a:cxn>
                        <a:cxn ang="0">
                          <a:pos x="236" y="7"/>
                        </a:cxn>
                        <a:cxn ang="0">
                          <a:pos x="236" y="7"/>
                        </a:cxn>
                        <a:cxn ang="0">
                          <a:pos x="236" y="89"/>
                        </a:cxn>
                        <a:cxn ang="0">
                          <a:pos x="6" y="96"/>
                        </a:cxn>
                        <a:cxn ang="0">
                          <a:pos x="6" y="96"/>
                        </a:cxn>
                        <a:cxn ang="0">
                          <a:pos x="6" y="18"/>
                        </a:cxn>
                        <a:cxn ang="0">
                          <a:pos x="6" y="18"/>
                        </a:cxn>
                        <a:cxn ang="0">
                          <a:pos x="236" y="7"/>
                        </a:cxn>
                        <a:cxn ang="0">
                          <a:pos x="236" y="7"/>
                        </a:cxn>
                        <a:cxn ang="0">
                          <a:pos x="240" y="1"/>
                        </a:cxn>
                        <a:cxn ang="0">
                          <a:pos x="240" y="1"/>
                        </a:cxn>
                        <a:cxn ang="0">
                          <a:pos x="239" y="0"/>
                        </a:cxn>
                        <a:cxn ang="0">
                          <a:pos x="3" y="12"/>
                        </a:cxn>
                        <a:cxn ang="0">
                          <a:pos x="3" y="12"/>
                        </a:cxn>
                        <a:cxn ang="0">
                          <a:pos x="0" y="13"/>
                        </a:cxn>
                        <a:cxn ang="0">
                          <a:pos x="0" y="15"/>
                        </a:cxn>
                        <a:cxn ang="0">
                          <a:pos x="0" y="172"/>
                        </a:cxn>
                        <a:cxn ang="0">
                          <a:pos x="0" y="172"/>
                        </a:cxn>
                        <a:cxn ang="0">
                          <a:pos x="0" y="174"/>
                        </a:cxn>
                        <a:cxn ang="0">
                          <a:pos x="3" y="175"/>
                        </a:cxn>
                        <a:cxn ang="0">
                          <a:pos x="239" y="175"/>
                        </a:cxn>
                        <a:cxn ang="0">
                          <a:pos x="239" y="175"/>
                        </a:cxn>
                        <a:cxn ang="0">
                          <a:pos x="240" y="174"/>
                        </a:cxn>
                        <a:cxn ang="0">
                          <a:pos x="242" y="172"/>
                        </a:cxn>
                        <a:cxn ang="0">
                          <a:pos x="242" y="3"/>
                        </a:cxn>
                        <a:cxn ang="0">
                          <a:pos x="242" y="3"/>
                        </a:cxn>
                        <a:cxn ang="0">
                          <a:pos x="240" y="1"/>
                        </a:cxn>
                        <a:cxn ang="0">
                          <a:pos x="240" y="1"/>
                        </a:cxn>
                      </a:cxnLst>
                      <a:rect l="0" t="0" r="r" b="b"/>
                      <a:pathLst>
                        <a:path w="242" h="175">
                          <a:moveTo>
                            <a:pt x="6" y="169"/>
                          </a:moveTo>
                          <a:lnTo>
                            <a:pt x="6" y="169"/>
                          </a:lnTo>
                          <a:lnTo>
                            <a:pt x="6" y="102"/>
                          </a:lnTo>
                          <a:lnTo>
                            <a:pt x="236" y="95"/>
                          </a:lnTo>
                          <a:lnTo>
                            <a:pt x="236" y="95"/>
                          </a:lnTo>
                          <a:lnTo>
                            <a:pt x="236" y="169"/>
                          </a:lnTo>
                          <a:lnTo>
                            <a:pt x="236" y="169"/>
                          </a:lnTo>
                          <a:lnTo>
                            <a:pt x="6" y="169"/>
                          </a:lnTo>
                          <a:lnTo>
                            <a:pt x="6" y="169"/>
                          </a:lnTo>
                          <a:close/>
                          <a:moveTo>
                            <a:pt x="236" y="7"/>
                          </a:moveTo>
                          <a:lnTo>
                            <a:pt x="236" y="7"/>
                          </a:lnTo>
                          <a:lnTo>
                            <a:pt x="236" y="89"/>
                          </a:lnTo>
                          <a:lnTo>
                            <a:pt x="6" y="96"/>
                          </a:lnTo>
                          <a:lnTo>
                            <a:pt x="6" y="96"/>
                          </a:lnTo>
                          <a:lnTo>
                            <a:pt x="6" y="18"/>
                          </a:lnTo>
                          <a:lnTo>
                            <a:pt x="6" y="18"/>
                          </a:lnTo>
                          <a:lnTo>
                            <a:pt x="236" y="7"/>
                          </a:lnTo>
                          <a:lnTo>
                            <a:pt x="236" y="7"/>
                          </a:lnTo>
                          <a:close/>
                          <a:moveTo>
                            <a:pt x="240" y="1"/>
                          </a:moveTo>
                          <a:lnTo>
                            <a:pt x="240" y="1"/>
                          </a:lnTo>
                          <a:lnTo>
                            <a:pt x="239" y="0"/>
                          </a:lnTo>
                          <a:lnTo>
                            <a:pt x="3" y="12"/>
                          </a:lnTo>
                          <a:lnTo>
                            <a:pt x="3" y="12"/>
                          </a:lnTo>
                          <a:lnTo>
                            <a:pt x="0" y="13"/>
                          </a:lnTo>
                          <a:lnTo>
                            <a:pt x="0" y="15"/>
                          </a:lnTo>
                          <a:lnTo>
                            <a:pt x="0" y="172"/>
                          </a:lnTo>
                          <a:lnTo>
                            <a:pt x="0" y="172"/>
                          </a:lnTo>
                          <a:lnTo>
                            <a:pt x="0" y="174"/>
                          </a:lnTo>
                          <a:lnTo>
                            <a:pt x="3" y="175"/>
                          </a:lnTo>
                          <a:lnTo>
                            <a:pt x="239" y="175"/>
                          </a:lnTo>
                          <a:lnTo>
                            <a:pt x="239" y="175"/>
                          </a:lnTo>
                          <a:lnTo>
                            <a:pt x="240" y="174"/>
                          </a:lnTo>
                          <a:lnTo>
                            <a:pt x="242" y="172"/>
                          </a:lnTo>
                          <a:lnTo>
                            <a:pt x="242" y="3"/>
                          </a:lnTo>
                          <a:lnTo>
                            <a:pt x="242" y="3"/>
                          </a:lnTo>
                          <a:lnTo>
                            <a:pt x="240" y="1"/>
                          </a:lnTo>
                          <a:lnTo>
                            <a:pt x="24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46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5283939" y="2348161"/>
                      <a:ext cx="173531" cy="210396"/>
                    </a:xfrm>
                    <a:custGeom>
                      <a:avLst/>
                      <a:gdLst/>
                      <a:ahLst/>
                      <a:cxnLst>
                        <a:cxn ang="0">
                          <a:pos x="39" y="21"/>
                        </a:cxn>
                        <a:cxn ang="0">
                          <a:pos x="39" y="21"/>
                        </a:cxn>
                        <a:cxn ang="0">
                          <a:pos x="38" y="13"/>
                        </a:cxn>
                        <a:cxn ang="0">
                          <a:pos x="33" y="6"/>
                        </a:cxn>
                        <a:cxn ang="0">
                          <a:pos x="27" y="1"/>
                        </a:cxn>
                        <a:cxn ang="0">
                          <a:pos x="20" y="0"/>
                        </a:cxn>
                        <a:cxn ang="0">
                          <a:pos x="20" y="0"/>
                        </a:cxn>
                        <a:cxn ang="0">
                          <a:pos x="12" y="1"/>
                        </a:cxn>
                        <a:cxn ang="0">
                          <a:pos x="6" y="6"/>
                        </a:cxn>
                        <a:cxn ang="0">
                          <a:pos x="1" y="13"/>
                        </a:cxn>
                        <a:cxn ang="0">
                          <a:pos x="0" y="21"/>
                        </a:cxn>
                        <a:cxn ang="0">
                          <a:pos x="0" y="21"/>
                        </a:cxn>
                        <a:cxn ang="0">
                          <a:pos x="1" y="28"/>
                        </a:cxn>
                        <a:cxn ang="0">
                          <a:pos x="6" y="34"/>
                        </a:cxn>
                        <a:cxn ang="0">
                          <a:pos x="12" y="39"/>
                        </a:cxn>
                        <a:cxn ang="0">
                          <a:pos x="20" y="41"/>
                        </a:cxn>
                        <a:cxn ang="0">
                          <a:pos x="20" y="41"/>
                        </a:cxn>
                        <a:cxn ang="0">
                          <a:pos x="27" y="39"/>
                        </a:cxn>
                        <a:cxn ang="0">
                          <a:pos x="33" y="34"/>
                        </a:cxn>
                        <a:cxn ang="0">
                          <a:pos x="38" y="28"/>
                        </a:cxn>
                        <a:cxn ang="0">
                          <a:pos x="39" y="21"/>
                        </a:cxn>
                        <a:cxn ang="0">
                          <a:pos x="39" y="21"/>
                        </a:cxn>
                      </a:cxnLst>
                      <a:rect l="0" t="0" r="r" b="b"/>
                      <a:pathLst>
                        <a:path w="39" h="41">
                          <a:moveTo>
                            <a:pt x="39" y="21"/>
                          </a:moveTo>
                          <a:lnTo>
                            <a:pt x="39" y="21"/>
                          </a:lnTo>
                          <a:lnTo>
                            <a:pt x="38" y="13"/>
                          </a:lnTo>
                          <a:lnTo>
                            <a:pt x="33" y="6"/>
                          </a:lnTo>
                          <a:lnTo>
                            <a:pt x="27" y="1"/>
                          </a:lnTo>
                          <a:lnTo>
                            <a:pt x="20" y="0"/>
                          </a:lnTo>
                          <a:lnTo>
                            <a:pt x="20" y="0"/>
                          </a:lnTo>
                          <a:lnTo>
                            <a:pt x="12" y="1"/>
                          </a:lnTo>
                          <a:lnTo>
                            <a:pt x="6" y="6"/>
                          </a:lnTo>
                          <a:lnTo>
                            <a:pt x="1" y="13"/>
                          </a:lnTo>
                          <a:lnTo>
                            <a:pt x="0" y="21"/>
                          </a:lnTo>
                          <a:lnTo>
                            <a:pt x="0" y="21"/>
                          </a:lnTo>
                          <a:lnTo>
                            <a:pt x="1" y="28"/>
                          </a:lnTo>
                          <a:lnTo>
                            <a:pt x="6" y="34"/>
                          </a:lnTo>
                          <a:lnTo>
                            <a:pt x="12" y="39"/>
                          </a:lnTo>
                          <a:lnTo>
                            <a:pt x="20" y="41"/>
                          </a:lnTo>
                          <a:lnTo>
                            <a:pt x="20" y="41"/>
                          </a:lnTo>
                          <a:lnTo>
                            <a:pt x="27" y="39"/>
                          </a:lnTo>
                          <a:lnTo>
                            <a:pt x="33" y="34"/>
                          </a:lnTo>
                          <a:lnTo>
                            <a:pt x="38" y="28"/>
                          </a:lnTo>
                          <a:lnTo>
                            <a:pt x="39" y="21"/>
                          </a:lnTo>
                          <a:lnTo>
                            <a:pt x="39" y="21"/>
                          </a:lnTo>
                          <a:close/>
                        </a:path>
                      </a:pathLst>
                    </a:custGeom>
                    <a:solidFill>
                      <a:srgbClr val="8C8C8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47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5310636" y="2384081"/>
                      <a:ext cx="120137" cy="138553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14"/>
                        </a:cxn>
                        <a:cxn ang="0">
                          <a:pos x="27" y="14"/>
                        </a:cxn>
                        <a:cxn ang="0">
                          <a:pos x="26" y="8"/>
                        </a:cxn>
                        <a:cxn ang="0">
                          <a:pos x="23" y="3"/>
                        </a:cxn>
                        <a:cxn ang="0">
                          <a:pos x="18" y="0"/>
                        </a:cxn>
                        <a:cxn ang="0">
                          <a:pos x="14" y="0"/>
                        </a:cxn>
                        <a:cxn ang="0">
                          <a:pos x="14" y="0"/>
                        </a:cxn>
                        <a:cxn ang="0">
                          <a:pos x="9" y="0"/>
                        </a:cxn>
                        <a:cxn ang="0">
                          <a:pos x="5" y="3"/>
                        </a:cxn>
                        <a:cxn ang="0">
                          <a:pos x="2" y="8"/>
                        </a:cxn>
                        <a:cxn ang="0">
                          <a:pos x="0" y="14"/>
                        </a:cxn>
                        <a:cxn ang="0">
                          <a:pos x="0" y="14"/>
                        </a:cxn>
                        <a:cxn ang="0">
                          <a:pos x="2" y="18"/>
                        </a:cxn>
                        <a:cxn ang="0">
                          <a:pos x="5" y="23"/>
                        </a:cxn>
                        <a:cxn ang="0">
                          <a:pos x="9" y="26"/>
                        </a:cxn>
                        <a:cxn ang="0">
                          <a:pos x="14" y="27"/>
                        </a:cxn>
                        <a:cxn ang="0">
                          <a:pos x="14" y="27"/>
                        </a:cxn>
                        <a:cxn ang="0">
                          <a:pos x="18" y="26"/>
                        </a:cxn>
                        <a:cxn ang="0">
                          <a:pos x="23" y="23"/>
                        </a:cxn>
                        <a:cxn ang="0">
                          <a:pos x="26" y="18"/>
                        </a:cxn>
                        <a:cxn ang="0">
                          <a:pos x="27" y="14"/>
                        </a:cxn>
                        <a:cxn ang="0">
                          <a:pos x="27" y="14"/>
                        </a:cxn>
                      </a:cxnLst>
                      <a:rect l="0" t="0" r="r" b="b"/>
                      <a:pathLst>
                        <a:path w="27" h="27">
                          <a:moveTo>
                            <a:pt x="27" y="14"/>
                          </a:moveTo>
                          <a:lnTo>
                            <a:pt x="27" y="14"/>
                          </a:lnTo>
                          <a:lnTo>
                            <a:pt x="26" y="8"/>
                          </a:lnTo>
                          <a:lnTo>
                            <a:pt x="23" y="3"/>
                          </a:lnTo>
                          <a:lnTo>
                            <a:pt x="18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9" y="0"/>
                          </a:lnTo>
                          <a:lnTo>
                            <a:pt x="5" y="3"/>
                          </a:lnTo>
                          <a:lnTo>
                            <a:pt x="2" y="8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2" y="18"/>
                          </a:lnTo>
                          <a:lnTo>
                            <a:pt x="5" y="23"/>
                          </a:lnTo>
                          <a:lnTo>
                            <a:pt x="9" y="26"/>
                          </a:lnTo>
                          <a:lnTo>
                            <a:pt x="14" y="27"/>
                          </a:lnTo>
                          <a:lnTo>
                            <a:pt x="14" y="27"/>
                          </a:lnTo>
                          <a:lnTo>
                            <a:pt x="18" y="26"/>
                          </a:lnTo>
                          <a:lnTo>
                            <a:pt x="23" y="23"/>
                          </a:lnTo>
                          <a:lnTo>
                            <a:pt x="26" y="18"/>
                          </a:lnTo>
                          <a:lnTo>
                            <a:pt x="27" y="14"/>
                          </a:lnTo>
                          <a:lnTo>
                            <a:pt x="27" y="14"/>
                          </a:lnTo>
                          <a:close/>
                        </a:path>
                      </a:pathLst>
                    </a:custGeom>
                    <a:solidFill>
                      <a:srgbClr val="33A02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48" name="Freeform 2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297286" y="2368688"/>
                      <a:ext cx="146834" cy="174476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7"/>
                        </a:cxn>
                        <a:cxn ang="0">
                          <a:pos x="6" y="17"/>
                        </a:cxn>
                        <a:cxn ang="0">
                          <a:pos x="8" y="12"/>
                        </a:cxn>
                        <a:cxn ang="0">
                          <a:pos x="9" y="9"/>
                        </a:cxn>
                        <a:cxn ang="0">
                          <a:pos x="12" y="6"/>
                        </a:cxn>
                        <a:cxn ang="0">
                          <a:pos x="17" y="6"/>
                        </a:cxn>
                        <a:cxn ang="0">
                          <a:pos x="17" y="6"/>
                        </a:cxn>
                        <a:cxn ang="0">
                          <a:pos x="21" y="6"/>
                        </a:cxn>
                        <a:cxn ang="0">
                          <a:pos x="24" y="9"/>
                        </a:cxn>
                        <a:cxn ang="0">
                          <a:pos x="26" y="12"/>
                        </a:cxn>
                        <a:cxn ang="0">
                          <a:pos x="27" y="17"/>
                        </a:cxn>
                        <a:cxn ang="0">
                          <a:pos x="27" y="17"/>
                        </a:cxn>
                        <a:cxn ang="0">
                          <a:pos x="26" y="20"/>
                        </a:cxn>
                        <a:cxn ang="0">
                          <a:pos x="24" y="24"/>
                        </a:cxn>
                        <a:cxn ang="0">
                          <a:pos x="21" y="26"/>
                        </a:cxn>
                        <a:cxn ang="0">
                          <a:pos x="17" y="27"/>
                        </a:cxn>
                        <a:cxn ang="0">
                          <a:pos x="17" y="27"/>
                        </a:cxn>
                        <a:cxn ang="0">
                          <a:pos x="12" y="26"/>
                        </a:cxn>
                        <a:cxn ang="0">
                          <a:pos x="9" y="24"/>
                        </a:cxn>
                        <a:cxn ang="0">
                          <a:pos x="8" y="20"/>
                        </a:cxn>
                        <a:cxn ang="0">
                          <a:pos x="6" y="17"/>
                        </a:cxn>
                        <a:cxn ang="0">
                          <a:pos x="6" y="17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  <a:cxn ang="0">
                          <a:pos x="2" y="23"/>
                        </a:cxn>
                        <a:cxn ang="0">
                          <a:pos x="6" y="29"/>
                        </a:cxn>
                        <a:cxn ang="0">
                          <a:pos x="11" y="32"/>
                        </a:cxn>
                        <a:cxn ang="0">
                          <a:pos x="17" y="34"/>
                        </a:cxn>
                        <a:cxn ang="0">
                          <a:pos x="17" y="34"/>
                        </a:cxn>
                        <a:cxn ang="0">
                          <a:pos x="23" y="32"/>
                        </a:cxn>
                        <a:cxn ang="0">
                          <a:pos x="29" y="29"/>
                        </a:cxn>
                        <a:cxn ang="0">
                          <a:pos x="32" y="23"/>
                        </a:cxn>
                        <a:cxn ang="0">
                          <a:pos x="33" y="17"/>
                        </a:cxn>
                        <a:cxn ang="0">
                          <a:pos x="33" y="17"/>
                        </a:cxn>
                        <a:cxn ang="0">
                          <a:pos x="32" y="11"/>
                        </a:cxn>
                        <a:cxn ang="0">
                          <a:pos x="29" y="5"/>
                        </a:cxn>
                        <a:cxn ang="0">
                          <a:pos x="23" y="2"/>
                        </a:cxn>
                        <a:cxn ang="0">
                          <a:pos x="17" y="0"/>
                        </a:cxn>
                        <a:cxn ang="0">
                          <a:pos x="17" y="0"/>
                        </a:cxn>
                        <a:cxn ang="0">
                          <a:pos x="11" y="2"/>
                        </a:cxn>
                        <a:cxn ang="0">
                          <a:pos x="6" y="5"/>
                        </a:cxn>
                        <a:cxn ang="0">
                          <a:pos x="2" y="11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</a:cxnLst>
                      <a:rect l="0" t="0" r="r" b="b"/>
                      <a:pathLst>
                        <a:path w="33" h="34">
                          <a:moveTo>
                            <a:pt x="6" y="17"/>
                          </a:moveTo>
                          <a:lnTo>
                            <a:pt x="6" y="17"/>
                          </a:lnTo>
                          <a:lnTo>
                            <a:pt x="8" y="12"/>
                          </a:lnTo>
                          <a:lnTo>
                            <a:pt x="9" y="9"/>
                          </a:lnTo>
                          <a:lnTo>
                            <a:pt x="12" y="6"/>
                          </a:lnTo>
                          <a:lnTo>
                            <a:pt x="17" y="6"/>
                          </a:lnTo>
                          <a:lnTo>
                            <a:pt x="17" y="6"/>
                          </a:lnTo>
                          <a:lnTo>
                            <a:pt x="21" y="6"/>
                          </a:lnTo>
                          <a:lnTo>
                            <a:pt x="24" y="9"/>
                          </a:lnTo>
                          <a:lnTo>
                            <a:pt x="26" y="12"/>
                          </a:lnTo>
                          <a:lnTo>
                            <a:pt x="27" y="17"/>
                          </a:lnTo>
                          <a:lnTo>
                            <a:pt x="27" y="17"/>
                          </a:lnTo>
                          <a:lnTo>
                            <a:pt x="26" y="20"/>
                          </a:lnTo>
                          <a:lnTo>
                            <a:pt x="24" y="24"/>
                          </a:lnTo>
                          <a:lnTo>
                            <a:pt x="21" y="26"/>
                          </a:lnTo>
                          <a:lnTo>
                            <a:pt x="17" y="27"/>
                          </a:lnTo>
                          <a:lnTo>
                            <a:pt x="17" y="27"/>
                          </a:lnTo>
                          <a:lnTo>
                            <a:pt x="12" y="26"/>
                          </a:lnTo>
                          <a:lnTo>
                            <a:pt x="9" y="24"/>
                          </a:lnTo>
                          <a:lnTo>
                            <a:pt x="8" y="20"/>
                          </a:lnTo>
                          <a:lnTo>
                            <a:pt x="6" y="17"/>
                          </a:lnTo>
                          <a:lnTo>
                            <a:pt x="6" y="17"/>
                          </a:lnTo>
                          <a:close/>
                          <a:moveTo>
                            <a:pt x="0" y="17"/>
                          </a:moveTo>
                          <a:lnTo>
                            <a:pt x="0" y="17"/>
                          </a:lnTo>
                          <a:lnTo>
                            <a:pt x="2" y="23"/>
                          </a:lnTo>
                          <a:lnTo>
                            <a:pt x="6" y="29"/>
                          </a:lnTo>
                          <a:lnTo>
                            <a:pt x="11" y="32"/>
                          </a:lnTo>
                          <a:lnTo>
                            <a:pt x="17" y="34"/>
                          </a:lnTo>
                          <a:lnTo>
                            <a:pt x="17" y="34"/>
                          </a:lnTo>
                          <a:lnTo>
                            <a:pt x="23" y="32"/>
                          </a:lnTo>
                          <a:lnTo>
                            <a:pt x="29" y="29"/>
                          </a:lnTo>
                          <a:lnTo>
                            <a:pt x="32" y="23"/>
                          </a:lnTo>
                          <a:lnTo>
                            <a:pt x="33" y="17"/>
                          </a:lnTo>
                          <a:lnTo>
                            <a:pt x="33" y="17"/>
                          </a:lnTo>
                          <a:lnTo>
                            <a:pt x="32" y="11"/>
                          </a:lnTo>
                          <a:lnTo>
                            <a:pt x="29" y="5"/>
                          </a:lnTo>
                          <a:lnTo>
                            <a:pt x="23" y="2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1" y="2"/>
                          </a:lnTo>
                          <a:lnTo>
                            <a:pt x="6" y="5"/>
                          </a:lnTo>
                          <a:lnTo>
                            <a:pt x="2" y="11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49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5283939" y="2594480"/>
                      <a:ext cx="173531" cy="210396"/>
                    </a:xfrm>
                    <a:custGeom>
                      <a:avLst/>
                      <a:gdLst/>
                      <a:ahLst/>
                      <a:cxnLst>
                        <a:cxn ang="0">
                          <a:pos x="39" y="21"/>
                        </a:cxn>
                        <a:cxn ang="0">
                          <a:pos x="39" y="21"/>
                        </a:cxn>
                        <a:cxn ang="0">
                          <a:pos x="38" y="14"/>
                        </a:cxn>
                        <a:cxn ang="0">
                          <a:pos x="33" y="6"/>
                        </a:cxn>
                        <a:cxn ang="0">
                          <a:pos x="27" y="2"/>
                        </a:cxn>
                        <a:cxn ang="0">
                          <a:pos x="20" y="0"/>
                        </a:cxn>
                        <a:cxn ang="0">
                          <a:pos x="20" y="0"/>
                        </a:cxn>
                        <a:cxn ang="0">
                          <a:pos x="12" y="2"/>
                        </a:cxn>
                        <a:cxn ang="0">
                          <a:pos x="6" y="6"/>
                        </a:cxn>
                        <a:cxn ang="0">
                          <a:pos x="1" y="14"/>
                        </a:cxn>
                        <a:cxn ang="0">
                          <a:pos x="0" y="21"/>
                        </a:cxn>
                        <a:cxn ang="0">
                          <a:pos x="0" y="21"/>
                        </a:cxn>
                        <a:cxn ang="0">
                          <a:pos x="1" y="29"/>
                        </a:cxn>
                        <a:cxn ang="0">
                          <a:pos x="6" y="35"/>
                        </a:cxn>
                        <a:cxn ang="0">
                          <a:pos x="12" y="39"/>
                        </a:cxn>
                        <a:cxn ang="0">
                          <a:pos x="20" y="41"/>
                        </a:cxn>
                        <a:cxn ang="0">
                          <a:pos x="20" y="41"/>
                        </a:cxn>
                        <a:cxn ang="0">
                          <a:pos x="27" y="39"/>
                        </a:cxn>
                        <a:cxn ang="0">
                          <a:pos x="33" y="35"/>
                        </a:cxn>
                        <a:cxn ang="0">
                          <a:pos x="38" y="29"/>
                        </a:cxn>
                        <a:cxn ang="0">
                          <a:pos x="39" y="21"/>
                        </a:cxn>
                        <a:cxn ang="0">
                          <a:pos x="39" y="21"/>
                        </a:cxn>
                      </a:cxnLst>
                      <a:rect l="0" t="0" r="r" b="b"/>
                      <a:pathLst>
                        <a:path w="39" h="41">
                          <a:moveTo>
                            <a:pt x="39" y="21"/>
                          </a:moveTo>
                          <a:lnTo>
                            <a:pt x="39" y="21"/>
                          </a:lnTo>
                          <a:lnTo>
                            <a:pt x="38" y="14"/>
                          </a:lnTo>
                          <a:lnTo>
                            <a:pt x="33" y="6"/>
                          </a:lnTo>
                          <a:lnTo>
                            <a:pt x="27" y="2"/>
                          </a:lnTo>
                          <a:lnTo>
                            <a:pt x="20" y="0"/>
                          </a:lnTo>
                          <a:lnTo>
                            <a:pt x="20" y="0"/>
                          </a:lnTo>
                          <a:lnTo>
                            <a:pt x="12" y="2"/>
                          </a:lnTo>
                          <a:lnTo>
                            <a:pt x="6" y="6"/>
                          </a:lnTo>
                          <a:lnTo>
                            <a:pt x="1" y="14"/>
                          </a:lnTo>
                          <a:lnTo>
                            <a:pt x="0" y="21"/>
                          </a:lnTo>
                          <a:lnTo>
                            <a:pt x="0" y="21"/>
                          </a:lnTo>
                          <a:lnTo>
                            <a:pt x="1" y="29"/>
                          </a:lnTo>
                          <a:lnTo>
                            <a:pt x="6" y="35"/>
                          </a:lnTo>
                          <a:lnTo>
                            <a:pt x="12" y="39"/>
                          </a:lnTo>
                          <a:lnTo>
                            <a:pt x="20" y="41"/>
                          </a:lnTo>
                          <a:lnTo>
                            <a:pt x="20" y="41"/>
                          </a:lnTo>
                          <a:lnTo>
                            <a:pt x="27" y="39"/>
                          </a:lnTo>
                          <a:lnTo>
                            <a:pt x="33" y="35"/>
                          </a:lnTo>
                          <a:lnTo>
                            <a:pt x="38" y="29"/>
                          </a:lnTo>
                          <a:lnTo>
                            <a:pt x="39" y="21"/>
                          </a:lnTo>
                          <a:lnTo>
                            <a:pt x="39" y="21"/>
                          </a:lnTo>
                          <a:close/>
                        </a:path>
                      </a:pathLst>
                    </a:custGeom>
                    <a:solidFill>
                      <a:srgbClr val="8C8C8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50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5310636" y="2635533"/>
                      <a:ext cx="120137" cy="138553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13"/>
                        </a:cxn>
                        <a:cxn ang="0">
                          <a:pos x="27" y="13"/>
                        </a:cxn>
                        <a:cxn ang="0">
                          <a:pos x="26" y="7"/>
                        </a:cxn>
                        <a:cxn ang="0">
                          <a:pos x="23" y="3"/>
                        </a:cxn>
                        <a:cxn ang="0">
                          <a:pos x="18" y="0"/>
                        </a:cxn>
                        <a:cxn ang="0">
                          <a:pos x="14" y="0"/>
                        </a:cxn>
                        <a:cxn ang="0">
                          <a:pos x="14" y="0"/>
                        </a:cxn>
                        <a:cxn ang="0">
                          <a:pos x="9" y="0"/>
                        </a:cxn>
                        <a:cxn ang="0">
                          <a:pos x="5" y="3"/>
                        </a:cxn>
                        <a:cxn ang="0">
                          <a:pos x="2" y="7"/>
                        </a:cxn>
                        <a:cxn ang="0">
                          <a:pos x="0" y="13"/>
                        </a:cxn>
                        <a:cxn ang="0">
                          <a:pos x="0" y="13"/>
                        </a:cxn>
                        <a:cxn ang="0">
                          <a:pos x="2" y="18"/>
                        </a:cxn>
                        <a:cxn ang="0">
                          <a:pos x="5" y="22"/>
                        </a:cxn>
                        <a:cxn ang="0">
                          <a:pos x="9" y="25"/>
                        </a:cxn>
                        <a:cxn ang="0">
                          <a:pos x="14" y="27"/>
                        </a:cxn>
                        <a:cxn ang="0">
                          <a:pos x="14" y="27"/>
                        </a:cxn>
                        <a:cxn ang="0">
                          <a:pos x="18" y="25"/>
                        </a:cxn>
                        <a:cxn ang="0">
                          <a:pos x="23" y="22"/>
                        </a:cxn>
                        <a:cxn ang="0">
                          <a:pos x="26" y="18"/>
                        </a:cxn>
                        <a:cxn ang="0">
                          <a:pos x="27" y="13"/>
                        </a:cxn>
                        <a:cxn ang="0">
                          <a:pos x="27" y="13"/>
                        </a:cxn>
                      </a:cxnLst>
                      <a:rect l="0" t="0" r="r" b="b"/>
                      <a:pathLst>
                        <a:path w="27" h="27">
                          <a:moveTo>
                            <a:pt x="27" y="13"/>
                          </a:moveTo>
                          <a:lnTo>
                            <a:pt x="27" y="13"/>
                          </a:lnTo>
                          <a:lnTo>
                            <a:pt x="26" y="7"/>
                          </a:lnTo>
                          <a:lnTo>
                            <a:pt x="23" y="3"/>
                          </a:lnTo>
                          <a:lnTo>
                            <a:pt x="18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9" y="0"/>
                          </a:lnTo>
                          <a:lnTo>
                            <a:pt x="5" y="3"/>
                          </a:lnTo>
                          <a:lnTo>
                            <a:pt x="2" y="7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2" y="18"/>
                          </a:lnTo>
                          <a:lnTo>
                            <a:pt x="5" y="22"/>
                          </a:lnTo>
                          <a:lnTo>
                            <a:pt x="9" y="25"/>
                          </a:lnTo>
                          <a:lnTo>
                            <a:pt x="14" y="27"/>
                          </a:lnTo>
                          <a:lnTo>
                            <a:pt x="14" y="27"/>
                          </a:lnTo>
                          <a:lnTo>
                            <a:pt x="18" y="25"/>
                          </a:lnTo>
                          <a:lnTo>
                            <a:pt x="23" y="22"/>
                          </a:lnTo>
                          <a:lnTo>
                            <a:pt x="26" y="18"/>
                          </a:lnTo>
                          <a:lnTo>
                            <a:pt x="27" y="13"/>
                          </a:lnTo>
                          <a:lnTo>
                            <a:pt x="27" y="13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51" name="Freeform 2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297286" y="2620136"/>
                      <a:ext cx="146834" cy="169343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6"/>
                        </a:cxn>
                        <a:cxn ang="0">
                          <a:pos x="6" y="16"/>
                        </a:cxn>
                        <a:cxn ang="0">
                          <a:pos x="8" y="12"/>
                        </a:cxn>
                        <a:cxn ang="0">
                          <a:pos x="9" y="9"/>
                        </a:cxn>
                        <a:cxn ang="0">
                          <a:pos x="12" y="6"/>
                        </a:cxn>
                        <a:cxn ang="0">
                          <a:pos x="17" y="6"/>
                        </a:cxn>
                        <a:cxn ang="0">
                          <a:pos x="17" y="6"/>
                        </a:cxn>
                        <a:cxn ang="0">
                          <a:pos x="21" y="6"/>
                        </a:cxn>
                        <a:cxn ang="0">
                          <a:pos x="24" y="9"/>
                        </a:cxn>
                        <a:cxn ang="0">
                          <a:pos x="26" y="12"/>
                        </a:cxn>
                        <a:cxn ang="0">
                          <a:pos x="27" y="16"/>
                        </a:cxn>
                        <a:cxn ang="0">
                          <a:pos x="27" y="16"/>
                        </a:cxn>
                        <a:cxn ang="0">
                          <a:pos x="26" y="19"/>
                        </a:cxn>
                        <a:cxn ang="0">
                          <a:pos x="24" y="24"/>
                        </a:cxn>
                        <a:cxn ang="0">
                          <a:pos x="21" y="25"/>
                        </a:cxn>
                        <a:cxn ang="0">
                          <a:pos x="17" y="27"/>
                        </a:cxn>
                        <a:cxn ang="0">
                          <a:pos x="17" y="27"/>
                        </a:cxn>
                        <a:cxn ang="0">
                          <a:pos x="12" y="25"/>
                        </a:cxn>
                        <a:cxn ang="0">
                          <a:pos x="9" y="24"/>
                        </a:cxn>
                        <a:cxn ang="0">
                          <a:pos x="8" y="19"/>
                        </a:cxn>
                        <a:cxn ang="0">
                          <a:pos x="6" y="16"/>
                        </a:cxn>
                        <a:cxn ang="0">
                          <a:pos x="6" y="16"/>
                        </a:cxn>
                        <a:cxn ang="0">
                          <a:pos x="0" y="16"/>
                        </a:cxn>
                        <a:cxn ang="0">
                          <a:pos x="0" y="16"/>
                        </a:cxn>
                        <a:cxn ang="0">
                          <a:pos x="2" y="22"/>
                        </a:cxn>
                        <a:cxn ang="0">
                          <a:pos x="6" y="28"/>
                        </a:cxn>
                        <a:cxn ang="0">
                          <a:pos x="11" y="31"/>
                        </a:cxn>
                        <a:cxn ang="0">
                          <a:pos x="17" y="33"/>
                        </a:cxn>
                        <a:cxn ang="0">
                          <a:pos x="17" y="33"/>
                        </a:cxn>
                        <a:cxn ang="0">
                          <a:pos x="23" y="31"/>
                        </a:cxn>
                        <a:cxn ang="0">
                          <a:pos x="29" y="28"/>
                        </a:cxn>
                        <a:cxn ang="0">
                          <a:pos x="32" y="22"/>
                        </a:cxn>
                        <a:cxn ang="0">
                          <a:pos x="33" y="16"/>
                        </a:cxn>
                        <a:cxn ang="0">
                          <a:pos x="33" y="16"/>
                        </a:cxn>
                        <a:cxn ang="0">
                          <a:pos x="32" y="10"/>
                        </a:cxn>
                        <a:cxn ang="0">
                          <a:pos x="29" y="4"/>
                        </a:cxn>
                        <a:cxn ang="0">
                          <a:pos x="23" y="1"/>
                        </a:cxn>
                        <a:cxn ang="0">
                          <a:pos x="17" y="0"/>
                        </a:cxn>
                        <a:cxn ang="0">
                          <a:pos x="17" y="0"/>
                        </a:cxn>
                        <a:cxn ang="0">
                          <a:pos x="11" y="1"/>
                        </a:cxn>
                        <a:cxn ang="0">
                          <a:pos x="6" y="4"/>
                        </a:cxn>
                        <a:cxn ang="0">
                          <a:pos x="2" y="10"/>
                        </a:cxn>
                        <a:cxn ang="0">
                          <a:pos x="0" y="16"/>
                        </a:cxn>
                        <a:cxn ang="0">
                          <a:pos x="0" y="16"/>
                        </a:cxn>
                      </a:cxnLst>
                      <a:rect l="0" t="0" r="r" b="b"/>
                      <a:pathLst>
                        <a:path w="33" h="33">
                          <a:moveTo>
                            <a:pt x="6" y="16"/>
                          </a:moveTo>
                          <a:lnTo>
                            <a:pt x="6" y="16"/>
                          </a:lnTo>
                          <a:lnTo>
                            <a:pt x="8" y="12"/>
                          </a:lnTo>
                          <a:lnTo>
                            <a:pt x="9" y="9"/>
                          </a:lnTo>
                          <a:lnTo>
                            <a:pt x="12" y="6"/>
                          </a:lnTo>
                          <a:lnTo>
                            <a:pt x="17" y="6"/>
                          </a:lnTo>
                          <a:lnTo>
                            <a:pt x="17" y="6"/>
                          </a:lnTo>
                          <a:lnTo>
                            <a:pt x="21" y="6"/>
                          </a:lnTo>
                          <a:lnTo>
                            <a:pt x="24" y="9"/>
                          </a:lnTo>
                          <a:lnTo>
                            <a:pt x="26" y="12"/>
                          </a:lnTo>
                          <a:lnTo>
                            <a:pt x="27" y="16"/>
                          </a:lnTo>
                          <a:lnTo>
                            <a:pt x="27" y="16"/>
                          </a:lnTo>
                          <a:lnTo>
                            <a:pt x="26" y="19"/>
                          </a:lnTo>
                          <a:lnTo>
                            <a:pt x="24" y="24"/>
                          </a:lnTo>
                          <a:lnTo>
                            <a:pt x="21" y="25"/>
                          </a:lnTo>
                          <a:lnTo>
                            <a:pt x="17" y="27"/>
                          </a:lnTo>
                          <a:lnTo>
                            <a:pt x="17" y="27"/>
                          </a:lnTo>
                          <a:lnTo>
                            <a:pt x="12" y="25"/>
                          </a:lnTo>
                          <a:lnTo>
                            <a:pt x="9" y="24"/>
                          </a:lnTo>
                          <a:lnTo>
                            <a:pt x="8" y="19"/>
                          </a:lnTo>
                          <a:lnTo>
                            <a:pt x="6" y="16"/>
                          </a:lnTo>
                          <a:lnTo>
                            <a:pt x="6" y="16"/>
                          </a:lnTo>
                          <a:close/>
                          <a:moveTo>
                            <a:pt x="0" y="16"/>
                          </a:moveTo>
                          <a:lnTo>
                            <a:pt x="0" y="16"/>
                          </a:lnTo>
                          <a:lnTo>
                            <a:pt x="2" y="22"/>
                          </a:lnTo>
                          <a:lnTo>
                            <a:pt x="6" y="28"/>
                          </a:lnTo>
                          <a:lnTo>
                            <a:pt x="11" y="31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23" y="31"/>
                          </a:lnTo>
                          <a:lnTo>
                            <a:pt x="29" y="28"/>
                          </a:lnTo>
                          <a:lnTo>
                            <a:pt x="32" y="22"/>
                          </a:lnTo>
                          <a:lnTo>
                            <a:pt x="33" y="16"/>
                          </a:lnTo>
                          <a:lnTo>
                            <a:pt x="33" y="16"/>
                          </a:lnTo>
                          <a:lnTo>
                            <a:pt x="32" y="10"/>
                          </a:lnTo>
                          <a:lnTo>
                            <a:pt x="29" y="4"/>
                          </a:lnTo>
                          <a:lnTo>
                            <a:pt x="23" y="1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1" y="1"/>
                          </a:lnTo>
                          <a:lnTo>
                            <a:pt x="6" y="4"/>
                          </a:lnTo>
                          <a:lnTo>
                            <a:pt x="2" y="10"/>
                          </a:lnTo>
                          <a:lnTo>
                            <a:pt x="0" y="16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52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5404073" y="1470649"/>
                      <a:ext cx="903244" cy="333555"/>
                    </a:xfrm>
                    <a:custGeom>
                      <a:avLst/>
                      <a:gdLst/>
                      <a:ahLst/>
                      <a:cxnLst>
                        <a:cxn ang="0">
                          <a:pos x="203" y="59"/>
                        </a:cxn>
                        <a:cxn ang="0">
                          <a:pos x="0" y="65"/>
                        </a:cxn>
                        <a:cxn ang="0">
                          <a:pos x="0" y="10"/>
                        </a:cxn>
                        <a:cxn ang="0">
                          <a:pos x="203" y="0"/>
                        </a:cxn>
                        <a:cxn ang="0">
                          <a:pos x="203" y="59"/>
                        </a:cxn>
                      </a:cxnLst>
                      <a:rect l="0" t="0" r="r" b="b"/>
                      <a:pathLst>
                        <a:path w="203" h="65">
                          <a:moveTo>
                            <a:pt x="203" y="59"/>
                          </a:moveTo>
                          <a:lnTo>
                            <a:pt x="0" y="65"/>
                          </a:lnTo>
                          <a:lnTo>
                            <a:pt x="0" y="10"/>
                          </a:lnTo>
                          <a:lnTo>
                            <a:pt x="203" y="0"/>
                          </a:lnTo>
                          <a:lnTo>
                            <a:pt x="203" y="59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53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5404073" y="1609205"/>
                      <a:ext cx="867648" cy="164213"/>
                    </a:xfrm>
                    <a:custGeom>
                      <a:avLst/>
                      <a:gdLst/>
                      <a:ahLst/>
                      <a:cxnLst>
                        <a:cxn ang="0">
                          <a:pos x="195" y="26"/>
                        </a:cxn>
                        <a:cxn ang="0">
                          <a:pos x="0" y="32"/>
                        </a:cxn>
                        <a:cxn ang="0">
                          <a:pos x="0" y="12"/>
                        </a:cxn>
                        <a:cxn ang="0">
                          <a:pos x="195" y="0"/>
                        </a:cxn>
                        <a:cxn ang="0">
                          <a:pos x="195" y="26"/>
                        </a:cxn>
                      </a:cxnLst>
                      <a:rect l="0" t="0" r="r" b="b"/>
                      <a:pathLst>
                        <a:path w="195" h="32">
                          <a:moveTo>
                            <a:pt x="195" y="26"/>
                          </a:moveTo>
                          <a:lnTo>
                            <a:pt x="0" y="32"/>
                          </a:lnTo>
                          <a:lnTo>
                            <a:pt x="0" y="12"/>
                          </a:lnTo>
                          <a:lnTo>
                            <a:pt x="195" y="0"/>
                          </a:lnTo>
                          <a:lnTo>
                            <a:pt x="195" y="26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54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15536" y="2476450"/>
                      <a:ext cx="645174" cy="66710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55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5715536" y="2445661"/>
                      <a:ext cx="645174" cy="7184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2"/>
                        </a:cxn>
                        <a:cxn ang="0">
                          <a:pos x="145" y="14"/>
                        </a:cxn>
                        <a:cxn ang="0">
                          <a:pos x="145" y="2"/>
                        </a:cxn>
                        <a:cxn ang="0">
                          <a:pos x="0" y="0"/>
                        </a:cxn>
                        <a:cxn ang="0">
                          <a:pos x="0" y="12"/>
                        </a:cxn>
                      </a:cxnLst>
                      <a:rect l="0" t="0" r="r" b="b"/>
                      <a:pathLst>
                        <a:path w="145" h="14">
                          <a:moveTo>
                            <a:pt x="0" y="12"/>
                          </a:moveTo>
                          <a:lnTo>
                            <a:pt x="145" y="14"/>
                          </a:lnTo>
                          <a:lnTo>
                            <a:pt x="145" y="2"/>
                          </a:lnTo>
                          <a:lnTo>
                            <a:pt x="0" y="0"/>
                          </a:lnTo>
                          <a:lnTo>
                            <a:pt x="0" y="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56" name="Freeform 3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181600" y="1219200"/>
                      <a:ext cx="2687479" cy="4038600"/>
                    </a:xfrm>
                    <a:custGeom>
                      <a:avLst/>
                      <a:gdLst/>
                      <a:ahLst/>
                      <a:cxnLst>
                        <a:cxn ang="0">
                          <a:pos x="592" y="645"/>
                        </a:cxn>
                        <a:cxn ang="0">
                          <a:pos x="333" y="18"/>
                        </a:cxn>
                        <a:cxn ang="0">
                          <a:pos x="592" y="58"/>
                        </a:cxn>
                        <a:cxn ang="0">
                          <a:pos x="592" y="645"/>
                        </a:cxn>
                        <a:cxn ang="0">
                          <a:pos x="304" y="770"/>
                        </a:cxn>
                        <a:cxn ang="0">
                          <a:pos x="297" y="773"/>
                        </a:cxn>
                        <a:cxn ang="0">
                          <a:pos x="297" y="12"/>
                        </a:cxn>
                        <a:cxn ang="0">
                          <a:pos x="304" y="14"/>
                        </a:cxn>
                        <a:cxn ang="0">
                          <a:pos x="321" y="763"/>
                        </a:cxn>
                        <a:cxn ang="0">
                          <a:pos x="304" y="770"/>
                        </a:cxn>
                        <a:cxn ang="0">
                          <a:pos x="286" y="775"/>
                        </a:cxn>
                        <a:cxn ang="0">
                          <a:pos x="221" y="770"/>
                        </a:cxn>
                        <a:cxn ang="0">
                          <a:pos x="124" y="761"/>
                        </a:cxn>
                        <a:cxn ang="0">
                          <a:pos x="61" y="752"/>
                        </a:cxn>
                        <a:cxn ang="0">
                          <a:pos x="15" y="740"/>
                        </a:cxn>
                        <a:cxn ang="0">
                          <a:pos x="14" y="739"/>
                        </a:cxn>
                        <a:cxn ang="0">
                          <a:pos x="12" y="734"/>
                        </a:cxn>
                        <a:cxn ang="0">
                          <a:pos x="12" y="29"/>
                        </a:cxn>
                        <a:cxn ang="0">
                          <a:pos x="285" y="12"/>
                        </a:cxn>
                        <a:cxn ang="0">
                          <a:pos x="291" y="12"/>
                        </a:cxn>
                        <a:cxn ang="0">
                          <a:pos x="291" y="773"/>
                        </a:cxn>
                        <a:cxn ang="0">
                          <a:pos x="286" y="775"/>
                        </a:cxn>
                        <a:cxn ang="0">
                          <a:pos x="306" y="2"/>
                        </a:cxn>
                        <a:cxn ang="0">
                          <a:pos x="291" y="0"/>
                        </a:cxn>
                        <a:cxn ang="0">
                          <a:pos x="285" y="0"/>
                        </a:cxn>
                        <a:cxn ang="0">
                          <a:pos x="5" y="17"/>
                        </a:cxn>
                        <a:cxn ang="0">
                          <a:pos x="0" y="23"/>
                        </a:cxn>
                        <a:cxn ang="0">
                          <a:pos x="0" y="734"/>
                        </a:cxn>
                        <a:cxn ang="0">
                          <a:pos x="2" y="743"/>
                        </a:cxn>
                        <a:cxn ang="0">
                          <a:pos x="9" y="751"/>
                        </a:cxn>
                        <a:cxn ang="0">
                          <a:pos x="11" y="751"/>
                        </a:cxn>
                        <a:cxn ang="0">
                          <a:pos x="38" y="758"/>
                        </a:cxn>
                        <a:cxn ang="0">
                          <a:pos x="87" y="769"/>
                        </a:cxn>
                        <a:cxn ang="0">
                          <a:pos x="167" y="779"/>
                        </a:cxn>
                        <a:cxn ang="0">
                          <a:pos x="285" y="787"/>
                        </a:cxn>
                        <a:cxn ang="0">
                          <a:pos x="292" y="785"/>
                        </a:cxn>
                        <a:cxn ang="0">
                          <a:pos x="309" y="782"/>
                        </a:cxn>
                        <a:cxn ang="0">
                          <a:pos x="599" y="655"/>
                        </a:cxn>
                        <a:cxn ang="0">
                          <a:pos x="604" y="649"/>
                        </a:cxn>
                        <a:cxn ang="0">
                          <a:pos x="604" y="52"/>
                        </a:cxn>
                        <a:cxn ang="0">
                          <a:pos x="598" y="46"/>
                        </a:cxn>
                      </a:cxnLst>
                      <a:rect l="0" t="0" r="r" b="b"/>
                      <a:pathLst>
                        <a:path w="604" h="787">
                          <a:moveTo>
                            <a:pt x="592" y="645"/>
                          </a:moveTo>
                          <a:lnTo>
                            <a:pt x="592" y="645"/>
                          </a:lnTo>
                          <a:lnTo>
                            <a:pt x="333" y="758"/>
                          </a:lnTo>
                          <a:lnTo>
                            <a:pt x="333" y="18"/>
                          </a:lnTo>
                          <a:lnTo>
                            <a:pt x="333" y="18"/>
                          </a:lnTo>
                          <a:lnTo>
                            <a:pt x="592" y="58"/>
                          </a:lnTo>
                          <a:lnTo>
                            <a:pt x="592" y="58"/>
                          </a:lnTo>
                          <a:lnTo>
                            <a:pt x="592" y="645"/>
                          </a:lnTo>
                          <a:lnTo>
                            <a:pt x="592" y="645"/>
                          </a:lnTo>
                          <a:close/>
                          <a:moveTo>
                            <a:pt x="304" y="770"/>
                          </a:moveTo>
                          <a:lnTo>
                            <a:pt x="304" y="770"/>
                          </a:lnTo>
                          <a:lnTo>
                            <a:pt x="297" y="773"/>
                          </a:lnTo>
                          <a:lnTo>
                            <a:pt x="297" y="12"/>
                          </a:lnTo>
                          <a:lnTo>
                            <a:pt x="297" y="12"/>
                          </a:lnTo>
                          <a:lnTo>
                            <a:pt x="304" y="14"/>
                          </a:lnTo>
                          <a:lnTo>
                            <a:pt x="304" y="14"/>
                          </a:lnTo>
                          <a:lnTo>
                            <a:pt x="321" y="15"/>
                          </a:lnTo>
                          <a:lnTo>
                            <a:pt x="321" y="763"/>
                          </a:lnTo>
                          <a:lnTo>
                            <a:pt x="321" y="763"/>
                          </a:lnTo>
                          <a:lnTo>
                            <a:pt x="304" y="770"/>
                          </a:lnTo>
                          <a:lnTo>
                            <a:pt x="304" y="770"/>
                          </a:lnTo>
                          <a:close/>
                          <a:moveTo>
                            <a:pt x="286" y="775"/>
                          </a:moveTo>
                          <a:lnTo>
                            <a:pt x="286" y="775"/>
                          </a:lnTo>
                          <a:lnTo>
                            <a:pt x="221" y="770"/>
                          </a:lnTo>
                          <a:lnTo>
                            <a:pt x="168" y="767"/>
                          </a:lnTo>
                          <a:lnTo>
                            <a:pt x="124" y="761"/>
                          </a:lnTo>
                          <a:lnTo>
                            <a:pt x="90" y="757"/>
                          </a:lnTo>
                          <a:lnTo>
                            <a:pt x="61" y="752"/>
                          </a:lnTo>
                          <a:lnTo>
                            <a:pt x="40" y="746"/>
                          </a:lnTo>
                          <a:lnTo>
                            <a:pt x="15" y="740"/>
                          </a:lnTo>
                          <a:lnTo>
                            <a:pt x="14" y="739"/>
                          </a:lnTo>
                          <a:lnTo>
                            <a:pt x="14" y="739"/>
                          </a:lnTo>
                          <a:lnTo>
                            <a:pt x="12" y="737"/>
                          </a:lnTo>
                          <a:lnTo>
                            <a:pt x="12" y="734"/>
                          </a:lnTo>
                          <a:lnTo>
                            <a:pt x="12" y="734"/>
                          </a:lnTo>
                          <a:lnTo>
                            <a:pt x="12" y="29"/>
                          </a:lnTo>
                          <a:lnTo>
                            <a:pt x="12" y="29"/>
                          </a:lnTo>
                          <a:lnTo>
                            <a:pt x="285" y="12"/>
                          </a:lnTo>
                          <a:lnTo>
                            <a:pt x="285" y="12"/>
                          </a:lnTo>
                          <a:lnTo>
                            <a:pt x="291" y="12"/>
                          </a:lnTo>
                          <a:lnTo>
                            <a:pt x="291" y="773"/>
                          </a:lnTo>
                          <a:lnTo>
                            <a:pt x="291" y="773"/>
                          </a:lnTo>
                          <a:lnTo>
                            <a:pt x="286" y="775"/>
                          </a:lnTo>
                          <a:lnTo>
                            <a:pt x="286" y="775"/>
                          </a:lnTo>
                          <a:close/>
                          <a:moveTo>
                            <a:pt x="598" y="46"/>
                          </a:moveTo>
                          <a:lnTo>
                            <a:pt x="306" y="2"/>
                          </a:lnTo>
                          <a:lnTo>
                            <a:pt x="306" y="2"/>
                          </a:lnTo>
                          <a:lnTo>
                            <a:pt x="291" y="0"/>
                          </a:lnTo>
                          <a:lnTo>
                            <a:pt x="285" y="0"/>
                          </a:lnTo>
                          <a:lnTo>
                            <a:pt x="285" y="0"/>
                          </a:lnTo>
                          <a:lnTo>
                            <a:pt x="5" y="17"/>
                          </a:lnTo>
                          <a:lnTo>
                            <a:pt x="5" y="17"/>
                          </a:lnTo>
                          <a:lnTo>
                            <a:pt x="2" y="20"/>
                          </a:lnTo>
                          <a:lnTo>
                            <a:pt x="0" y="23"/>
                          </a:lnTo>
                          <a:lnTo>
                            <a:pt x="0" y="734"/>
                          </a:lnTo>
                          <a:lnTo>
                            <a:pt x="0" y="734"/>
                          </a:lnTo>
                          <a:lnTo>
                            <a:pt x="0" y="739"/>
                          </a:lnTo>
                          <a:lnTo>
                            <a:pt x="2" y="743"/>
                          </a:lnTo>
                          <a:lnTo>
                            <a:pt x="5" y="748"/>
                          </a:lnTo>
                          <a:lnTo>
                            <a:pt x="9" y="751"/>
                          </a:lnTo>
                          <a:lnTo>
                            <a:pt x="9" y="751"/>
                          </a:lnTo>
                          <a:lnTo>
                            <a:pt x="11" y="751"/>
                          </a:lnTo>
                          <a:lnTo>
                            <a:pt x="11" y="751"/>
                          </a:lnTo>
                          <a:lnTo>
                            <a:pt x="38" y="758"/>
                          </a:lnTo>
                          <a:lnTo>
                            <a:pt x="59" y="764"/>
                          </a:lnTo>
                          <a:lnTo>
                            <a:pt x="87" y="769"/>
                          </a:lnTo>
                          <a:lnTo>
                            <a:pt x="123" y="773"/>
                          </a:lnTo>
                          <a:lnTo>
                            <a:pt x="167" y="779"/>
                          </a:lnTo>
                          <a:lnTo>
                            <a:pt x="221" y="782"/>
                          </a:lnTo>
                          <a:lnTo>
                            <a:pt x="285" y="787"/>
                          </a:lnTo>
                          <a:lnTo>
                            <a:pt x="285" y="787"/>
                          </a:lnTo>
                          <a:lnTo>
                            <a:pt x="292" y="785"/>
                          </a:lnTo>
                          <a:lnTo>
                            <a:pt x="300" y="785"/>
                          </a:lnTo>
                          <a:lnTo>
                            <a:pt x="309" y="782"/>
                          </a:lnTo>
                          <a:lnTo>
                            <a:pt x="599" y="655"/>
                          </a:lnTo>
                          <a:lnTo>
                            <a:pt x="599" y="655"/>
                          </a:lnTo>
                          <a:lnTo>
                            <a:pt x="603" y="652"/>
                          </a:lnTo>
                          <a:lnTo>
                            <a:pt x="604" y="649"/>
                          </a:lnTo>
                          <a:lnTo>
                            <a:pt x="604" y="52"/>
                          </a:lnTo>
                          <a:lnTo>
                            <a:pt x="604" y="52"/>
                          </a:lnTo>
                          <a:lnTo>
                            <a:pt x="603" y="49"/>
                          </a:lnTo>
                          <a:lnTo>
                            <a:pt x="598" y="46"/>
                          </a:lnTo>
                          <a:lnTo>
                            <a:pt x="598" y="4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5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5310636" y="3076854"/>
                      <a:ext cx="462745" cy="1939760"/>
                    </a:xfrm>
                    <a:custGeom>
                      <a:avLst/>
                      <a:gdLst/>
                      <a:ahLst/>
                      <a:cxnLst>
                        <a:cxn ang="0">
                          <a:pos x="64" y="119"/>
                        </a:cxn>
                        <a:cxn ang="0">
                          <a:pos x="64" y="119"/>
                        </a:cxn>
                        <a:cxn ang="0">
                          <a:pos x="65" y="109"/>
                        </a:cxn>
                        <a:cxn ang="0">
                          <a:pos x="67" y="100"/>
                        </a:cxn>
                        <a:cxn ang="0">
                          <a:pos x="71" y="92"/>
                        </a:cxn>
                        <a:cxn ang="0">
                          <a:pos x="76" y="85"/>
                        </a:cxn>
                        <a:cxn ang="0">
                          <a:pos x="82" y="79"/>
                        </a:cxn>
                        <a:cxn ang="0">
                          <a:pos x="89" y="74"/>
                        </a:cxn>
                        <a:cxn ang="0">
                          <a:pos x="97" y="69"/>
                        </a:cxn>
                        <a:cxn ang="0">
                          <a:pos x="104" y="68"/>
                        </a:cxn>
                        <a:cxn ang="0">
                          <a:pos x="104" y="4"/>
                        </a:cxn>
                        <a:cxn ang="0">
                          <a:pos x="0" y="0"/>
                        </a:cxn>
                        <a:cxn ang="0">
                          <a:pos x="0" y="358"/>
                        </a:cxn>
                        <a:cxn ang="0">
                          <a:pos x="0" y="358"/>
                        </a:cxn>
                        <a:cxn ang="0">
                          <a:pos x="29" y="364"/>
                        </a:cxn>
                        <a:cxn ang="0">
                          <a:pos x="62" y="372"/>
                        </a:cxn>
                        <a:cxn ang="0">
                          <a:pos x="104" y="378"/>
                        </a:cxn>
                        <a:cxn ang="0">
                          <a:pos x="104" y="171"/>
                        </a:cxn>
                        <a:cxn ang="0">
                          <a:pos x="104" y="171"/>
                        </a:cxn>
                        <a:cxn ang="0">
                          <a:pos x="97" y="168"/>
                        </a:cxn>
                        <a:cxn ang="0">
                          <a:pos x="89" y="165"/>
                        </a:cxn>
                        <a:cxn ang="0">
                          <a:pos x="82" y="159"/>
                        </a:cxn>
                        <a:cxn ang="0">
                          <a:pos x="76" y="153"/>
                        </a:cxn>
                        <a:cxn ang="0">
                          <a:pos x="71" y="145"/>
                        </a:cxn>
                        <a:cxn ang="0">
                          <a:pos x="67" y="138"/>
                        </a:cxn>
                        <a:cxn ang="0">
                          <a:pos x="65" y="128"/>
                        </a:cxn>
                        <a:cxn ang="0">
                          <a:pos x="64" y="119"/>
                        </a:cxn>
                        <a:cxn ang="0">
                          <a:pos x="64" y="119"/>
                        </a:cxn>
                      </a:cxnLst>
                      <a:rect l="0" t="0" r="r" b="b"/>
                      <a:pathLst>
                        <a:path w="104" h="378">
                          <a:moveTo>
                            <a:pt x="64" y="119"/>
                          </a:moveTo>
                          <a:lnTo>
                            <a:pt x="64" y="119"/>
                          </a:lnTo>
                          <a:lnTo>
                            <a:pt x="65" y="109"/>
                          </a:lnTo>
                          <a:lnTo>
                            <a:pt x="67" y="100"/>
                          </a:lnTo>
                          <a:lnTo>
                            <a:pt x="71" y="92"/>
                          </a:lnTo>
                          <a:lnTo>
                            <a:pt x="76" y="85"/>
                          </a:lnTo>
                          <a:lnTo>
                            <a:pt x="82" y="79"/>
                          </a:lnTo>
                          <a:lnTo>
                            <a:pt x="89" y="74"/>
                          </a:lnTo>
                          <a:lnTo>
                            <a:pt x="97" y="69"/>
                          </a:lnTo>
                          <a:lnTo>
                            <a:pt x="104" y="68"/>
                          </a:lnTo>
                          <a:lnTo>
                            <a:pt x="104" y="4"/>
                          </a:lnTo>
                          <a:lnTo>
                            <a:pt x="0" y="0"/>
                          </a:lnTo>
                          <a:lnTo>
                            <a:pt x="0" y="358"/>
                          </a:lnTo>
                          <a:lnTo>
                            <a:pt x="0" y="358"/>
                          </a:lnTo>
                          <a:lnTo>
                            <a:pt x="29" y="364"/>
                          </a:lnTo>
                          <a:lnTo>
                            <a:pt x="62" y="372"/>
                          </a:lnTo>
                          <a:lnTo>
                            <a:pt x="104" y="378"/>
                          </a:lnTo>
                          <a:lnTo>
                            <a:pt x="104" y="171"/>
                          </a:lnTo>
                          <a:lnTo>
                            <a:pt x="104" y="171"/>
                          </a:lnTo>
                          <a:lnTo>
                            <a:pt x="97" y="168"/>
                          </a:lnTo>
                          <a:lnTo>
                            <a:pt x="89" y="165"/>
                          </a:lnTo>
                          <a:lnTo>
                            <a:pt x="82" y="159"/>
                          </a:lnTo>
                          <a:lnTo>
                            <a:pt x="76" y="153"/>
                          </a:lnTo>
                          <a:lnTo>
                            <a:pt x="71" y="145"/>
                          </a:lnTo>
                          <a:lnTo>
                            <a:pt x="67" y="138"/>
                          </a:lnTo>
                          <a:lnTo>
                            <a:pt x="65" y="128"/>
                          </a:lnTo>
                          <a:lnTo>
                            <a:pt x="64" y="119"/>
                          </a:lnTo>
                          <a:lnTo>
                            <a:pt x="64" y="119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58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5844572" y="3097381"/>
                      <a:ext cx="538387" cy="1975680"/>
                    </a:xfrm>
                    <a:custGeom>
                      <a:avLst/>
                      <a:gdLst/>
                      <a:ahLst/>
                      <a:cxnLst>
                        <a:cxn ang="0">
                          <a:pos x="121" y="5"/>
                        </a:cxn>
                        <a:cxn ang="0">
                          <a:pos x="0" y="0"/>
                        </a:cxn>
                        <a:cxn ang="0">
                          <a:pos x="0" y="64"/>
                        </a:cxn>
                        <a:cxn ang="0">
                          <a:pos x="0" y="64"/>
                        </a:cxn>
                        <a:cxn ang="0">
                          <a:pos x="9" y="65"/>
                        </a:cxn>
                        <a:cxn ang="0">
                          <a:pos x="16" y="70"/>
                        </a:cxn>
                        <a:cxn ang="0">
                          <a:pos x="22" y="75"/>
                        </a:cxn>
                        <a:cxn ang="0">
                          <a:pos x="28" y="81"/>
                        </a:cxn>
                        <a:cxn ang="0">
                          <a:pos x="34" y="88"/>
                        </a:cxn>
                        <a:cxn ang="0">
                          <a:pos x="37" y="96"/>
                        </a:cxn>
                        <a:cxn ang="0">
                          <a:pos x="40" y="105"/>
                        </a:cxn>
                        <a:cxn ang="0">
                          <a:pos x="40" y="115"/>
                        </a:cxn>
                        <a:cxn ang="0">
                          <a:pos x="40" y="115"/>
                        </a:cxn>
                        <a:cxn ang="0">
                          <a:pos x="40" y="124"/>
                        </a:cxn>
                        <a:cxn ang="0">
                          <a:pos x="37" y="134"/>
                        </a:cxn>
                        <a:cxn ang="0">
                          <a:pos x="34" y="141"/>
                        </a:cxn>
                        <a:cxn ang="0">
                          <a:pos x="28" y="149"/>
                        </a:cxn>
                        <a:cxn ang="0">
                          <a:pos x="22" y="155"/>
                        </a:cxn>
                        <a:cxn ang="0">
                          <a:pos x="16" y="161"/>
                        </a:cxn>
                        <a:cxn ang="0">
                          <a:pos x="9" y="164"/>
                        </a:cxn>
                        <a:cxn ang="0">
                          <a:pos x="0" y="167"/>
                        </a:cxn>
                        <a:cxn ang="0">
                          <a:pos x="0" y="376"/>
                        </a:cxn>
                        <a:cxn ang="0">
                          <a:pos x="0" y="376"/>
                        </a:cxn>
                        <a:cxn ang="0">
                          <a:pos x="57" y="382"/>
                        </a:cxn>
                        <a:cxn ang="0">
                          <a:pos x="87" y="383"/>
                        </a:cxn>
                        <a:cxn ang="0">
                          <a:pos x="121" y="385"/>
                        </a:cxn>
                        <a:cxn ang="0">
                          <a:pos x="121" y="5"/>
                        </a:cxn>
                      </a:cxnLst>
                      <a:rect l="0" t="0" r="r" b="b"/>
                      <a:pathLst>
                        <a:path w="121" h="385">
                          <a:moveTo>
                            <a:pt x="121" y="5"/>
                          </a:moveTo>
                          <a:lnTo>
                            <a:pt x="0" y="0"/>
                          </a:lnTo>
                          <a:lnTo>
                            <a:pt x="0" y="64"/>
                          </a:lnTo>
                          <a:lnTo>
                            <a:pt x="0" y="64"/>
                          </a:lnTo>
                          <a:lnTo>
                            <a:pt x="9" y="65"/>
                          </a:lnTo>
                          <a:lnTo>
                            <a:pt x="16" y="70"/>
                          </a:lnTo>
                          <a:lnTo>
                            <a:pt x="22" y="75"/>
                          </a:lnTo>
                          <a:lnTo>
                            <a:pt x="28" y="81"/>
                          </a:lnTo>
                          <a:lnTo>
                            <a:pt x="34" y="88"/>
                          </a:lnTo>
                          <a:lnTo>
                            <a:pt x="37" y="96"/>
                          </a:lnTo>
                          <a:lnTo>
                            <a:pt x="40" y="105"/>
                          </a:lnTo>
                          <a:lnTo>
                            <a:pt x="40" y="115"/>
                          </a:lnTo>
                          <a:lnTo>
                            <a:pt x="40" y="115"/>
                          </a:lnTo>
                          <a:lnTo>
                            <a:pt x="40" y="124"/>
                          </a:lnTo>
                          <a:lnTo>
                            <a:pt x="37" y="134"/>
                          </a:lnTo>
                          <a:lnTo>
                            <a:pt x="34" y="141"/>
                          </a:lnTo>
                          <a:lnTo>
                            <a:pt x="28" y="149"/>
                          </a:lnTo>
                          <a:lnTo>
                            <a:pt x="22" y="155"/>
                          </a:lnTo>
                          <a:lnTo>
                            <a:pt x="16" y="161"/>
                          </a:lnTo>
                          <a:lnTo>
                            <a:pt x="9" y="164"/>
                          </a:lnTo>
                          <a:lnTo>
                            <a:pt x="0" y="167"/>
                          </a:lnTo>
                          <a:lnTo>
                            <a:pt x="0" y="376"/>
                          </a:lnTo>
                          <a:lnTo>
                            <a:pt x="0" y="376"/>
                          </a:lnTo>
                          <a:lnTo>
                            <a:pt x="57" y="382"/>
                          </a:lnTo>
                          <a:lnTo>
                            <a:pt x="87" y="383"/>
                          </a:lnTo>
                          <a:lnTo>
                            <a:pt x="121" y="385"/>
                          </a:lnTo>
                          <a:lnTo>
                            <a:pt x="121" y="5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59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5662143" y="3502779"/>
                      <a:ext cx="293665" cy="364345"/>
                    </a:xfrm>
                    <a:custGeom>
                      <a:avLst/>
                      <a:gdLst/>
                      <a:ahLst/>
                      <a:cxnLst>
                        <a:cxn ang="0">
                          <a:pos x="66" y="36"/>
                        </a:cxn>
                        <a:cxn ang="0">
                          <a:pos x="66" y="36"/>
                        </a:cxn>
                        <a:cxn ang="0">
                          <a:pos x="66" y="29"/>
                        </a:cxn>
                        <a:cxn ang="0">
                          <a:pos x="63" y="23"/>
                        </a:cxn>
                        <a:cxn ang="0">
                          <a:pos x="60" y="17"/>
                        </a:cxn>
                        <a:cxn ang="0">
                          <a:pos x="57" y="11"/>
                        </a:cxn>
                        <a:cxn ang="0">
                          <a:pos x="51" y="6"/>
                        </a:cxn>
                        <a:cxn ang="0">
                          <a:pos x="47" y="3"/>
                        </a:cxn>
                        <a:cxn ang="0">
                          <a:pos x="41" y="2"/>
                        </a:cxn>
                        <a:cxn ang="0">
                          <a:pos x="33" y="0"/>
                        </a:cxn>
                        <a:cxn ang="0">
                          <a:pos x="33" y="0"/>
                        </a:cxn>
                        <a:cxn ang="0">
                          <a:pos x="27" y="2"/>
                        </a:cxn>
                        <a:cxn ang="0">
                          <a:pos x="21" y="3"/>
                        </a:cxn>
                        <a:cxn ang="0">
                          <a:pos x="15" y="6"/>
                        </a:cxn>
                        <a:cxn ang="0">
                          <a:pos x="10" y="11"/>
                        </a:cxn>
                        <a:cxn ang="0">
                          <a:pos x="6" y="17"/>
                        </a:cxn>
                        <a:cxn ang="0">
                          <a:pos x="3" y="23"/>
                        </a:cxn>
                        <a:cxn ang="0">
                          <a:pos x="1" y="29"/>
                        </a:cxn>
                        <a:cxn ang="0">
                          <a:pos x="0" y="36"/>
                        </a:cxn>
                        <a:cxn ang="0">
                          <a:pos x="0" y="36"/>
                        </a:cxn>
                        <a:cxn ang="0">
                          <a:pos x="1" y="42"/>
                        </a:cxn>
                        <a:cxn ang="0">
                          <a:pos x="3" y="50"/>
                        </a:cxn>
                        <a:cxn ang="0">
                          <a:pos x="6" y="56"/>
                        </a:cxn>
                        <a:cxn ang="0">
                          <a:pos x="10" y="61"/>
                        </a:cxn>
                        <a:cxn ang="0">
                          <a:pos x="15" y="65"/>
                        </a:cxn>
                        <a:cxn ang="0">
                          <a:pos x="21" y="68"/>
                        </a:cxn>
                        <a:cxn ang="0">
                          <a:pos x="27" y="71"/>
                        </a:cxn>
                        <a:cxn ang="0">
                          <a:pos x="33" y="71"/>
                        </a:cxn>
                        <a:cxn ang="0">
                          <a:pos x="33" y="71"/>
                        </a:cxn>
                        <a:cxn ang="0">
                          <a:pos x="41" y="71"/>
                        </a:cxn>
                        <a:cxn ang="0">
                          <a:pos x="47" y="68"/>
                        </a:cxn>
                        <a:cxn ang="0">
                          <a:pos x="51" y="65"/>
                        </a:cxn>
                        <a:cxn ang="0">
                          <a:pos x="57" y="61"/>
                        </a:cxn>
                        <a:cxn ang="0">
                          <a:pos x="60" y="56"/>
                        </a:cxn>
                        <a:cxn ang="0">
                          <a:pos x="63" y="50"/>
                        </a:cxn>
                        <a:cxn ang="0">
                          <a:pos x="66" y="42"/>
                        </a:cxn>
                        <a:cxn ang="0">
                          <a:pos x="66" y="36"/>
                        </a:cxn>
                        <a:cxn ang="0">
                          <a:pos x="66" y="36"/>
                        </a:cxn>
                      </a:cxnLst>
                      <a:rect l="0" t="0" r="r" b="b"/>
                      <a:pathLst>
                        <a:path w="66" h="71">
                          <a:moveTo>
                            <a:pt x="66" y="36"/>
                          </a:moveTo>
                          <a:lnTo>
                            <a:pt x="66" y="36"/>
                          </a:lnTo>
                          <a:lnTo>
                            <a:pt x="66" y="29"/>
                          </a:lnTo>
                          <a:lnTo>
                            <a:pt x="63" y="23"/>
                          </a:lnTo>
                          <a:lnTo>
                            <a:pt x="60" y="17"/>
                          </a:lnTo>
                          <a:lnTo>
                            <a:pt x="57" y="11"/>
                          </a:lnTo>
                          <a:lnTo>
                            <a:pt x="51" y="6"/>
                          </a:lnTo>
                          <a:lnTo>
                            <a:pt x="47" y="3"/>
                          </a:lnTo>
                          <a:lnTo>
                            <a:pt x="41" y="2"/>
                          </a:lnTo>
                          <a:lnTo>
                            <a:pt x="33" y="0"/>
                          </a:lnTo>
                          <a:lnTo>
                            <a:pt x="33" y="0"/>
                          </a:lnTo>
                          <a:lnTo>
                            <a:pt x="27" y="2"/>
                          </a:lnTo>
                          <a:lnTo>
                            <a:pt x="21" y="3"/>
                          </a:lnTo>
                          <a:lnTo>
                            <a:pt x="15" y="6"/>
                          </a:lnTo>
                          <a:lnTo>
                            <a:pt x="10" y="11"/>
                          </a:lnTo>
                          <a:lnTo>
                            <a:pt x="6" y="17"/>
                          </a:lnTo>
                          <a:lnTo>
                            <a:pt x="3" y="23"/>
                          </a:lnTo>
                          <a:lnTo>
                            <a:pt x="1" y="29"/>
                          </a:lnTo>
                          <a:lnTo>
                            <a:pt x="0" y="36"/>
                          </a:lnTo>
                          <a:lnTo>
                            <a:pt x="0" y="36"/>
                          </a:lnTo>
                          <a:lnTo>
                            <a:pt x="1" y="42"/>
                          </a:lnTo>
                          <a:lnTo>
                            <a:pt x="3" y="50"/>
                          </a:lnTo>
                          <a:lnTo>
                            <a:pt x="6" y="56"/>
                          </a:lnTo>
                          <a:lnTo>
                            <a:pt x="10" y="61"/>
                          </a:lnTo>
                          <a:lnTo>
                            <a:pt x="15" y="65"/>
                          </a:lnTo>
                          <a:lnTo>
                            <a:pt x="21" y="68"/>
                          </a:lnTo>
                          <a:lnTo>
                            <a:pt x="27" y="71"/>
                          </a:lnTo>
                          <a:lnTo>
                            <a:pt x="33" y="71"/>
                          </a:lnTo>
                          <a:lnTo>
                            <a:pt x="33" y="71"/>
                          </a:lnTo>
                          <a:lnTo>
                            <a:pt x="41" y="71"/>
                          </a:lnTo>
                          <a:lnTo>
                            <a:pt x="47" y="68"/>
                          </a:lnTo>
                          <a:lnTo>
                            <a:pt x="51" y="65"/>
                          </a:lnTo>
                          <a:lnTo>
                            <a:pt x="57" y="61"/>
                          </a:lnTo>
                          <a:lnTo>
                            <a:pt x="60" y="56"/>
                          </a:lnTo>
                          <a:lnTo>
                            <a:pt x="63" y="50"/>
                          </a:lnTo>
                          <a:lnTo>
                            <a:pt x="66" y="42"/>
                          </a:lnTo>
                          <a:lnTo>
                            <a:pt x="66" y="36"/>
                          </a:lnTo>
                          <a:lnTo>
                            <a:pt x="66" y="36"/>
                          </a:lnTo>
                          <a:close/>
                        </a:path>
                      </a:pathLst>
                    </a:custGeom>
                    <a:solidFill>
                      <a:srgbClr val="E5E5E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60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5666593" y="3548965"/>
                      <a:ext cx="235823" cy="287372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33"/>
                        </a:cxn>
                        <a:cxn ang="0">
                          <a:pos x="41" y="33"/>
                        </a:cxn>
                        <a:cxn ang="0">
                          <a:pos x="37" y="32"/>
                        </a:cxn>
                        <a:cxn ang="0">
                          <a:pos x="32" y="29"/>
                        </a:cxn>
                        <a:cxn ang="0">
                          <a:pos x="29" y="24"/>
                        </a:cxn>
                        <a:cxn ang="0">
                          <a:pos x="27" y="20"/>
                        </a:cxn>
                        <a:cxn ang="0">
                          <a:pos x="27" y="20"/>
                        </a:cxn>
                        <a:cxn ang="0">
                          <a:pos x="29" y="14"/>
                        </a:cxn>
                        <a:cxn ang="0">
                          <a:pos x="32" y="9"/>
                        </a:cxn>
                        <a:cxn ang="0">
                          <a:pos x="37" y="6"/>
                        </a:cxn>
                        <a:cxn ang="0">
                          <a:pos x="41" y="5"/>
                        </a:cxn>
                        <a:cxn ang="0">
                          <a:pos x="41" y="5"/>
                        </a:cxn>
                        <a:cxn ang="0">
                          <a:pos x="43" y="5"/>
                        </a:cxn>
                        <a:cxn ang="0">
                          <a:pos x="43" y="5"/>
                        </a:cxn>
                        <a:cxn ang="0">
                          <a:pos x="35" y="2"/>
                        </a:cxn>
                        <a:cxn ang="0">
                          <a:pos x="26" y="0"/>
                        </a:cxn>
                        <a:cxn ang="0">
                          <a:pos x="26" y="0"/>
                        </a:cxn>
                        <a:cxn ang="0">
                          <a:pos x="21" y="0"/>
                        </a:cxn>
                        <a:cxn ang="0">
                          <a:pos x="17" y="2"/>
                        </a:cxn>
                        <a:cxn ang="0">
                          <a:pos x="12" y="5"/>
                        </a:cxn>
                        <a:cxn ang="0">
                          <a:pos x="8" y="8"/>
                        </a:cxn>
                        <a:cxn ang="0">
                          <a:pos x="5" y="12"/>
                        </a:cxn>
                        <a:cxn ang="0">
                          <a:pos x="2" y="17"/>
                        </a:cxn>
                        <a:cxn ang="0">
                          <a:pos x="0" y="23"/>
                        </a:cxn>
                        <a:cxn ang="0">
                          <a:pos x="0" y="27"/>
                        </a:cxn>
                        <a:cxn ang="0">
                          <a:pos x="0" y="27"/>
                        </a:cxn>
                        <a:cxn ang="0">
                          <a:pos x="0" y="33"/>
                        </a:cxn>
                        <a:cxn ang="0">
                          <a:pos x="2" y="40"/>
                        </a:cxn>
                        <a:cxn ang="0">
                          <a:pos x="5" y="44"/>
                        </a:cxn>
                        <a:cxn ang="0">
                          <a:pos x="8" y="49"/>
                        </a:cxn>
                        <a:cxn ang="0">
                          <a:pos x="12" y="52"/>
                        </a:cxn>
                        <a:cxn ang="0">
                          <a:pos x="17" y="55"/>
                        </a:cxn>
                        <a:cxn ang="0">
                          <a:pos x="21" y="56"/>
                        </a:cxn>
                        <a:cxn ang="0">
                          <a:pos x="26" y="56"/>
                        </a:cxn>
                        <a:cxn ang="0">
                          <a:pos x="26" y="56"/>
                        </a:cxn>
                        <a:cxn ang="0">
                          <a:pos x="32" y="56"/>
                        </a:cxn>
                        <a:cxn ang="0">
                          <a:pos x="37" y="55"/>
                        </a:cxn>
                        <a:cxn ang="0">
                          <a:pos x="41" y="52"/>
                        </a:cxn>
                        <a:cxn ang="0">
                          <a:pos x="46" y="49"/>
                        </a:cxn>
                        <a:cxn ang="0">
                          <a:pos x="49" y="44"/>
                        </a:cxn>
                        <a:cxn ang="0">
                          <a:pos x="52" y="40"/>
                        </a:cxn>
                        <a:cxn ang="0">
                          <a:pos x="53" y="33"/>
                        </a:cxn>
                        <a:cxn ang="0">
                          <a:pos x="53" y="27"/>
                        </a:cxn>
                        <a:cxn ang="0">
                          <a:pos x="53" y="27"/>
                        </a:cxn>
                        <a:cxn ang="0">
                          <a:pos x="53" y="26"/>
                        </a:cxn>
                        <a:cxn ang="0">
                          <a:pos x="53" y="26"/>
                        </a:cxn>
                        <a:cxn ang="0">
                          <a:pos x="50" y="29"/>
                        </a:cxn>
                        <a:cxn ang="0">
                          <a:pos x="49" y="32"/>
                        </a:cxn>
                        <a:cxn ang="0">
                          <a:pos x="44" y="33"/>
                        </a:cxn>
                        <a:cxn ang="0">
                          <a:pos x="41" y="33"/>
                        </a:cxn>
                        <a:cxn ang="0">
                          <a:pos x="41" y="33"/>
                        </a:cxn>
                      </a:cxnLst>
                      <a:rect l="0" t="0" r="r" b="b"/>
                      <a:pathLst>
                        <a:path w="53" h="56">
                          <a:moveTo>
                            <a:pt x="41" y="33"/>
                          </a:moveTo>
                          <a:lnTo>
                            <a:pt x="41" y="33"/>
                          </a:lnTo>
                          <a:lnTo>
                            <a:pt x="37" y="32"/>
                          </a:lnTo>
                          <a:lnTo>
                            <a:pt x="32" y="29"/>
                          </a:lnTo>
                          <a:lnTo>
                            <a:pt x="29" y="24"/>
                          </a:lnTo>
                          <a:lnTo>
                            <a:pt x="27" y="20"/>
                          </a:lnTo>
                          <a:lnTo>
                            <a:pt x="27" y="20"/>
                          </a:lnTo>
                          <a:lnTo>
                            <a:pt x="29" y="14"/>
                          </a:lnTo>
                          <a:lnTo>
                            <a:pt x="32" y="9"/>
                          </a:lnTo>
                          <a:lnTo>
                            <a:pt x="37" y="6"/>
                          </a:lnTo>
                          <a:lnTo>
                            <a:pt x="41" y="5"/>
                          </a:lnTo>
                          <a:lnTo>
                            <a:pt x="41" y="5"/>
                          </a:lnTo>
                          <a:lnTo>
                            <a:pt x="43" y="5"/>
                          </a:lnTo>
                          <a:lnTo>
                            <a:pt x="43" y="5"/>
                          </a:lnTo>
                          <a:lnTo>
                            <a:pt x="35" y="2"/>
                          </a:lnTo>
                          <a:lnTo>
                            <a:pt x="26" y="0"/>
                          </a:lnTo>
                          <a:lnTo>
                            <a:pt x="26" y="0"/>
                          </a:lnTo>
                          <a:lnTo>
                            <a:pt x="21" y="0"/>
                          </a:lnTo>
                          <a:lnTo>
                            <a:pt x="17" y="2"/>
                          </a:lnTo>
                          <a:lnTo>
                            <a:pt x="12" y="5"/>
                          </a:lnTo>
                          <a:lnTo>
                            <a:pt x="8" y="8"/>
                          </a:lnTo>
                          <a:lnTo>
                            <a:pt x="5" y="12"/>
                          </a:lnTo>
                          <a:lnTo>
                            <a:pt x="2" y="17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0" y="27"/>
                          </a:lnTo>
                          <a:lnTo>
                            <a:pt x="0" y="33"/>
                          </a:lnTo>
                          <a:lnTo>
                            <a:pt x="2" y="40"/>
                          </a:lnTo>
                          <a:lnTo>
                            <a:pt x="5" y="44"/>
                          </a:lnTo>
                          <a:lnTo>
                            <a:pt x="8" y="49"/>
                          </a:lnTo>
                          <a:lnTo>
                            <a:pt x="12" y="52"/>
                          </a:lnTo>
                          <a:lnTo>
                            <a:pt x="17" y="55"/>
                          </a:lnTo>
                          <a:lnTo>
                            <a:pt x="21" y="56"/>
                          </a:lnTo>
                          <a:lnTo>
                            <a:pt x="26" y="56"/>
                          </a:lnTo>
                          <a:lnTo>
                            <a:pt x="26" y="56"/>
                          </a:lnTo>
                          <a:lnTo>
                            <a:pt x="32" y="56"/>
                          </a:lnTo>
                          <a:lnTo>
                            <a:pt x="37" y="55"/>
                          </a:lnTo>
                          <a:lnTo>
                            <a:pt x="41" y="52"/>
                          </a:lnTo>
                          <a:lnTo>
                            <a:pt x="46" y="49"/>
                          </a:lnTo>
                          <a:lnTo>
                            <a:pt x="49" y="44"/>
                          </a:lnTo>
                          <a:lnTo>
                            <a:pt x="52" y="40"/>
                          </a:lnTo>
                          <a:lnTo>
                            <a:pt x="53" y="33"/>
                          </a:lnTo>
                          <a:lnTo>
                            <a:pt x="53" y="27"/>
                          </a:lnTo>
                          <a:lnTo>
                            <a:pt x="53" y="27"/>
                          </a:lnTo>
                          <a:lnTo>
                            <a:pt x="53" y="26"/>
                          </a:lnTo>
                          <a:lnTo>
                            <a:pt x="53" y="26"/>
                          </a:lnTo>
                          <a:lnTo>
                            <a:pt x="50" y="29"/>
                          </a:lnTo>
                          <a:lnTo>
                            <a:pt x="49" y="32"/>
                          </a:lnTo>
                          <a:lnTo>
                            <a:pt x="44" y="33"/>
                          </a:lnTo>
                          <a:lnTo>
                            <a:pt x="41" y="33"/>
                          </a:lnTo>
                          <a:lnTo>
                            <a:pt x="41" y="33"/>
                          </a:lnTo>
                          <a:close/>
                        </a:path>
                      </a:pathLst>
                    </a:custGeom>
                    <a:solidFill>
                      <a:srgbClr val="CCCCC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61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5364030" y="2666323"/>
                      <a:ext cx="35596" cy="35920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4"/>
                        </a:cxn>
                        <a:cxn ang="0">
                          <a:pos x="8" y="4"/>
                        </a:cxn>
                        <a:cxn ang="0">
                          <a:pos x="6" y="7"/>
                        </a:cxn>
                        <a:cxn ang="0">
                          <a:pos x="3" y="7"/>
                        </a:cxn>
                        <a:cxn ang="0">
                          <a:pos x="3" y="7"/>
                        </a:cxn>
                        <a:cxn ang="0">
                          <a:pos x="0" y="7"/>
                        </a:cxn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0" y="1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6" y="1"/>
                        </a:cxn>
                        <a:cxn ang="0">
                          <a:pos x="8" y="4"/>
                        </a:cxn>
                        <a:cxn ang="0">
                          <a:pos x="8" y="4"/>
                        </a:cxn>
                      </a:cxnLst>
                      <a:rect l="0" t="0" r="r" b="b"/>
                      <a:pathLst>
                        <a:path w="8" h="7">
                          <a:moveTo>
                            <a:pt x="8" y="4"/>
                          </a:moveTo>
                          <a:lnTo>
                            <a:pt x="8" y="4"/>
                          </a:lnTo>
                          <a:lnTo>
                            <a:pt x="6" y="7"/>
                          </a:lnTo>
                          <a:lnTo>
                            <a:pt x="3" y="7"/>
                          </a:lnTo>
                          <a:lnTo>
                            <a:pt x="3" y="7"/>
                          </a:lnTo>
                          <a:lnTo>
                            <a:pt x="0" y="7"/>
                          </a:lnTo>
                          <a:lnTo>
                            <a:pt x="0" y="4"/>
                          </a:lnTo>
                          <a:lnTo>
                            <a:pt x="0" y="4"/>
                          </a:lnTo>
                          <a:lnTo>
                            <a:pt x="0" y="1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6" y="1"/>
                          </a:lnTo>
                          <a:lnTo>
                            <a:pt x="8" y="4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FB765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62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5364030" y="2666323"/>
                      <a:ext cx="35596" cy="35920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4"/>
                        </a:cxn>
                        <a:cxn ang="0">
                          <a:pos x="8" y="4"/>
                        </a:cxn>
                        <a:cxn ang="0">
                          <a:pos x="6" y="7"/>
                        </a:cxn>
                        <a:cxn ang="0">
                          <a:pos x="3" y="7"/>
                        </a:cxn>
                        <a:cxn ang="0">
                          <a:pos x="3" y="7"/>
                        </a:cxn>
                        <a:cxn ang="0">
                          <a:pos x="0" y="7"/>
                        </a:cxn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0" y="1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6" y="1"/>
                        </a:cxn>
                        <a:cxn ang="0">
                          <a:pos x="8" y="4"/>
                        </a:cxn>
                        <a:cxn ang="0">
                          <a:pos x="8" y="4"/>
                        </a:cxn>
                      </a:cxnLst>
                      <a:rect l="0" t="0" r="r" b="b"/>
                      <a:pathLst>
                        <a:path w="8" h="7">
                          <a:moveTo>
                            <a:pt x="8" y="4"/>
                          </a:moveTo>
                          <a:lnTo>
                            <a:pt x="8" y="4"/>
                          </a:lnTo>
                          <a:lnTo>
                            <a:pt x="6" y="7"/>
                          </a:lnTo>
                          <a:lnTo>
                            <a:pt x="3" y="7"/>
                          </a:lnTo>
                          <a:lnTo>
                            <a:pt x="3" y="7"/>
                          </a:lnTo>
                          <a:lnTo>
                            <a:pt x="0" y="7"/>
                          </a:lnTo>
                          <a:lnTo>
                            <a:pt x="0" y="4"/>
                          </a:lnTo>
                          <a:lnTo>
                            <a:pt x="0" y="4"/>
                          </a:lnTo>
                          <a:lnTo>
                            <a:pt x="0" y="1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6" y="1"/>
                          </a:lnTo>
                          <a:lnTo>
                            <a:pt x="8" y="4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FB765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63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5364030" y="2414871"/>
                      <a:ext cx="35596" cy="41053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5"/>
                        </a:cxn>
                        <a:cxn ang="0">
                          <a:pos x="8" y="5"/>
                        </a:cxn>
                        <a:cxn ang="0">
                          <a:pos x="6" y="6"/>
                        </a:cxn>
                        <a:cxn ang="0">
                          <a:pos x="3" y="8"/>
                        </a:cxn>
                        <a:cxn ang="0">
                          <a:pos x="3" y="8"/>
                        </a:cxn>
                        <a:cxn ang="0">
                          <a:pos x="0" y="6"/>
                        </a:cxn>
                        <a:cxn ang="0">
                          <a:pos x="0" y="5"/>
                        </a:cxn>
                        <a:cxn ang="0">
                          <a:pos x="0" y="5"/>
                        </a:cxn>
                        <a:cxn ang="0">
                          <a:pos x="0" y="2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6" y="2"/>
                        </a:cxn>
                        <a:cxn ang="0">
                          <a:pos x="8" y="5"/>
                        </a:cxn>
                        <a:cxn ang="0">
                          <a:pos x="8" y="5"/>
                        </a:cxn>
                      </a:cxnLst>
                      <a:rect l="0" t="0" r="r" b="b"/>
                      <a:pathLst>
                        <a:path w="8" h="8">
                          <a:moveTo>
                            <a:pt x="8" y="5"/>
                          </a:moveTo>
                          <a:lnTo>
                            <a:pt x="8" y="5"/>
                          </a:lnTo>
                          <a:lnTo>
                            <a:pt x="6" y="6"/>
                          </a:lnTo>
                          <a:lnTo>
                            <a:pt x="3" y="8"/>
                          </a:lnTo>
                          <a:lnTo>
                            <a:pt x="3" y="8"/>
                          </a:lnTo>
                          <a:lnTo>
                            <a:pt x="0" y="6"/>
                          </a:lnTo>
                          <a:lnTo>
                            <a:pt x="0" y="5"/>
                          </a:lnTo>
                          <a:lnTo>
                            <a:pt x="0" y="5"/>
                          </a:lnTo>
                          <a:lnTo>
                            <a:pt x="0" y="2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6" y="2"/>
                          </a:lnTo>
                          <a:lnTo>
                            <a:pt x="8" y="5"/>
                          </a:lnTo>
                          <a:lnTo>
                            <a:pt x="8" y="5"/>
                          </a:lnTo>
                          <a:close/>
                        </a:path>
                      </a:pathLst>
                    </a:custGeom>
                    <a:solidFill>
                      <a:srgbClr val="7EAA5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64" name="Freeform 4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493063" y="2348161"/>
                      <a:ext cx="889894" cy="636324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112"/>
                        </a:cxn>
                        <a:cxn ang="0">
                          <a:pos x="38" y="60"/>
                        </a:cxn>
                        <a:cxn ang="0">
                          <a:pos x="194" y="62"/>
                        </a:cxn>
                        <a:cxn ang="0">
                          <a:pos x="194" y="62"/>
                        </a:cxn>
                        <a:cxn ang="0">
                          <a:pos x="194" y="118"/>
                        </a:cxn>
                        <a:cxn ang="0">
                          <a:pos x="194" y="118"/>
                        </a:cxn>
                        <a:cxn ang="0">
                          <a:pos x="7" y="112"/>
                        </a:cxn>
                        <a:cxn ang="0">
                          <a:pos x="7" y="112"/>
                        </a:cxn>
                        <a:cxn ang="0">
                          <a:pos x="33" y="6"/>
                        </a:cxn>
                        <a:cxn ang="0">
                          <a:pos x="33" y="56"/>
                        </a:cxn>
                        <a:cxn ang="0">
                          <a:pos x="6" y="103"/>
                        </a:cxn>
                        <a:cxn ang="0">
                          <a:pos x="6" y="103"/>
                        </a:cxn>
                        <a:cxn ang="0">
                          <a:pos x="6" y="6"/>
                        </a:cxn>
                        <a:cxn ang="0">
                          <a:pos x="6" y="6"/>
                        </a:cxn>
                        <a:cxn ang="0">
                          <a:pos x="33" y="6"/>
                        </a:cxn>
                        <a:cxn ang="0">
                          <a:pos x="33" y="6"/>
                        </a:cxn>
                        <a:cxn ang="0">
                          <a:pos x="194" y="56"/>
                        </a:cxn>
                        <a:cxn ang="0">
                          <a:pos x="194" y="56"/>
                        </a:cxn>
                        <a:cxn ang="0">
                          <a:pos x="39" y="54"/>
                        </a:cxn>
                        <a:cxn ang="0">
                          <a:pos x="39" y="54"/>
                        </a:cxn>
                        <a:cxn ang="0">
                          <a:pos x="39" y="6"/>
                        </a:cxn>
                        <a:cxn ang="0">
                          <a:pos x="39" y="6"/>
                        </a:cxn>
                        <a:cxn ang="0">
                          <a:pos x="194" y="6"/>
                        </a:cxn>
                        <a:cxn ang="0">
                          <a:pos x="194" y="6"/>
                        </a:cxn>
                        <a:cxn ang="0">
                          <a:pos x="194" y="56"/>
                        </a:cxn>
                        <a:cxn ang="0">
                          <a:pos x="194" y="56"/>
                        </a:cxn>
                        <a:cxn ang="0">
                          <a:pos x="197" y="0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0" y="0"/>
                        </a:cxn>
                        <a:cxn ang="0">
                          <a:pos x="0" y="3"/>
                        </a:cxn>
                        <a:cxn ang="0">
                          <a:pos x="0" y="115"/>
                        </a:cxn>
                        <a:cxn ang="0">
                          <a:pos x="0" y="115"/>
                        </a:cxn>
                        <a:cxn ang="0">
                          <a:pos x="0" y="116"/>
                        </a:cxn>
                        <a:cxn ang="0">
                          <a:pos x="3" y="118"/>
                        </a:cxn>
                        <a:cxn ang="0">
                          <a:pos x="197" y="124"/>
                        </a:cxn>
                        <a:cxn ang="0">
                          <a:pos x="197" y="124"/>
                        </a:cxn>
                        <a:cxn ang="0">
                          <a:pos x="198" y="122"/>
                        </a:cxn>
                        <a:cxn ang="0">
                          <a:pos x="198" y="122"/>
                        </a:cxn>
                        <a:cxn ang="0">
                          <a:pos x="200" y="121"/>
                        </a:cxn>
                        <a:cxn ang="0">
                          <a:pos x="200" y="3"/>
                        </a:cxn>
                        <a:cxn ang="0">
                          <a:pos x="200" y="3"/>
                        </a:cxn>
                        <a:cxn ang="0">
                          <a:pos x="198" y="0"/>
                        </a:cxn>
                        <a:cxn ang="0">
                          <a:pos x="197" y="0"/>
                        </a:cxn>
                        <a:cxn ang="0">
                          <a:pos x="197" y="0"/>
                        </a:cxn>
                      </a:cxnLst>
                      <a:rect l="0" t="0" r="r" b="b"/>
                      <a:pathLst>
                        <a:path w="200" h="124">
                          <a:moveTo>
                            <a:pt x="7" y="112"/>
                          </a:moveTo>
                          <a:lnTo>
                            <a:pt x="38" y="60"/>
                          </a:lnTo>
                          <a:lnTo>
                            <a:pt x="194" y="62"/>
                          </a:lnTo>
                          <a:lnTo>
                            <a:pt x="194" y="62"/>
                          </a:lnTo>
                          <a:lnTo>
                            <a:pt x="194" y="118"/>
                          </a:lnTo>
                          <a:lnTo>
                            <a:pt x="194" y="118"/>
                          </a:lnTo>
                          <a:lnTo>
                            <a:pt x="7" y="112"/>
                          </a:lnTo>
                          <a:lnTo>
                            <a:pt x="7" y="112"/>
                          </a:lnTo>
                          <a:close/>
                          <a:moveTo>
                            <a:pt x="33" y="6"/>
                          </a:moveTo>
                          <a:lnTo>
                            <a:pt x="33" y="56"/>
                          </a:lnTo>
                          <a:lnTo>
                            <a:pt x="6" y="103"/>
                          </a:lnTo>
                          <a:lnTo>
                            <a:pt x="6" y="103"/>
                          </a:lnTo>
                          <a:lnTo>
                            <a:pt x="6" y="6"/>
                          </a:lnTo>
                          <a:lnTo>
                            <a:pt x="6" y="6"/>
                          </a:lnTo>
                          <a:lnTo>
                            <a:pt x="33" y="6"/>
                          </a:lnTo>
                          <a:lnTo>
                            <a:pt x="33" y="6"/>
                          </a:lnTo>
                          <a:close/>
                          <a:moveTo>
                            <a:pt x="194" y="56"/>
                          </a:moveTo>
                          <a:lnTo>
                            <a:pt x="194" y="56"/>
                          </a:lnTo>
                          <a:lnTo>
                            <a:pt x="39" y="54"/>
                          </a:lnTo>
                          <a:lnTo>
                            <a:pt x="39" y="54"/>
                          </a:lnTo>
                          <a:lnTo>
                            <a:pt x="39" y="6"/>
                          </a:lnTo>
                          <a:lnTo>
                            <a:pt x="39" y="6"/>
                          </a:lnTo>
                          <a:lnTo>
                            <a:pt x="194" y="6"/>
                          </a:lnTo>
                          <a:lnTo>
                            <a:pt x="194" y="6"/>
                          </a:lnTo>
                          <a:lnTo>
                            <a:pt x="194" y="56"/>
                          </a:lnTo>
                          <a:lnTo>
                            <a:pt x="194" y="56"/>
                          </a:lnTo>
                          <a:close/>
                          <a:moveTo>
                            <a:pt x="197" y="0"/>
                          </a:move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0" y="0"/>
                          </a:lnTo>
                          <a:lnTo>
                            <a:pt x="0" y="3"/>
                          </a:lnTo>
                          <a:lnTo>
                            <a:pt x="0" y="115"/>
                          </a:lnTo>
                          <a:lnTo>
                            <a:pt x="0" y="115"/>
                          </a:lnTo>
                          <a:lnTo>
                            <a:pt x="0" y="116"/>
                          </a:lnTo>
                          <a:lnTo>
                            <a:pt x="3" y="118"/>
                          </a:lnTo>
                          <a:lnTo>
                            <a:pt x="197" y="124"/>
                          </a:lnTo>
                          <a:lnTo>
                            <a:pt x="197" y="124"/>
                          </a:lnTo>
                          <a:lnTo>
                            <a:pt x="198" y="122"/>
                          </a:lnTo>
                          <a:lnTo>
                            <a:pt x="198" y="122"/>
                          </a:lnTo>
                          <a:lnTo>
                            <a:pt x="200" y="121"/>
                          </a:lnTo>
                          <a:lnTo>
                            <a:pt x="200" y="3"/>
                          </a:lnTo>
                          <a:lnTo>
                            <a:pt x="200" y="3"/>
                          </a:lnTo>
                          <a:lnTo>
                            <a:pt x="198" y="0"/>
                          </a:lnTo>
                          <a:lnTo>
                            <a:pt x="197" y="0"/>
                          </a:lnTo>
                          <a:lnTo>
                            <a:pt x="197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65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5404073" y="1470649"/>
                      <a:ext cx="867648" cy="169343"/>
                    </a:xfrm>
                    <a:custGeom>
                      <a:avLst/>
                      <a:gdLst/>
                      <a:ahLst/>
                      <a:cxnLst>
                        <a:cxn ang="0">
                          <a:pos x="195" y="21"/>
                        </a:cxn>
                        <a:cxn ang="0">
                          <a:pos x="0" y="33"/>
                        </a:cxn>
                        <a:cxn ang="0">
                          <a:pos x="0" y="10"/>
                        </a:cxn>
                        <a:cxn ang="0">
                          <a:pos x="195" y="0"/>
                        </a:cxn>
                        <a:cxn ang="0">
                          <a:pos x="195" y="21"/>
                        </a:cxn>
                      </a:cxnLst>
                      <a:rect l="0" t="0" r="r" b="b"/>
                      <a:pathLst>
                        <a:path w="195" h="33">
                          <a:moveTo>
                            <a:pt x="195" y="21"/>
                          </a:moveTo>
                          <a:lnTo>
                            <a:pt x="0" y="33"/>
                          </a:lnTo>
                          <a:lnTo>
                            <a:pt x="0" y="10"/>
                          </a:lnTo>
                          <a:lnTo>
                            <a:pt x="195" y="0"/>
                          </a:lnTo>
                          <a:lnTo>
                            <a:pt x="195" y="21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66" name="Freeform 4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390726" y="1455255"/>
                      <a:ext cx="929940" cy="364345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65"/>
                        </a:cxn>
                        <a:cxn ang="0">
                          <a:pos x="6" y="65"/>
                        </a:cxn>
                        <a:cxn ang="0">
                          <a:pos x="6" y="45"/>
                        </a:cxn>
                        <a:cxn ang="0">
                          <a:pos x="203" y="35"/>
                        </a:cxn>
                        <a:cxn ang="0">
                          <a:pos x="203" y="35"/>
                        </a:cxn>
                        <a:cxn ang="0">
                          <a:pos x="203" y="59"/>
                        </a:cxn>
                        <a:cxn ang="0">
                          <a:pos x="203" y="59"/>
                        </a:cxn>
                        <a:cxn ang="0">
                          <a:pos x="6" y="65"/>
                        </a:cxn>
                        <a:cxn ang="0">
                          <a:pos x="6" y="65"/>
                        </a:cxn>
                        <a:cxn ang="0">
                          <a:pos x="203" y="6"/>
                        </a:cxn>
                        <a:cxn ang="0">
                          <a:pos x="203" y="6"/>
                        </a:cxn>
                        <a:cxn ang="0">
                          <a:pos x="203" y="28"/>
                        </a:cxn>
                        <a:cxn ang="0">
                          <a:pos x="6" y="39"/>
                        </a:cxn>
                        <a:cxn ang="0">
                          <a:pos x="6" y="39"/>
                        </a:cxn>
                        <a:cxn ang="0">
                          <a:pos x="6" y="16"/>
                        </a:cxn>
                        <a:cxn ang="0">
                          <a:pos x="6" y="16"/>
                        </a:cxn>
                        <a:cxn ang="0">
                          <a:pos x="203" y="6"/>
                        </a:cxn>
                        <a:cxn ang="0">
                          <a:pos x="203" y="6"/>
                        </a:cxn>
                        <a:cxn ang="0">
                          <a:pos x="207" y="1"/>
                        </a:cxn>
                        <a:cxn ang="0">
                          <a:pos x="207" y="1"/>
                        </a:cxn>
                        <a:cxn ang="0">
                          <a:pos x="206" y="0"/>
                        </a:cxn>
                        <a:cxn ang="0">
                          <a:pos x="3" y="10"/>
                        </a:cxn>
                        <a:cxn ang="0">
                          <a:pos x="3" y="10"/>
                        </a:cxn>
                        <a:cxn ang="0">
                          <a:pos x="2" y="12"/>
                        </a:cxn>
                        <a:cxn ang="0">
                          <a:pos x="0" y="13"/>
                        </a:cxn>
                        <a:cxn ang="0">
                          <a:pos x="0" y="68"/>
                        </a:cxn>
                        <a:cxn ang="0">
                          <a:pos x="0" y="68"/>
                        </a:cxn>
                        <a:cxn ang="0">
                          <a:pos x="2" y="71"/>
                        </a:cxn>
                        <a:cxn ang="0">
                          <a:pos x="2" y="71"/>
                        </a:cxn>
                        <a:cxn ang="0">
                          <a:pos x="3" y="71"/>
                        </a:cxn>
                        <a:cxn ang="0">
                          <a:pos x="206" y="65"/>
                        </a:cxn>
                        <a:cxn ang="0">
                          <a:pos x="206" y="65"/>
                        </a:cxn>
                        <a:cxn ang="0">
                          <a:pos x="209" y="63"/>
                        </a:cxn>
                        <a:cxn ang="0">
                          <a:pos x="209" y="62"/>
                        </a:cxn>
                        <a:cxn ang="0">
                          <a:pos x="209" y="3"/>
                        </a:cxn>
                        <a:cxn ang="0">
                          <a:pos x="209" y="3"/>
                        </a:cxn>
                        <a:cxn ang="0">
                          <a:pos x="207" y="1"/>
                        </a:cxn>
                        <a:cxn ang="0">
                          <a:pos x="207" y="1"/>
                        </a:cxn>
                      </a:cxnLst>
                      <a:rect l="0" t="0" r="r" b="b"/>
                      <a:pathLst>
                        <a:path w="209" h="71">
                          <a:moveTo>
                            <a:pt x="6" y="65"/>
                          </a:moveTo>
                          <a:lnTo>
                            <a:pt x="6" y="65"/>
                          </a:lnTo>
                          <a:lnTo>
                            <a:pt x="6" y="45"/>
                          </a:lnTo>
                          <a:lnTo>
                            <a:pt x="203" y="35"/>
                          </a:lnTo>
                          <a:lnTo>
                            <a:pt x="203" y="35"/>
                          </a:lnTo>
                          <a:lnTo>
                            <a:pt x="203" y="59"/>
                          </a:lnTo>
                          <a:lnTo>
                            <a:pt x="203" y="59"/>
                          </a:lnTo>
                          <a:lnTo>
                            <a:pt x="6" y="65"/>
                          </a:lnTo>
                          <a:lnTo>
                            <a:pt x="6" y="65"/>
                          </a:lnTo>
                          <a:close/>
                          <a:moveTo>
                            <a:pt x="203" y="6"/>
                          </a:moveTo>
                          <a:lnTo>
                            <a:pt x="203" y="6"/>
                          </a:lnTo>
                          <a:lnTo>
                            <a:pt x="203" y="28"/>
                          </a:lnTo>
                          <a:lnTo>
                            <a:pt x="6" y="39"/>
                          </a:lnTo>
                          <a:lnTo>
                            <a:pt x="6" y="39"/>
                          </a:lnTo>
                          <a:lnTo>
                            <a:pt x="6" y="16"/>
                          </a:lnTo>
                          <a:lnTo>
                            <a:pt x="6" y="16"/>
                          </a:lnTo>
                          <a:lnTo>
                            <a:pt x="203" y="6"/>
                          </a:lnTo>
                          <a:lnTo>
                            <a:pt x="203" y="6"/>
                          </a:lnTo>
                          <a:close/>
                          <a:moveTo>
                            <a:pt x="207" y="1"/>
                          </a:moveTo>
                          <a:lnTo>
                            <a:pt x="207" y="1"/>
                          </a:lnTo>
                          <a:lnTo>
                            <a:pt x="206" y="0"/>
                          </a:lnTo>
                          <a:lnTo>
                            <a:pt x="3" y="10"/>
                          </a:lnTo>
                          <a:lnTo>
                            <a:pt x="3" y="10"/>
                          </a:lnTo>
                          <a:lnTo>
                            <a:pt x="2" y="12"/>
                          </a:lnTo>
                          <a:lnTo>
                            <a:pt x="0" y="13"/>
                          </a:lnTo>
                          <a:lnTo>
                            <a:pt x="0" y="68"/>
                          </a:lnTo>
                          <a:lnTo>
                            <a:pt x="0" y="68"/>
                          </a:lnTo>
                          <a:lnTo>
                            <a:pt x="2" y="71"/>
                          </a:lnTo>
                          <a:lnTo>
                            <a:pt x="2" y="71"/>
                          </a:lnTo>
                          <a:lnTo>
                            <a:pt x="3" y="71"/>
                          </a:lnTo>
                          <a:lnTo>
                            <a:pt x="206" y="65"/>
                          </a:lnTo>
                          <a:lnTo>
                            <a:pt x="206" y="65"/>
                          </a:lnTo>
                          <a:lnTo>
                            <a:pt x="209" y="63"/>
                          </a:lnTo>
                          <a:lnTo>
                            <a:pt x="209" y="62"/>
                          </a:lnTo>
                          <a:lnTo>
                            <a:pt x="209" y="3"/>
                          </a:lnTo>
                          <a:lnTo>
                            <a:pt x="209" y="3"/>
                          </a:lnTo>
                          <a:lnTo>
                            <a:pt x="207" y="1"/>
                          </a:lnTo>
                          <a:lnTo>
                            <a:pt x="207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67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6752264" y="1444992"/>
                      <a:ext cx="146834" cy="287372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29"/>
                        </a:cxn>
                        <a:cxn ang="0">
                          <a:pos x="33" y="29"/>
                        </a:cxn>
                        <a:cxn ang="0">
                          <a:pos x="32" y="40"/>
                        </a:cxn>
                        <a:cxn ang="0">
                          <a:pos x="29" y="49"/>
                        </a:cxn>
                        <a:cxn ang="0">
                          <a:pos x="23" y="55"/>
                        </a:cxn>
                        <a:cxn ang="0">
                          <a:pos x="20" y="56"/>
                        </a:cxn>
                        <a:cxn ang="0">
                          <a:pos x="16" y="56"/>
                        </a:cxn>
                        <a:cxn ang="0">
                          <a:pos x="16" y="56"/>
                        </a:cxn>
                        <a:cxn ang="0">
                          <a:pos x="13" y="56"/>
                        </a:cxn>
                        <a:cxn ang="0">
                          <a:pos x="10" y="55"/>
                        </a:cxn>
                        <a:cxn ang="0">
                          <a:pos x="4" y="49"/>
                        </a:cxn>
                        <a:cxn ang="0">
                          <a:pos x="1" y="40"/>
                        </a:cxn>
                        <a:cxn ang="0">
                          <a:pos x="0" y="29"/>
                        </a:cxn>
                        <a:cxn ang="0">
                          <a:pos x="0" y="29"/>
                        </a:cxn>
                        <a:cxn ang="0">
                          <a:pos x="1" y="18"/>
                        </a:cxn>
                        <a:cxn ang="0">
                          <a:pos x="4" y="9"/>
                        </a:cxn>
                        <a:cxn ang="0">
                          <a:pos x="10" y="3"/>
                        </a:cxn>
                        <a:cxn ang="0">
                          <a:pos x="13" y="2"/>
                        </a:cxn>
                        <a:cxn ang="0">
                          <a:pos x="16" y="0"/>
                        </a:cxn>
                        <a:cxn ang="0">
                          <a:pos x="16" y="0"/>
                        </a:cxn>
                        <a:cxn ang="0">
                          <a:pos x="20" y="2"/>
                        </a:cxn>
                        <a:cxn ang="0">
                          <a:pos x="23" y="3"/>
                        </a:cxn>
                        <a:cxn ang="0">
                          <a:pos x="29" y="9"/>
                        </a:cxn>
                        <a:cxn ang="0">
                          <a:pos x="32" y="18"/>
                        </a:cxn>
                        <a:cxn ang="0">
                          <a:pos x="33" y="29"/>
                        </a:cxn>
                        <a:cxn ang="0">
                          <a:pos x="33" y="29"/>
                        </a:cxn>
                      </a:cxnLst>
                      <a:rect l="0" t="0" r="r" b="b"/>
                      <a:pathLst>
                        <a:path w="33" h="56">
                          <a:moveTo>
                            <a:pt x="33" y="29"/>
                          </a:moveTo>
                          <a:lnTo>
                            <a:pt x="33" y="29"/>
                          </a:lnTo>
                          <a:lnTo>
                            <a:pt x="32" y="40"/>
                          </a:lnTo>
                          <a:lnTo>
                            <a:pt x="29" y="49"/>
                          </a:lnTo>
                          <a:lnTo>
                            <a:pt x="23" y="55"/>
                          </a:lnTo>
                          <a:lnTo>
                            <a:pt x="20" y="56"/>
                          </a:lnTo>
                          <a:lnTo>
                            <a:pt x="16" y="56"/>
                          </a:lnTo>
                          <a:lnTo>
                            <a:pt x="16" y="56"/>
                          </a:lnTo>
                          <a:lnTo>
                            <a:pt x="13" y="56"/>
                          </a:lnTo>
                          <a:lnTo>
                            <a:pt x="10" y="55"/>
                          </a:lnTo>
                          <a:lnTo>
                            <a:pt x="4" y="49"/>
                          </a:lnTo>
                          <a:lnTo>
                            <a:pt x="1" y="40"/>
                          </a:lnTo>
                          <a:lnTo>
                            <a:pt x="0" y="29"/>
                          </a:lnTo>
                          <a:lnTo>
                            <a:pt x="0" y="29"/>
                          </a:lnTo>
                          <a:lnTo>
                            <a:pt x="1" y="18"/>
                          </a:lnTo>
                          <a:lnTo>
                            <a:pt x="4" y="9"/>
                          </a:lnTo>
                          <a:lnTo>
                            <a:pt x="10" y="3"/>
                          </a:lnTo>
                          <a:lnTo>
                            <a:pt x="13" y="2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20" y="2"/>
                          </a:lnTo>
                          <a:lnTo>
                            <a:pt x="23" y="3"/>
                          </a:lnTo>
                          <a:lnTo>
                            <a:pt x="29" y="9"/>
                          </a:lnTo>
                          <a:lnTo>
                            <a:pt x="32" y="18"/>
                          </a:lnTo>
                          <a:lnTo>
                            <a:pt x="33" y="29"/>
                          </a:lnTo>
                          <a:lnTo>
                            <a:pt x="33" y="29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68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6948040" y="1475782"/>
                      <a:ext cx="57844" cy="118026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11"/>
                        </a:cxn>
                        <a:cxn ang="0">
                          <a:pos x="13" y="11"/>
                        </a:cxn>
                        <a:cxn ang="0">
                          <a:pos x="13" y="15"/>
                        </a:cxn>
                        <a:cxn ang="0">
                          <a:pos x="12" y="20"/>
                        </a:cxn>
                        <a:cxn ang="0">
                          <a:pos x="9" y="23"/>
                        </a:cxn>
                        <a:cxn ang="0">
                          <a:pos x="7" y="23"/>
                        </a:cxn>
                        <a:cxn ang="0">
                          <a:pos x="7" y="23"/>
                        </a:cxn>
                        <a:cxn ang="0">
                          <a:pos x="4" y="23"/>
                        </a:cxn>
                        <a:cxn ang="0">
                          <a:pos x="3" y="20"/>
                        </a:cxn>
                        <a:cxn ang="0">
                          <a:pos x="1" y="15"/>
                        </a:cxn>
                        <a:cxn ang="0">
                          <a:pos x="0" y="11"/>
                        </a:cxn>
                        <a:cxn ang="0">
                          <a:pos x="0" y="11"/>
                        </a:cxn>
                        <a:cxn ang="0">
                          <a:pos x="1" y="6"/>
                        </a:cxn>
                        <a:cxn ang="0">
                          <a:pos x="3" y="3"/>
                        </a:cxn>
                        <a:cxn ang="0">
                          <a:pos x="4" y="0"/>
                        </a:cxn>
                        <a:cxn ang="0">
                          <a:pos x="7" y="0"/>
                        </a:cxn>
                        <a:cxn ang="0">
                          <a:pos x="7" y="0"/>
                        </a:cxn>
                        <a:cxn ang="0">
                          <a:pos x="9" y="0"/>
                        </a:cxn>
                        <a:cxn ang="0">
                          <a:pos x="12" y="3"/>
                        </a:cxn>
                        <a:cxn ang="0">
                          <a:pos x="13" y="6"/>
                        </a:cxn>
                        <a:cxn ang="0">
                          <a:pos x="13" y="11"/>
                        </a:cxn>
                        <a:cxn ang="0">
                          <a:pos x="13" y="11"/>
                        </a:cxn>
                      </a:cxnLst>
                      <a:rect l="0" t="0" r="r" b="b"/>
                      <a:pathLst>
                        <a:path w="13" h="23">
                          <a:moveTo>
                            <a:pt x="13" y="11"/>
                          </a:moveTo>
                          <a:lnTo>
                            <a:pt x="13" y="11"/>
                          </a:lnTo>
                          <a:lnTo>
                            <a:pt x="13" y="15"/>
                          </a:lnTo>
                          <a:lnTo>
                            <a:pt x="12" y="20"/>
                          </a:lnTo>
                          <a:lnTo>
                            <a:pt x="9" y="23"/>
                          </a:lnTo>
                          <a:lnTo>
                            <a:pt x="7" y="23"/>
                          </a:lnTo>
                          <a:lnTo>
                            <a:pt x="7" y="23"/>
                          </a:lnTo>
                          <a:lnTo>
                            <a:pt x="4" y="23"/>
                          </a:lnTo>
                          <a:lnTo>
                            <a:pt x="3" y="20"/>
                          </a:lnTo>
                          <a:lnTo>
                            <a:pt x="1" y="15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1" y="6"/>
                          </a:lnTo>
                          <a:lnTo>
                            <a:pt x="3" y="3"/>
                          </a:lnTo>
                          <a:lnTo>
                            <a:pt x="4" y="0"/>
                          </a:lnTo>
                          <a:lnTo>
                            <a:pt x="7" y="0"/>
                          </a:lnTo>
                          <a:lnTo>
                            <a:pt x="7" y="0"/>
                          </a:lnTo>
                          <a:lnTo>
                            <a:pt x="9" y="0"/>
                          </a:lnTo>
                          <a:lnTo>
                            <a:pt x="12" y="3"/>
                          </a:lnTo>
                          <a:lnTo>
                            <a:pt x="13" y="6"/>
                          </a:lnTo>
                          <a:lnTo>
                            <a:pt x="13" y="11"/>
                          </a:lnTo>
                          <a:lnTo>
                            <a:pt x="13" y="11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69" name="Freeform 4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635446" y="3471989"/>
                      <a:ext cx="347059" cy="425925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42"/>
                        </a:cxn>
                        <a:cxn ang="0">
                          <a:pos x="15" y="30"/>
                        </a:cxn>
                        <a:cxn ang="0">
                          <a:pos x="21" y="21"/>
                        </a:cxn>
                        <a:cxn ang="0">
                          <a:pos x="28" y="15"/>
                        </a:cxn>
                        <a:cxn ang="0">
                          <a:pos x="39" y="12"/>
                        </a:cxn>
                        <a:cxn ang="0">
                          <a:pos x="45" y="14"/>
                        </a:cxn>
                        <a:cxn ang="0">
                          <a:pos x="54" y="18"/>
                        </a:cxn>
                        <a:cxn ang="0">
                          <a:pos x="62" y="26"/>
                        </a:cxn>
                        <a:cxn ang="0">
                          <a:pos x="66" y="36"/>
                        </a:cxn>
                        <a:cxn ang="0">
                          <a:pos x="66" y="42"/>
                        </a:cxn>
                        <a:cxn ang="0">
                          <a:pos x="65" y="53"/>
                        </a:cxn>
                        <a:cxn ang="0">
                          <a:pos x="59" y="62"/>
                        </a:cxn>
                        <a:cxn ang="0">
                          <a:pos x="50" y="70"/>
                        </a:cxn>
                        <a:cxn ang="0">
                          <a:pos x="39" y="71"/>
                        </a:cxn>
                        <a:cxn ang="0">
                          <a:pos x="34" y="71"/>
                        </a:cxn>
                        <a:cxn ang="0">
                          <a:pos x="24" y="67"/>
                        </a:cxn>
                        <a:cxn ang="0">
                          <a:pos x="16" y="58"/>
                        </a:cxn>
                        <a:cxn ang="0">
                          <a:pos x="13" y="48"/>
                        </a:cxn>
                        <a:cxn ang="0">
                          <a:pos x="12" y="42"/>
                        </a:cxn>
                        <a:cxn ang="0">
                          <a:pos x="0" y="42"/>
                        </a:cxn>
                        <a:cxn ang="0">
                          <a:pos x="3" y="58"/>
                        </a:cxn>
                        <a:cxn ang="0">
                          <a:pos x="12" y="71"/>
                        </a:cxn>
                        <a:cxn ang="0">
                          <a:pos x="24" y="80"/>
                        </a:cxn>
                        <a:cxn ang="0">
                          <a:pos x="39" y="83"/>
                        </a:cxn>
                        <a:cxn ang="0">
                          <a:pos x="47" y="82"/>
                        </a:cxn>
                        <a:cxn ang="0">
                          <a:pos x="62" y="76"/>
                        </a:cxn>
                        <a:cxn ang="0">
                          <a:pos x="72" y="65"/>
                        </a:cxn>
                        <a:cxn ang="0">
                          <a:pos x="77" y="50"/>
                        </a:cxn>
                        <a:cxn ang="0">
                          <a:pos x="78" y="42"/>
                        </a:cxn>
                        <a:cxn ang="0">
                          <a:pos x="75" y="26"/>
                        </a:cxn>
                        <a:cxn ang="0">
                          <a:pos x="66" y="12"/>
                        </a:cxn>
                        <a:cxn ang="0">
                          <a:pos x="54" y="3"/>
                        </a:cxn>
                        <a:cxn ang="0">
                          <a:pos x="39" y="0"/>
                        </a:cxn>
                        <a:cxn ang="0">
                          <a:pos x="31" y="2"/>
                        </a:cxn>
                        <a:cxn ang="0">
                          <a:pos x="18" y="8"/>
                        </a:cxn>
                        <a:cxn ang="0">
                          <a:pos x="7" y="18"/>
                        </a:cxn>
                        <a:cxn ang="0">
                          <a:pos x="1" y="33"/>
                        </a:cxn>
                        <a:cxn ang="0">
                          <a:pos x="0" y="42"/>
                        </a:cxn>
                      </a:cxnLst>
                      <a:rect l="0" t="0" r="r" b="b"/>
                      <a:pathLst>
                        <a:path w="78" h="83">
                          <a:moveTo>
                            <a:pt x="12" y="42"/>
                          </a:moveTo>
                          <a:lnTo>
                            <a:pt x="12" y="42"/>
                          </a:lnTo>
                          <a:lnTo>
                            <a:pt x="13" y="36"/>
                          </a:lnTo>
                          <a:lnTo>
                            <a:pt x="15" y="30"/>
                          </a:lnTo>
                          <a:lnTo>
                            <a:pt x="16" y="26"/>
                          </a:lnTo>
                          <a:lnTo>
                            <a:pt x="21" y="21"/>
                          </a:lnTo>
                          <a:lnTo>
                            <a:pt x="24" y="18"/>
                          </a:lnTo>
                          <a:lnTo>
                            <a:pt x="28" y="15"/>
                          </a:lnTo>
                          <a:lnTo>
                            <a:pt x="34" y="14"/>
                          </a:lnTo>
                          <a:lnTo>
                            <a:pt x="39" y="12"/>
                          </a:lnTo>
                          <a:lnTo>
                            <a:pt x="39" y="12"/>
                          </a:lnTo>
                          <a:lnTo>
                            <a:pt x="45" y="14"/>
                          </a:lnTo>
                          <a:lnTo>
                            <a:pt x="50" y="15"/>
                          </a:lnTo>
                          <a:lnTo>
                            <a:pt x="54" y="18"/>
                          </a:lnTo>
                          <a:lnTo>
                            <a:pt x="59" y="21"/>
                          </a:lnTo>
                          <a:lnTo>
                            <a:pt x="62" y="26"/>
                          </a:lnTo>
                          <a:lnTo>
                            <a:pt x="65" y="30"/>
                          </a:lnTo>
                          <a:lnTo>
                            <a:pt x="66" y="36"/>
                          </a:lnTo>
                          <a:lnTo>
                            <a:pt x="66" y="42"/>
                          </a:lnTo>
                          <a:lnTo>
                            <a:pt x="66" y="42"/>
                          </a:lnTo>
                          <a:lnTo>
                            <a:pt x="66" y="48"/>
                          </a:lnTo>
                          <a:lnTo>
                            <a:pt x="65" y="53"/>
                          </a:lnTo>
                          <a:lnTo>
                            <a:pt x="62" y="58"/>
                          </a:lnTo>
                          <a:lnTo>
                            <a:pt x="59" y="62"/>
                          </a:lnTo>
                          <a:lnTo>
                            <a:pt x="54" y="67"/>
                          </a:lnTo>
                          <a:lnTo>
                            <a:pt x="50" y="70"/>
                          </a:lnTo>
                          <a:lnTo>
                            <a:pt x="45" y="71"/>
                          </a:lnTo>
                          <a:lnTo>
                            <a:pt x="39" y="71"/>
                          </a:lnTo>
                          <a:lnTo>
                            <a:pt x="39" y="71"/>
                          </a:lnTo>
                          <a:lnTo>
                            <a:pt x="34" y="71"/>
                          </a:lnTo>
                          <a:lnTo>
                            <a:pt x="28" y="70"/>
                          </a:lnTo>
                          <a:lnTo>
                            <a:pt x="24" y="67"/>
                          </a:lnTo>
                          <a:lnTo>
                            <a:pt x="21" y="62"/>
                          </a:lnTo>
                          <a:lnTo>
                            <a:pt x="16" y="58"/>
                          </a:lnTo>
                          <a:lnTo>
                            <a:pt x="15" y="53"/>
                          </a:lnTo>
                          <a:lnTo>
                            <a:pt x="13" y="48"/>
                          </a:lnTo>
                          <a:lnTo>
                            <a:pt x="12" y="42"/>
                          </a:lnTo>
                          <a:lnTo>
                            <a:pt x="12" y="42"/>
                          </a:lnTo>
                          <a:close/>
                          <a:moveTo>
                            <a:pt x="0" y="42"/>
                          </a:moveTo>
                          <a:lnTo>
                            <a:pt x="0" y="42"/>
                          </a:lnTo>
                          <a:lnTo>
                            <a:pt x="1" y="50"/>
                          </a:lnTo>
                          <a:lnTo>
                            <a:pt x="3" y="58"/>
                          </a:lnTo>
                          <a:lnTo>
                            <a:pt x="7" y="65"/>
                          </a:lnTo>
                          <a:lnTo>
                            <a:pt x="12" y="71"/>
                          </a:lnTo>
                          <a:lnTo>
                            <a:pt x="18" y="76"/>
                          </a:lnTo>
                          <a:lnTo>
                            <a:pt x="24" y="80"/>
                          </a:lnTo>
                          <a:lnTo>
                            <a:pt x="31" y="82"/>
                          </a:lnTo>
                          <a:lnTo>
                            <a:pt x="39" y="83"/>
                          </a:lnTo>
                          <a:lnTo>
                            <a:pt x="39" y="83"/>
                          </a:lnTo>
                          <a:lnTo>
                            <a:pt x="47" y="82"/>
                          </a:lnTo>
                          <a:lnTo>
                            <a:pt x="54" y="80"/>
                          </a:lnTo>
                          <a:lnTo>
                            <a:pt x="62" y="76"/>
                          </a:lnTo>
                          <a:lnTo>
                            <a:pt x="66" y="71"/>
                          </a:lnTo>
                          <a:lnTo>
                            <a:pt x="72" y="65"/>
                          </a:lnTo>
                          <a:lnTo>
                            <a:pt x="75" y="58"/>
                          </a:lnTo>
                          <a:lnTo>
                            <a:pt x="77" y="50"/>
                          </a:lnTo>
                          <a:lnTo>
                            <a:pt x="78" y="42"/>
                          </a:lnTo>
                          <a:lnTo>
                            <a:pt x="78" y="42"/>
                          </a:lnTo>
                          <a:lnTo>
                            <a:pt x="77" y="33"/>
                          </a:lnTo>
                          <a:lnTo>
                            <a:pt x="75" y="26"/>
                          </a:lnTo>
                          <a:lnTo>
                            <a:pt x="72" y="18"/>
                          </a:lnTo>
                          <a:lnTo>
                            <a:pt x="66" y="12"/>
                          </a:lnTo>
                          <a:lnTo>
                            <a:pt x="62" y="8"/>
                          </a:lnTo>
                          <a:lnTo>
                            <a:pt x="54" y="3"/>
                          </a:lnTo>
                          <a:lnTo>
                            <a:pt x="47" y="2"/>
                          </a:lnTo>
                          <a:lnTo>
                            <a:pt x="39" y="0"/>
                          </a:lnTo>
                          <a:lnTo>
                            <a:pt x="39" y="0"/>
                          </a:lnTo>
                          <a:lnTo>
                            <a:pt x="31" y="2"/>
                          </a:lnTo>
                          <a:lnTo>
                            <a:pt x="24" y="3"/>
                          </a:lnTo>
                          <a:lnTo>
                            <a:pt x="18" y="8"/>
                          </a:lnTo>
                          <a:lnTo>
                            <a:pt x="12" y="12"/>
                          </a:lnTo>
                          <a:lnTo>
                            <a:pt x="7" y="18"/>
                          </a:lnTo>
                          <a:lnTo>
                            <a:pt x="3" y="26"/>
                          </a:lnTo>
                          <a:lnTo>
                            <a:pt x="1" y="33"/>
                          </a:lnTo>
                          <a:lnTo>
                            <a:pt x="0" y="42"/>
                          </a:lnTo>
                          <a:lnTo>
                            <a:pt x="0" y="42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6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81" name="Group 1062"/>
                  <p:cNvGrpSpPr/>
                  <p:nvPr/>
                </p:nvGrpSpPr>
                <p:grpSpPr>
                  <a:xfrm>
                    <a:off x="11415540" y="2925369"/>
                    <a:ext cx="363486" cy="546224"/>
                    <a:chOff x="1600200" y="2360613"/>
                    <a:chExt cx="958850" cy="1249362"/>
                  </a:xfrm>
                </p:grpSpPr>
                <p:sp>
                  <p:nvSpPr>
                    <p:cNvPr id="196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1617663" y="2374900"/>
                      <a:ext cx="446088" cy="122078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7"/>
                        </a:cxn>
                        <a:cxn ang="0">
                          <a:pos x="0" y="17"/>
                        </a:cxn>
                        <a:cxn ang="0">
                          <a:pos x="0" y="730"/>
                        </a:cxn>
                        <a:cxn ang="0">
                          <a:pos x="0" y="730"/>
                        </a:cxn>
                        <a:cxn ang="0">
                          <a:pos x="0" y="731"/>
                        </a:cxn>
                        <a:cxn ang="0">
                          <a:pos x="1" y="734"/>
                        </a:cxn>
                        <a:cxn ang="0">
                          <a:pos x="3" y="734"/>
                        </a:cxn>
                        <a:cxn ang="0">
                          <a:pos x="3" y="734"/>
                        </a:cxn>
                        <a:cxn ang="0">
                          <a:pos x="29" y="742"/>
                        </a:cxn>
                        <a:cxn ang="0">
                          <a:pos x="50" y="746"/>
                        </a:cxn>
                        <a:cxn ang="0">
                          <a:pos x="77" y="751"/>
                        </a:cxn>
                        <a:cxn ang="0">
                          <a:pos x="113" y="757"/>
                        </a:cxn>
                        <a:cxn ang="0">
                          <a:pos x="157" y="761"/>
                        </a:cxn>
                        <a:cxn ang="0">
                          <a:pos x="212" y="766"/>
                        </a:cxn>
                        <a:cxn ang="0">
                          <a:pos x="275" y="769"/>
                        </a:cxn>
                        <a:cxn ang="0">
                          <a:pos x="275" y="769"/>
                        </a:cxn>
                        <a:cxn ang="0">
                          <a:pos x="281" y="769"/>
                        </a:cxn>
                        <a:cxn ang="0">
                          <a:pos x="281" y="0"/>
                        </a:cxn>
                        <a:cxn ang="0">
                          <a:pos x="281" y="0"/>
                        </a:cxn>
                        <a:cxn ang="0">
                          <a:pos x="275" y="0"/>
                        </a:cxn>
                        <a:cxn ang="0">
                          <a:pos x="275" y="0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</a:cxnLst>
                      <a:rect l="0" t="0" r="r" b="b"/>
                      <a:pathLst>
                        <a:path w="281" h="769">
                          <a:moveTo>
                            <a:pt x="0" y="17"/>
                          </a:moveTo>
                          <a:lnTo>
                            <a:pt x="0" y="17"/>
                          </a:lnTo>
                          <a:lnTo>
                            <a:pt x="0" y="730"/>
                          </a:lnTo>
                          <a:lnTo>
                            <a:pt x="0" y="730"/>
                          </a:lnTo>
                          <a:lnTo>
                            <a:pt x="0" y="731"/>
                          </a:lnTo>
                          <a:lnTo>
                            <a:pt x="1" y="734"/>
                          </a:lnTo>
                          <a:lnTo>
                            <a:pt x="3" y="734"/>
                          </a:lnTo>
                          <a:lnTo>
                            <a:pt x="3" y="734"/>
                          </a:lnTo>
                          <a:lnTo>
                            <a:pt x="29" y="742"/>
                          </a:lnTo>
                          <a:lnTo>
                            <a:pt x="50" y="746"/>
                          </a:lnTo>
                          <a:lnTo>
                            <a:pt x="77" y="751"/>
                          </a:lnTo>
                          <a:lnTo>
                            <a:pt x="113" y="757"/>
                          </a:lnTo>
                          <a:lnTo>
                            <a:pt x="157" y="761"/>
                          </a:lnTo>
                          <a:lnTo>
                            <a:pt x="212" y="766"/>
                          </a:lnTo>
                          <a:lnTo>
                            <a:pt x="275" y="769"/>
                          </a:lnTo>
                          <a:lnTo>
                            <a:pt x="275" y="769"/>
                          </a:lnTo>
                          <a:lnTo>
                            <a:pt x="281" y="769"/>
                          </a:lnTo>
                          <a:lnTo>
                            <a:pt x="281" y="0"/>
                          </a:lnTo>
                          <a:lnTo>
                            <a:pt x="281" y="0"/>
                          </a:lnTo>
                          <a:lnTo>
                            <a:pt x="275" y="0"/>
                          </a:lnTo>
                          <a:lnTo>
                            <a:pt x="275" y="0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8C8C8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97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1627188" y="2378075"/>
                      <a:ext cx="434975" cy="120015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7"/>
                        </a:cxn>
                        <a:cxn ang="0">
                          <a:pos x="0" y="17"/>
                        </a:cxn>
                        <a:cxn ang="0">
                          <a:pos x="0" y="717"/>
                        </a:cxn>
                        <a:cxn ang="0">
                          <a:pos x="0" y="717"/>
                        </a:cxn>
                        <a:cxn ang="0">
                          <a:pos x="0" y="718"/>
                        </a:cxn>
                        <a:cxn ang="0">
                          <a:pos x="1" y="722"/>
                        </a:cxn>
                        <a:cxn ang="0">
                          <a:pos x="3" y="722"/>
                        </a:cxn>
                        <a:cxn ang="0">
                          <a:pos x="3" y="722"/>
                        </a:cxn>
                        <a:cxn ang="0">
                          <a:pos x="27" y="729"/>
                        </a:cxn>
                        <a:cxn ang="0">
                          <a:pos x="48" y="734"/>
                        </a:cxn>
                        <a:cxn ang="0">
                          <a:pos x="76" y="738"/>
                        </a:cxn>
                        <a:cxn ang="0">
                          <a:pos x="110" y="744"/>
                        </a:cxn>
                        <a:cxn ang="0">
                          <a:pos x="153" y="749"/>
                        </a:cxn>
                        <a:cxn ang="0">
                          <a:pos x="206" y="753"/>
                        </a:cxn>
                        <a:cxn ang="0">
                          <a:pos x="269" y="756"/>
                        </a:cxn>
                        <a:cxn ang="0">
                          <a:pos x="269" y="756"/>
                        </a:cxn>
                        <a:cxn ang="0">
                          <a:pos x="274" y="756"/>
                        </a:cxn>
                        <a:cxn ang="0">
                          <a:pos x="274" y="0"/>
                        </a:cxn>
                        <a:cxn ang="0">
                          <a:pos x="274" y="0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</a:cxnLst>
                      <a:rect l="0" t="0" r="r" b="b"/>
                      <a:pathLst>
                        <a:path w="274" h="756">
                          <a:moveTo>
                            <a:pt x="0" y="17"/>
                          </a:moveTo>
                          <a:lnTo>
                            <a:pt x="0" y="17"/>
                          </a:lnTo>
                          <a:lnTo>
                            <a:pt x="0" y="717"/>
                          </a:lnTo>
                          <a:lnTo>
                            <a:pt x="0" y="717"/>
                          </a:lnTo>
                          <a:lnTo>
                            <a:pt x="0" y="718"/>
                          </a:lnTo>
                          <a:lnTo>
                            <a:pt x="1" y="722"/>
                          </a:lnTo>
                          <a:lnTo>
                            <a:pt x="3" y="722"/>
                          </a:lnTo>
                          <a:lnTo>
                            <a:pt x="3" y="722"/>
                          </a:lnTo>
                          <a:lnTo>
                            <a:pt x="27" y="729"/>
                          </a:lnTo>
                          <a:lnTo>
                            <a:pt x="48" y="734"/>
                          </a:lnTo>
                          <a:lnTo>
                            <a:pt x="76" y="738"/>
                          </a:lnTo>
                          <a:lnTo>
                            <a:pt x="110" y="744"/>
                          </a:lnTo>
                          <a:lnTo>
                            <a:pt x="153" y="749"/>
                          </a:lnTo>
                          <a:lnTo>
                            <a:pt x="206" y="753"/>
                          </a:lnTo>
                          <a:lnTo>
                            <a:pt x="269" y="756"/>
                          </a:lnTo>
                          <a:lnTo>
                            <a:pt x="269" y="756"/>
                          </a:lnTo>
                          <a:lnTo>
                            <a:pt x="274" y="756"/>
                          </a:lnTo>
                          <a:lnTo>
                            <a:pt x="274" y="0"/>
                          </a:lnTo>
                          <a:lnTo>
                            <a:pt x="274" y="0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98" name="Freeform 197"/>
                    <p:cNvSpPr>
                      <a:spLocks/>
                    </p:cNvSpPr>
                    <p:nvPr/>
                  </p:nvSpPr>
                  <p:spPr bwMode="auto">
                    <a:xfrm>
                      <a:off x="2127250" y="2382838"/>
                      <a:ext cx="412750" cy="118586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747"/>
                        </a:cxn>
                        <a:cxn ang="0">
                          <a:pos x="0" y="747"/>
                        </a:cxn>
                        <a:cxn ang="0">
                          <a:pos x="260" y="634"/>
                        </a:cxn>
                        <a:cxn ang="0">
                          <a:pos x="260" y="634"/>
                        </a:cxn>
                        <a:cxn ang="0">
                          <a:pos x="260" y="41"/>
                        </a:cxn>
                        <a:cxn ang="0">
                          <a:pos x="260" y="4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60" h="747">
                          <a:moveTo>
                            <a:pt x="0" y="0"/>
                          </a:moveTo>
                          <a:lnTo>
                            <a:pt x="0" y="747"/>
                          </a:lnTo>
                          <a:lnTo>
                            <a:pt x="0" y="747"/>
                          </a:lnTo>
                          <a:lnTo>
                            <a:pt x="260" y="634"/>
                          </a:lnTo>
                          <a:lnTo>
                            <a:pt x="260" y="634"/>
                          </a:lnTo>
                          <a:lnTo>
                            <a:pt x="260" y="41"/>
                          </a:lnTo>
                          <a:lnTo>
                            <a:pt x="260" y="4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6666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99" name="Freeform 198"/>
                    <p:cNvSpPr>
                      <a:spLocks/>
                    </p:cNvSpPr>
                    <p:nvPr/>
                  </p:nvSpPr>
                  <p:spPr bwMode="auto">
                    <a:xfrm>
                      <a:off x="2127250" y="2435225"/>
                      <a:ext cx="412750" cy="1133475"/>
                    </a:xfrm>
                    <a:custGeom>
                      <a:avLst/>
                      <a:gdLst/>
                      <a:ahLst/>
                      <a:cxnLst>
                        <a:cxn ang="0">
                          <a:pos x="213" y="0"/>
                        </a:cxn>
                        <a:cxn ang="0">
                          <a:pos x="213" y="0"/>
                        </a:cxn>
                        <a:cxn ang="0">
                          <a:pos x="260" y="8"/>
                        </a:cxn>
                        <a:cxn ang="0">
                          <a:pos x="260" y="8"/>
                        </a:cxn>
                        <a:cxn ang="0">
                          <a:pos x="260" y="601"/>
                        </a:cxn>
                        <a:cxn ang="0">
                          <a:pos x="260" y="601"/>
                        </a:cxn>
                        <a:cxn ang="0">
                          <a:pos x="0" y="714"/>
                        </a:cxn>
                        <a:cxn ang="0">
                          <a:pos x="0" y="454"/>
                        </a:cxn>
                        <a:cxn ang="0">
                          <a:pos x="0" y="454"/>
                        </a:cxn>
                        <a:cxn ang="0">
                          <a:pos x="6" y="434"/>
                        </a:cxn>
                        <a:cxn ang="0">
                          <a:pos x="13" y="415"/>
                        </a:cxn>
                        <a:cxn ang="0">
                          <a:pos x="21" y="398"/>
                        </a:cxn>
                        <a:cxn ang="0">
                          <a:pos x="28" y="381"/>
                        </a:cxn>
                        <a:cxn ang="0">
                          <a:pos x="36" y="366"/>
                        </a:cxn>
                        <a:cxn ang="0">
                          <a:pos x="45" y="353"/>
                        </a:cxn>
                        <a:cxn ang="0">
                          <a:pos x="63" y="327"/>
                        </a:cxn>
                        <a:cxn ang="0">
                          <a:pos x="83" y="304"/>
                        </a:cxn>
                        <a:cxn ang="0">
                          <a:pos x="103" y="285"/>
                        </a:cxn>
                        <a:cxn ang="0">
                          <a:pos x="142" y="247"/>
                        </a:cxn>
                        <a:cxn ang="0">
                          <a:pos x="160" y="227"/>
                        </a:cxn>
                        <a:cxn ang="0">
                          <a:pos x="177" y="207"/>
                        </a:cxn>
                        <a:cxn ang="0">
                          <a:pos x="184" y="195"/>
                        </a:cxn>
                        <a:cxn ang="0">
                          <a:pos x="192" y="183"/>
                        </a:cxn>
                        <a:cxn ang="0">
                          <a:pos x="198" y="171"/>
                        </a:cxn>
                        <a:cxn ang="0">
                          <a:pos x="202" y="158"/>
                        </a:cxn>
                        <a:cxn ang="0">
                          <a:pos x="208" y="142"/>
                        </a:cxn>
                        <a:cxn ang="0">
                          <a:pos x="211" y="126"/>
                        </a:cxn>
                        <a:cxn ang="0">
                          <a:pos x="215" y="109"/>
                        </a:cxn>
                        <a:cxn ang="0">
                          <a:pos x="216" y="91"/>
                        </a:cxn>
                        <a:cxn ang="0">
                          <a:pos x="218" y="70"/>
                        </a:cxn>
                        <a:cxn ang="0">
                          <a:pos x="218" y="49"/>
                        </a:cxn>
                        <a:cxn ang="0">
                          <a:pos x="216" y="26"/>
                        </a:cxn>
                        <a:cxn ang="0">
                          <a:pos x="213" y="0"/>
                        </a:cxn>
                        <a:cxn ang="0">
                          <a:pos x="213" y="0"/>
                        </a:cxn>
                      </a:cxnLst>
                      <a:rect l="0" t="0" r="r" b="b"/>
                      <a:pathLst>
                        <a:path w="260" h="714">
                          <a:moveTo>
                            <a:pt x="213" y="0"/>
                          </a:moveTo>
                          <a:lnTo>
                            <a:pt x="213" y="0"/>
                          </a:lnTo>
                          <a:lnTo>
                            <a:pt x="260" y="8"/>
                          </a:lnTo>
                          <a:lnTo>
                            <a:pt x="260" y="8"/>
                          </a:lnTo>
                          <a:lnTo>
                            <a:pt x="260" y="601"/>
                          </a:lnTo>
                          <a:lnTo>
                            <a:pt x="260" y="601"/>
                          </a:lnTo>
                          <a:lnTo>
                            <a:pt x="0" y="714"/>
                          </a:lnTo>
                          <a:lnTo>
                            <a:pt x="0" y="454"/>
                          </a:lnTo>
                          <a:lnTo>
                            <a:pt x="0" y="454"/>
                          </a:lnTo>
                          <a:lnTo>
                            <a:pt x="6" y="434"/>
                          </a:lnTo>
                          <a:lnTo>
                            <a:pt x="13" y="415"/>
                          </a:lnTo>
                          <a:lnTo>
                            <a:pt x="21" y="398"/>
                          </a:lnTo>
                          <a:lnTo>
                            <a:pt x="28" y="381"/>
                          </a:lnTo>
                          <a:lnTo>
                            <a:pt x="36" y="366"/>
                          </a:lnTo>
                          <a:lnTo>
                            <a:pt x="45" y="353"/>
                          </a:lnTo>
                          <a:lnTo>
                            <a:pt x="63" y="327"/>
                          </a:lnTo>
                          <a:lnTo>
                            <a:pt x="83" y="304"/>
                          </a:lnTo>
                          <a:lnTo>
                            <a:pt x="103" y="285"/>
                          </a:lnTo>
                          <a:lnTo>
                            <a:pt x="142" y="247"/>
                          </a:lnTo>
                          <a:lnTo>
                            <a:pt x="160" y="227"/>
                          </a:lnTo>
                          <a:lnTo>
                            <a:pt x="177" y="207"/>
                          </a:lnTo>
                          <a:lnTo>
                            <a:pt x="184" y="195"/>
                          </a:lnTo>
                          <a:lnTo>
                            <a:pt x="192" y="183"/>
                          </a:lnTo>
                          <a:lnTo>
                            <a:pt x="198" y="171"/>
                          </a:lnTo>
                          <a:lnTo>
                            <a:pt x="202" y="158"/>
                          </a:lnTo>
                          <a:lnTo>
                            <a:pt x="208" y="142"/>
                          </a:lnTo>
                          <a:lnTo>
                            <a:pt x="211" y="126"/>
                          </a:lnTo>
                          <a:lnTo>
                            <a:pt x="215" y="109"/>
                          </a:lnTo>
                          <a:lnTo>
                            <a:pt x="216" y="91"/>
                          </a:lnTo>
                          <a:lnTo>
                            <a:pt x="218" y="70"/>
                          </a:lnTo>
                          <a:lnTo>
                            <a:pt x="218" y="49"/>
                          </a:lnTo>
                          <a:lnTo>
                            <a:pt x="216" y="26"/>
                          </a:lnTo>
                          <a:lnTo>
                            <a:pt x="213" y="0"/>
                          </a:lnTo>
                          <a:lnTo>
                            <a:pt x="213" y="0"/>
                          </a:lnTo>
                          <a:close/>
                        </a:path>
                      </a:pathLst>
                    </a:custGeom>
                    <a:solidFill>
                      <a:srgbClr val="59595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00" name="Freeform 199"/>
                    <p:cNvSpPr>
                      <a:spLocks/>
                    </p:cNvSpPr>
                    <p:nvPr/>
                  </p:nvSpPr>
                  <p:spPr bwMode="auto">
                    <a:xfrm>
                      <a:off x="2054225" y="2374900"/>
                      <a:ext cx="55563" cy="122078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769"/>
                        </a:cxn>
                        <a:cxn ang="0">
                          <a:pos x="0" y="769"/>
                        </a:cxn>
                        <a:cxn ang="0">
                          <a:pos x="9" y="767"/>
                        </a:cxn>
                        <a:cxn ang="0">
                          <a:pos x="9" y="767"/>
                        </a:cxn>
                        <a:cxn ang="0">
                          <a:pos x="18" y="764"/>
                        </a:cxn>
                        <a:cxn ang="0">
                          <a:pos x="26" y="761"/>
                        </a:cxn>
                        <a:cxn ang="0">
                          <a:pos x="35" y="754"/>
                        </a:cxn>
                        <a:cxn ang="0">
                          <a:pos x="35" y="6"/>
                        </a:cxn>
                        <a:cxn ang="0">
                          <a:pos x="35" y="6"/>
                        </a:cxn>
                        <a:cxn ang="0">
                          <a:pos x="26" y="3"/>
                        </a:cxn>
                        <a:cxn ang="0">
                          <a:pos x="18" y="2"/>
                        </a:cxn>
                        <a:cxn ang="0">
                          <a:pos x="11" y="0"/>
                        </a:cxn>
                        <a:cxn ang="0">
                          <a:pos x="11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35" h="769">
                          <a:moveTo>
                            <a:pt x="0" y="0"/>
                          </a:moveTo>
                          <a:lnTo>
                            <a:pt x="0" y="769"/>
                          </a:lnTo>
                          <a:lnTo>
                            <a:pt x="0" y="769"/>
                          </a:lnTo>
                          <a:lnTo>
                            <a:pt x="9" y="767"/>
                          </a:lnTo>
                          <a:lnTo>
                            <a:pt x="9" y="767"/>
                          </a:lnTo>
                          <a:lnTo>
                            <a:pt x="18" y="764"/>
                          </a:lnTo>
                          <a:lnTo>
                            <a:pt x="26" y="761"/>
                          </a:lnTo>
                          <a:lnTo>
                            <a:pt x="35" y="754"/>
                          </a:lnTo>
                          <a:lnTo>
                            <a:pt x="35" y="6"/>
                          </a:lnTo>
                          <a:lnTo>
                            <a:pt x="35" y="6"/>
                          </a:lnTo>
                          <a:lnTo>
                            <a:pt x="26" y="3"/>
                          </a:lnTo>
                          <a:lnTo>
                            <a:pt x="18" y="2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C8C8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01" name="Freeform 200"/>
                    <p:cNvSpPr>
                      <a:spLocks/>
                    </p:cNvSpPr>
                    <p:nvPr/>
                  </p:nvSpPr>
                  <p:spPr bwMode="auto">
                    <a:xfrm>
                      <a:off x="1720850" y="2716213"/>
                      <a:ext cx="42863" cy="158750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0"/>
                        </a:cxn>
                        <a:cxn ang="0">
                          <a:pos x="27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100"/>
                        </a:cxn>
                        <a:cxn ang="0">
                          <a:pos x="27" y="52"/>
                        </a:cxn>
                        <a:cxn ang="0">
                          <a:pos x="27" y="0"/>
                        </a:cxn>
                      </a:cxnLst>
                      <a:rect l="0" t="0" r="r" b="b"/>
                      <a:pathLst>
                        <a:path w="27" h="100">
                          <a:moveTo>
                            <a:pt x="27" y="0"/>
                          </a:moveTo>
                          <a:lnTo>
                            <a:pt x="27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100"/>
                          </a:lnTo>
                          <a:lnTo>
                            <a:pt x="27" y="52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59595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02" name="Freeform 201"/>
                    <p:cNvSpPr>
                      <a:spLocks/>
                    </p:cNvSpPr>
                    <p:nvPr/>
                  </p:nvSpPr>
                  <p:spPr bwMode="auto">
                    <a:xfrm>
                      <a:off x="1727200" y="2725738"/>
                      <a:ext cx="39688" cy="147637"/>
                    </a:xfrm>
                    <a:custGeom>
                      <a:avLst/>
                      <a:gdLst/>
                      <a:ahLst/>
                      <a:cxnLst>
                        <a:cxn ang="0">
                          <a:pos x="25" y="0"/>
                        </a:cxn>
                        <a:cxn ang="0">
                          <a:pos x="25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93"/>
                        </a:cxn>
                        <a:cxn ang="0">
                          <a:pos x="25" y="49"/>
                        </a:cxn>
                        <a:cxn ang="0">
                          <a:pos x="25" y="0"/>
                        </a:cxn>
                      </a:cxnLst>
                      <a:rect l="0" t="0" r="r" b="b"/>
                      <a:pathLst>
                        <a:path w="25" h="93">
                          <a:moveTo>
                            <a:pt x="25" y="0"/>
                          </a:moveTo>
                          <a:lnTo>
                            <a:pt x="25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93"/>
                          </a:lnTo>
                          <a:lnTo>
                            <a:pt x="25" y="49"/>
                          </a:lnTo>
                          <a:lnTo>
                            <a:pt x="25" y="0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03" name="Freeform 202"/>
                    <p:cNvSpPr>
                      <a:spLocks/>
                    </p:cNvSpPr>
                    <p:nvPr/>
                  </p:nvSpPr>
                  <p:spPr bwMode="auto">
                    <a:xfrm>
                      <a:off x="1771650" y="2716213"/>
                      <a:ext cx="249238" cy="8413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50"/>
                        </a:cxn>
                        <a:cxn ang="0">
                          <a:pos x="0" y="50"/>
                        </a:cxn>
                        <a:cxn ang="0">
                          <a:pos x="157" y="53"/>
                        </a:cxn>
                        <a:cxn ang="0">
                          <a:pos x="157" y="53"/>
                        </a:cxn>
                        <a:cxn ang="0">
                          <a:pos x="157" y="0"/>
                        </a:cxn>
                        <a:cxn ang="0">
                          <a:pos x="157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57" h="53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50"/>
                          </a:lnTo>
                          <a:lnTo>
                            <a:pt x="0" y="50"/>
                          </a:lnTo>
                          <a:lnTo>
                            <a:pt x="157" y="53"/>
                          </a:lnTo>
                          <a:lnTo>
                            <a:pt x="157" y="53"/>
                          </a:lnTo>
                          <a:lnTo>
                            <a:pt x="157" y="0"/>
                          </a:lnTo>
                          <a:lnTo>
                            <a:pt x="157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D4D4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04" name="Freeform 203"/>
                    <p:cNvSpPr>
                      <a:spLocks/>
                    </p:cNvSpPr>
                    <p:nvPr/>
                  </p:nvSpPr>
                  <p:spPr bwMode="auto">
                    <a:xfrm>
                      <a:off x="1781175" y="2725738"/>
                      <a:ext cx="239713" cy="746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  <a:cxn ang="0">
                          <a:pos x="0" y="46"/>
                        </a:cxn>
                        <a:cxn ang="0">
                          <a:pos x="151" y="47"/>
                        </a:cxn>
                        <a:cxn ang="0">
                          <a:pos x="151" y="47"/>
                        </a:cxn>
                        <a:cxn ang="0">
                          <a:pos x="151" y="0"/>
                        </a:cxn>
                        <a:cxn ang="0">
                          <a:pos x="151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51" h="47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46"/>
                          </a:lnTo>
                          <a:lnTo>
                            <a:pt x="0" y="46"/>
                          </a:lnTo>
                          <a:lnTo>
                            <a:pt x="151" y="47"/>
                          </a:lnTo>
                          <a:lnTo>
                            <a:pt x="151" y="47"/>
                          </a:lnTo>
                          <a:lnTo>
                            <a:pt x="151" y="0"/>
                          </a:lnTo>
                          <a:lnTo>
                            <a:pt x="151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6666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05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1720850" y="2803525"/>
                      <a:ext cx="300038" cy="9366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3"/>
                        </a:cxn>
                        <a:cxn ang="0">
                          <a:pos x="0" y="53"/>
                        </a:cxn>
                        <a:cxn ang="0">
                          <a:pos x="189" y="59"/>
                        </a:cxn>
                        <a:cxn ang="0">
                          <a:pos x="189" y="59"/>
                        </a:cxn>
                        <a:cxn ang="0">
                          <a:pos x="189" y="3"/>
                        </a:cxn>
                        <a:cxn ang="0">
                          <a:pos x="30" y="0"/>
                        </a:cxn>
                        <a:cxn ang="0">
                          <a:pos x="0" y="53"/>
                        </a:cxn>
                      </a:cxnLst>
                      <a:rect l="0" t="0" r="r" b="b"/>
                      <a:pathLst>
                        <a:path w="189" h="59">
                          <a:moveTo>
                            <a:pt x="0" y="53"/>
                          </a:moveTo>
                          <a:lnTo>
                            <a:pt x="0" y="53"/>
                          </a:lnTo>
                          <a:lnTo>
                            <a:pt x="189" y="59"/>
                          </a:lnTo>
                          <a:lnTo>
                            <a:pt x="189" y="59"/>
                          </a:lnTo>
                          <a:lnTo>
                            <a:pt x="189" y="3"/>
                          </a:lnTo>
                          <a:lnTo>
                            <a:pt x="30" y="0"/>
                          </a:lnTo>
                          <a:lnTo>
                            <a:pt x="0" y="53"/>
                          </a:lnTo>
                          <a:close/>
                        </a:path>
                      </a:pathLst>
                    </a:custGeom>
                    <a:solidFill>
                      <a:srgbClr val="99999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06" name="Freeform 205"/>
                    <p:cNvSpPr>
                      <a:spLocks/>
                    </p:cNvSpPr>
                    <p:nvPr/>
                  </p:nvSpPr>
                  <p:spPr bwMode="auto">
                    <a:xfrm>
                      <a:off x="1649413" y="2414588"/>
                      <a:ext cx="374650" cy="268287"/>
                    </a:xfrm>
                    <a:custGeom>
                      <a:avLst/>
                      <a:gdLst/>
                      <a:ahLst/>
                      <a:cxnLst>
                        <a:cxn ang="0">
                          <a:pos x="236" y="169"/>
                        </a:cxn>
                        <a:cxn ang="0">
                          <a:pos x="0" y="169"/>
                        </a:cxn>
                        <a:cxn ang="0">
                          <a:pos x="0" y="12"/>
                        </a:cxn>
                        <a:cxn ang="0">
                          <a:pos x="236" y="0"/>
                        </a:cxn>
                        <a:cxn ang="0">
                          <a:pos x="236" y="169"/>
                        </a:cxn>
                      </a:cxnLst>
                      <a:rect l="0" t="0" r="r" b="b"/>
                      <a:pathLst>
                        <a:path w="236" h="169">
                          <a:moveTo>
                            <a:pt x="236" y="169"/>
                          </a:moveTo>
                          <a:lnTo>
                            <a:pt x="0" y="169"/>
                          </a:lnTo>
                          <a:lnTo>
                            <a:pt x="0" y="12"/>
                          </a:lnTo>
                          <a:lnTo>
                            <a:pt x="236" y="0"/>
                          </a:lnTo>
                          <a:lnTo>
                            <a:pt x="236" y="169"/>
                          </a:lnTo>
                          <a:close/>
                        </a:path>
                      </a:pathLst>
                    </a:custGeom>
                    <a:solidFill>
                      <a:srgbClr val="59595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07" name="Freeform 206"/>
                    <p:cNvSpPr>
                      <a:spLocks/>
                    </p:cNvSpPr>
                    <p:nvPr/>
                  </p:nvSpPr>
                  <p:spPr bwMode="auto">
                    <a:xfrm>
                      <a:off x="1660525" y="2425700"/>
                      <a:ext cx="363538" cy="242887"/>
                    </a:xfrm>
                    <a:custGeom>
                      <a:avLst/>
                      <a:gdLst/>
                      <a:ahLst/>
                      <a:cxnLst>
                        <a:cxn ang="0">
                          <a:pos x="229" y="153"/>
                        </a:cxn>
                        <a:cxn ang="0">
                          <a:pos x="0" y="153"/>
                        </a:cxn>
                        <a:cxn ang="0">
                          <a:pos x="0" y="12"/>
                        </a:cxn>
                        <a:cxn ang="0">
                          <a:pos x="229" y="0"/>
                        </a:cxn>
                        <a:cxn ang="0">
                          <a:pos x="229" y="153"/>
                        </a:cxn>
                      </a:cxnLst>
                      <a:rect l="0" t="0" r="r" b="b"/>
                      <a:pathLst>
                        <a:path w="229" h="153">
                          <a:moveTo>
                            <a:pt x="229" y="153"/>
                          </a:moveTo>
                          <a:lnTo>
                            <a:pt x="0" y="153"/>
                          </a:lnTo>
                          <a:lnTo>
                            <a:pt x="0" y="12"/>
                          </a:lnTo>
                          <a:lnTo>
                            <a:pt x="229" y="0"/>
                          </a:lnTo>
                          <a:lnTo>
                            <a:pt x="229" y="153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08" name="Freeform 207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644650" y="2409825"/>
                      <a:ext cx="384175" cy="277812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69"/>
                        </a:cxn>
                        <a:cxn ang="0">
                          <a:pos x="6" y="169"/>
                        </a:cxn>
                        <a:cxn ang="0">
                          <a:pos x="6" y="102"/>
                        </a:cxn>
                        <a:cxn ang="0">
                          <a:pos x="236" y="95"/>
                        </a:cxn>
                        <a:cxn ang="0">
                          <a:pos x="236" y="95"/>
                        </a:cxn>
                        <a:cxn ang="0">
                          <a:pos x="236" y="169"/>
                        </a:cxn>
                        <a:cxn ang="0">
                          <a:pos x="236" y="169"/>
                        </a:cxn>
                        <a:cxn ang="0">
                          <a:pos x="6" y="169"/>
                        </a:cxn>
                        <a:cxn ang="0">
                          <a:pos x="6" y="169"/>
                        </a:cxn>
                        <a:cxn ang="0">
                          <a:pos x="236" y="7"/>
                        </a:cxn>
                        <a:cxn ang="0">
                          <a:pos x="236" y="7"/>
                        </a:cxn>
                        <a:cxn ang="0">
                          <a:pos x="236" y="89"/>
                        </a:cxn>
                        <a:cxn ang="0">
                          <a:pos x="6" y="96"/>
                        </a:cxn>
                        <a:cxn ang="0">
                          <a:pos x="6" y="96"/>
                        </a:cxn>
                        <a:cxn ang="0">
                          <a:pos x="6" y="18"/>
                        </a:cxn>
                        <a:cxn ang="0">
                          <a:pos x="6" y="18"/>
                        </a:cxn>
                        <a:cxn ang="0">
                          <a:pos x="236" y="7"/>
                        </a:cxn>
                        <a:cxn ang="0">
                          <a:pos x="236" y="7"/>
                        </a:cxn>
                        <a:cxn ang="0">
                          <a:pos x="240" y="1"/>
                        </a:cxn>
                        <a:cxn ang="0">
                          <a:pos x="240" y="1"/>
                        </a:cxn>
                        <a:cxn ang="0">
                          <a:pos x="239" y="0"/>
                        </a:cxn>
                        <a:cxn ang="0">
                          <a:pos x="3" y="12"/>
                        </a:cxn>
                        <a:cxn ang="0">
                          <a:pos x="3" y="12"/>
                        </a:cxn>
                        <a:cxn ang="0">
                          <a:pos x="0" y="13"/>
                        </a:cxn>
                        <a:cxn ang="0">
                          <a:pos x="0" y="15"/>
                        </a:cxn>
                        <a:cxn ang="0">
                          <a:pos x="0" y="172"/>
                        </a:cxn>
                        <a:cxn ang="0">
                          <a:pos x="0" y="172"/>
                        </a:cxn>
                        <a:cxn ang="0">
                          <a:pos x="0" y="174"/>
                        </a:cxn>
                        <a:cxn ang="0">
                          <a:pos x="3" y="175"/>
                        </a:cxn>
                        <a:cxn ang="0">
                          <a:pos x="239" y="175"/>
                        </a:cxn>
                        <a:cxn ang="0">
                          <a:pos x="239" y="175"/>
                        </a:cxn>
                        <a:cxn ang="0">
                          <a:pos x="240" y="174"/>
                        </a:cxn>
                        <a:cxn ang="0">
                          <a:pos x="242" y="172"/>
                        </a:cxn>
                        <a:cxn ang="0">
                          <a:pos x="242" y="3"/>
                        </a:cxn>
                        <a:cxn ang="0">
                          <a:pos x="242" y="3"/>
                        </a:cxn>
                        <a:cxn ang="0">
                          <a:pos x="240" y="1"/>
                        </a:cxn>
                        <a:cxn ang="0">
                          <a:pos x="240" y="1"/>
                        </a:cxn>
                      </a:cxnLst>
                      <a:rect l="0" t="0" r="r" b="b"/>
                      <a:pathLst>
                        <a:path w="242" h="175">
                          <a:moveTo>
                            <a:pt x="6" y="169"/>
                          </a:moveTo>
                          <a:lnTo>
                            <a:pt x="6" y="169"/>
                          </a:lnTo>
                          <a:lnTo>
                            <a:pt x="6" y="102"/>
                          </a:lnTo>
                          <a:lnTo>
                            <a:pt x="236" y="95"/>
                          </a:lnTo>
                          <a:lnTo>
                            <a:pt x="236" y="95"/>
                          </a:lnTo>
                          <a:lnTo>
                            <a:pt x="236" y="169"/>
                          </a:lnTo>
                          <a:lnTo>
                            <a:pt x="236" y="169"/>
                          </a:lnTo>
                          <a:lnTo>
                            <a:pt x="6" y="169"/>
                          </a:lnTo>
                          <a:lnTo>
                            <a:pt x="6" y="169"/>
                          </a:lnTo>
                          <a:close/>
                          <a:moveTo>
                            <a:pt x="236" y="7"/>
                          </a:moveTo>
                          <a:lnTo>
                            <a:pt x="236" y="7"/>
                          </a:lnTo>
                          <a:lnTo>
                            <a:pt x="236" y="89"/>
                          </a:lnTo>
                          <a:lnTo>
                            <a:pt x="6" y="96"/>
                          </a:lnTo>
                          <a:lnTo>
                            <a:pt x="6" y="96"/>
                          </a:lnTo>
                          <a:lnTo>
                            <a:pt x="6" y="18"/>
                          </a:lnTo>
                          <a:lnTo>
                            <a:pt x="6" y="18"/>
                          </a:lnTo>
                          <a:lnTo>
                            <a:pt x="236" y="7"/>
                          </a:lnTo>
                          <a:lnTo>
                            <a:pt x="236" y="7"/>
                          </a:lnTo>
                          <a:close/>
                          <a:moveTo>
                            <a:pt x="240" y="1"/>
                          </a:moveTo>
                          <a:lnTo>
                            <a:pt x="240" y="1"/>
                          </a:lnTo>
                          <a:lnTo>
                            <a:pt x="239" y="0"/>
                          </a:lnTo>
                          <a:lnTo>
                            <a:pt x="3" y="12"/>
                          </a:lnTo>
                          <a:lnTo>
                            <a:pt x="3" y="12"/>
                          </a:lnTo>
                          <a:lnTo>
                            <a:pt x="0" y="13"/>
                          </a:lnTo>
                          <a:lnTo>
                            <a:pt x="0" y="15"/>
                          </a:lnTo>
                          <a:lnTo>
                            <a:pt x="0" y="172"/>
                          </a:lnTo>
                          <a:lnTo>
                            <a:pt x="0" y="172"/>
                          </a:lnTo>
                          <a:lnTo>
                            <a:pt x="0" y="174"/>
                          </a:lnTo>
                          <a:lnTo>
                            <a:pt x="3" y="175"/>
                          </a:lnTo>
                          <a:lnTo>
                            <a:pt x="239" y="175"/>
                          </a:lnTo>
                          <a:lnTo>
                            <a:pt x="239" y="175"/>
                          </a:lnTo>
                          <a:lnTo>
                            <a:pt x="240" y="174"/>
                          </a:lnTo>
                          <a:lnTo>
                            <a:pt x="242" y="172"/>
                          </a:lnTo>
                          <a:lnTo>
                            <a:pt x="242" y="3"/>
                          </a:lnTo>
                          <a:lnTo>
                            <a:pt x="242" y="3"/>
                          </a:lnTo>
                          <a:lnTo>
                            <a:pt x="240" y="1"/>
                          </a:lnTo>
                          <a:lnTo>
                            <a:pt x="24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09" name="Freeform 208"/>
                    <p:cNvSpPr>
                      <a:spLocks/>
                    </p:cNvSpPr>
                    <p:nvPr/>
                  </p:nvSpPr>
                  <p:spPr bwMode="auto">
                    <a:xfrm>
                      <a:off x="1636713" y="2709863"/>
                      <a:ext cx="61913" cy="65087"/>
                    </a:xfrm>
                    <a:custGeom>
                      <a:avLst/>
                      <a:gdLst/>
                      <a:ahLst/>
                      <a:cxnLst>
                        <a:cxn ang="0">
                          <a:pos x="39" y="21"/>
                        </a:cxn>
                        <a:cxn ang="0">
                          <a:pos x="39" y="21"/>
                        </a:cxn>
                        <a:cxn ang="0">
                          <a:pos x="38" y="13"/>
                        </a:cxn>
                        <a:cxn ang="0">
                          <a:pos x="33" y="6"/>
                        </a:cxn>
                        <a:cxn ang="0">
                          <a:pos x="27" y="1"/>
                        </a:cxn>
                        <a:cxn ang="0">
                          <a:pos x="20" y="0"/>
                        </a:cxn>
                        <a:cxn ang="0">
                          <a:pos x="20" y="0"/>
                        </a:cxn>
                        <a:cxn ang="0">
                          <a:pos x="12" y="1"/>
                        </a:cxn>
                        <a:cxn ang="0">
                          <a:pos x="6" y="6"/>
                        </a:cxn>
                        <a:cxn ang="0">
                          <a:pos x="1" y="13"/>
                        </a:cxn>
                        <a:cxn ang="0">
                          <a:pos x="0" y="21"/>
                        </a:cxn>
                        <a:cxn ang="0">
                          <a:pos x="0" y="21"/>
                        </a:cxn>
                        <a:cxn ang="0">
                          <a:pos x="1" y="28"/>
                        </a:cxn>
                        <a:cxn ang="0">
                          <a:pos x="6" y="34"/>
                        </a:cxn>
                        <a:cxn ang="0">
                          <a:pos x="12" y="39"/>
                        </a:cxn>
                        <a:cxn ang="0">
                          <a:pos x="20" y="41"/>
                        </a:cxn>
                        <a:cxn ang="0">
                          <a:pos x="20" y="41"/>
                        </a:cxn>
                        <a:cxn ang="0">
                          <a:pos x="27" y="39"/>
                        </a:cxn>
                        <a:cxn ang="0">
                          <a:pos x="33" y="34"/>
                        </a:cxn>
                        <a:cxn ang="0">
                          <a:pos x="38" y="28"/>
                        </a:cxn>
                        <a:cxn ang="0">
                          <a:pos x="39" y="21"/>
                        </a:cxn>
                        <a:cxn ang="0">
                          <a:pos x="39" y="21"/>
                        </a:cxn>
                      </a:cxnLst>
                      <a:rect l="0" t="0" r="r" b="b"/>
                      <a:pathLst>
                        <a:path w="39" h="41">
                          <a:moveTo>
                            <a:pt x="39" y="21"/>
                          </a:moveTo>
                          <a:lnTo>
                            <a:pt x="39" y="21"/>
                          </a:lnTo>
                          <a:lnTo>
                            <a:pt x="38" y="13"/>
                          </a:lnTo>
                          <a:lnTo>
                            <a:pt x="33" y="6"/>
                          </a:lnTo>
                          <a:lnTo>
                            <a:pt x="27" y="1"/>
                          </a:lnTo>
                          <a:lnTo>
                            <a:pt x="20" y="0"/>
                          </a:lnTo>
                          <a:lnTo>
                            <a:pt x="20" y="0"/>
                          </a:lnTo>
                          <a:lnTo>
                            <a:pt x="12" y="1"/>
                          </a:lnTo>
                          <a:lnTo>
                            <a:pt x="6" y="6"/>
                          </a:lnTo>
                          <a:lnTo>
                            <a:pt x="1" y="13"/>
                          </a:lnTo>
                          <a:lnTo>
                            <a:pt x="0" y="21"/>
                          </a:lnTo>
                          <a:lnTo>
                            <a:pt x="0" y="21"/>
                          </a:lnTo>
                          <a:lnTo>
                            <a:pt x="1" y="28"/>
                          </a:lnTo>
                          <a:lnTo>
                            <a:pt x="6" y="34"/>
                          </a:lnTo>
                          <a:lnTo>
                            <a:pt x="12" y="39"/>
                          </a:lnTo>
                          <a:lnTo>
                            <a:pt x="20" y="41"/>
                          </a:lnTo>
                          <a:lnTo>
                            <a:pt x="20" y="41"/>
                          </a:lnTo>
                          <a:lnTo>
                            <a:pt x="27" y="39"/>
                          </a:lnTo>
                          <a:lnTo>
                            <a:pt x="33" y="34"/>
                          </a:lnTo>
                          <a:lnTo>
                            <a:pt x="38" y="28"/>
                          </a:lnTo>
                          <a:lnTo>
                            <a:pt x="39" y="21"/>
                          </a:lnTo>
                          <a:lnTo>
                            <a:pt x="39" y="21"/>
                          </a:lnTo>
                          <a:close/>
                        </a:path>
                      </a:pathLst>
                    </a:custGeom>
                    <a:solidFill>
                      <a:srgbClr val="8C8C8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10" name="Freeform 209"/>
                    <p:cNvSpPr>
                      <a:spLocks/>
                    </p:cNvSpPr>
                    <p:nvPr/>
                  </p:nvSpPr>
                  <p:spPr bwMode="auto">
                    <a:xfrm>
                      <a:off x="1646238" y="2720975"/>
                      <a:ext cx="42863" cy="42862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14"/>
                        </a:cxn>
                        <a:cxn ang="0">
                          <a:pos x="27" y="14"/>
                        </a:cxn>
                        <a:cxn ang="0">
                          <a:pos x="26" y="8"/>
                        </a:cxn>
                        <a:cxn ang="0">
                          <a:pos x="23" y="3"/>
                        </a:cxn>
                        <a:cxn ang="0">
                          <a:pos x="18" y="0"/>
                        </a:cxn>
                        <a:cxn ang="0">
                          <a:pos x="14" y="0"/>
                        </a:cxn>
                        <a:cxn ang="0">
                          <a:pos x="14" y="0"/>
                        </a:cxn>
                        <a:cxn ang="0">
                          <a:pos x="9" y="0"/>
                        </a:cxn>
                        <a:cxn ang="0">
                          <a:pos x="5" y="3"/>
                        </a:cxn>
                        <a:cxn ang="0">
                          <a:pos x="2" y="8"/>
                        </a:cxn>
                        <a:cxn ang="0">
                          <a:pos x="0" y="14"/>
                        </a:cxn>
                        <a:cxn ang="0">
                          <a:pos x="0" y="14"/>
                        </a:cxn>
                        <a:cxn ang="0">
                          <a:pos x="2" y="18"/>
                        </a:cxn>
                        <a:cxn ang="0">
                          <a:pos x="5" y="23"/>
                        </a:cxn>
                        <a:cxn ang="0">
                          <a:pos x="9" y="26"/>
                        </a:cxn>
                        <a:cxn ang="0">
                          <a:pos x="14" y="27"/>
                        </a:cxn>
                        <a:cxn ang="0">
                          <a:pos x="14" y="27"/>
                        </a:cxn>
                        <a:cxn ang="0">
                          <a:pos x="18" y="26"/>
                        </a:cxn>
                        <a:cxn ang="0">
                          <a:pos x="23" y="23"/>
                        </a:cxn>
                        <a:cxn ang="0">
                          <a:pos x="26" y="18"/>
                        </a:cxn>
                        <a:cxn ang="0">
                          <a:pos x="27" y="14"/>
                        </a:cxn>
                        <a:cxn ang="0">
                          <a:pos x="27" y="14"/>
                        </a:cxn>
                      </a:cxnLst>
                      <a:rect l="0" t="0" r="r" b="b"/>
                      <a:pathLst>
                        <a:path w="27" h="27">
                          <a:moveTo>
                            <a:pt x="27" y="14"/>
                          </a:moveTo>
                          <a:lnTo>
                            <a:pt x="27" y="14"/>
                          </a:lnTo>
                          <a:lnTo>
                            <a:pt x="26" y="8"/>
                          </a:lnTo>
                          <a:lnTo>
                            <a:pt x="23" y="3"/>
                          </a:lnTo>
                          <a:lnTo>
                            <a:pt x="18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9" y="0"/>
                          </a:lnTo>
                          <a:lnTo>
                            <a:pt x="5" y="3"/>
                          </a:lnTo>
                          <a:lnTo>
                            <a:pt x="2" y="8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2" y="18"/>
                          </a:lnTo>
                          <a:lnTo>
                            <a:pt x="5" y="23"/>
                          </a:lnTo>
                          <a:lnTo>
                            <a:pt x="9" y="26"/>
                          </a:lnTo>
                          <a:lnTo>
                            <a:pt x="14" y="27"/>
                          </a:lnTo>
                          <a:lnTo>
                            <a:pt x="14" y="27"/>
                          </a:lnTo>
                          <a:lnTo>
                            <a:pt x="18" y="26"/>
                          </a:lnTo>
                          <a:lnTo>
                            <a:pt x="23" y="23"/>
                          </a:lnTo>
                          <a:lnTo>
                            <a:pt x="26" y="18"/>
                          </a:lnTo>
                          <a:lnTo>
                            <a:pt x="27" y="14"/>
                          </a:lnTo>
                          <a:lnTo>
                            <a:pt x="27" y="14"/>
                          </a:lnTo>
                          <a:close/>
                        </a:path>
                      </a:pathLst>
                    </a:custGeom>
                    <a:solidFill>
                      <a:srgbClr val="33A02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11" name="Freeform 21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641475" y="2716213"/>
                      <a:ext cx="52388" cy="53975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7"/>
                        </a:cxn>
                        <a:cxn ang="0">
                          <a:pos x="6" y="17"/>
                        </a:cxn>
                        <a:cxn ang="0">
                          <a:pos x="8" y="12"/>
                        </a:cxn>
                        <a:cxn ang="0">
                          <a:pos x="9" y="9"/>
                        </a:cxn>
                        <a:cxn ang="0">
                          <a:pos x="12" y="6"/>
                        </a:cxn>
                        <a:cxn ang="0">
                          <a:pos x="17" y="6"/>
                        </a:cxn>
                        <a:cxn ang="0">
                          <a:pos x="17" y="6"/>
                        </a:cxn>
                        <a:cxn ang="0">
                          <a:pos x="21" y="6"/>
                        </a:cxn>
                        <a:cxn ang="0">
                          <a:pos x="24" y="9"/>
                        </a:cxn>
                        <a:cxn ang="0">
                          <a:pos x="26" y="12"/>
                        </a:cxn>
                        <a:cxn ang="0">
                          <a:pos x="27" y="17"/>
                        </a:cxn>
                        <a:cxn ang="0">
                          <a:pos x="27" y="17"/>
                        </a:cxn>
                        <a:cxn ang="0">
                          <a:pos x="26" y="20"/>
                        </a:cxn>
                        <a:cxn ang="0">
                          <a:pos x="24" y="24"/>
                        </a:cxn>
                        <a:cxn ang="0">
                          <a:pos x="21" y="26"/>
                        </a:cxn>
                        <a:cxn ang="0">
                          <a:pos x="17" y="27"/>
                        </a:cxn>
                        <a:cxn ang="0">
                          <a:pos x="17" y="27"/>
                        </a:cxn>
                        <a:cxn ang="0">
                          <a:pos x="12" y="26"/>
                        </a:cxn>
                        <a:cxn ang="0">
                          <a:pos x="9" y="24"/>
                        </a:cxn>
                        <a:cxn ang="0">
                          <a:pos x="8" y="20"/>
                        </a:cxn>
                        <a:cxn ang="0">
                          <a:pos x="6" y="17"/>
                        </a:cxn>
                        <a:cxn ang="0">
                          <a:pos x="6" y="17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  <a:cxn ang="0">
                          <a:pos x="2" y="23"/>
                        </a:cxn>
                        <a:cxn ang="0">
                          <a:pos x="6" y="29"/>
                        </a:cxn>
                        <a:cxn ang="0">
                          <a:pos x="11" y="32"/>
                        </a:cxn>
                        <a:cxn ang="0">
                          <a:pos x="17" y="34"/>
                        </a:cxn>
                        <a:cxn ang="0">
                          <a:pos x="17" y="34"/>
                        </a:cxn>
                        <a:cxn ang="0">
                          <a:pos x="23" y="32"/>
                        </a:cxn>
                        <a:cxn ang="0">
                          <a:pos x="29" y="29"/>
                        </a:cxn>
                        <a:cxn ang="0">
                          <a:pos x="32" y="23"/>
                        </a:cxn>
                        <a:cxn ang="0">
                          <a:pos x="33" y="17"/>
                        </a:cxn>
                        <a:cxn ang="0">
                          <a:pos x="33" y="17"/>
                        </a:cxn>
                        <a:cxn ang="0">
                          <a:pos x="32" y="11"/>
                        </a:cxn>
                        <a:cxn ang="0">
                          <a:pos x="29" y="5"/>
                        </a:cxn>
                        <a:cxn ang="0">
                          <a:pos x="23" y="2"/>
                        </a:cxn>
                        <a:cxn ang="0">
                          <a:pos x="17" y="0"/>
                        </a:cxn>
                        <a:cxn ang="0">
                          <a:pos x="17" y="0"/>
                        </a:cxn>
                        <a:cxn ang="0">
                          <a:pos x="11" y="2"/>
                        </a:cxn>
                        <a:cxn ang="0">
                          <a:pos x="6" y="5"/>
                        </a:cxn>
                        <a:cxn ang="0">
                          <a:pos x="2" y="11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</a:cxnLst>
                      <a:rect l="0" t="0" r="r" b="b"/>
                      <a:pathLst>
                        <a:path w="33" h="34">
                          <a:moveTo>
                            <a:pt x="6" y="17"/>
                          </a:moveTo>
                          <a:lnTo>
                            <a:pt x="6" y="17"/>
                          </a:lnTo>
                          <a:lnTo>
                            <a:pt x="8" y="12"/>
                          </a:lnTo>
                          <a:lnTo>
                            <a:pt x="9" y="9"/>
                          </a:lnTo>
                          <a:lnTo>
                            <a:pt x="12" y="6"/>
                          </a:lnTo>
                          <a:lnTo>
                            <a:pt x="17" y="6"/>
                          </a:lnTo>
                          <a:lnTo>
                            <a:pt x="17" y="6"/>
                          </a:lnTo>
                          <a:lnTo>
                            <a:pt x="21" y="6"/>
                          </a:lnTo>
                          <a:lnTo>
                            <a:pt x="24" y="9"/>
                          </a:lnTo>
                          <a:lnTo>
                            <a:pt x="26" y="12"/>
                          </a:lnTo>
                          <a:lnTo>
                            <a:pt x="27" y="17"/>
                          </a:lnTo>
                          <a:lnTo>
                            <a:pt x="27" y="17"/>
                          </a:lnTo>
                          <a:lnTo>
                            <a:pt x="26" y="20"/>
                          </a:lnTo>
                          <a:lnTo>
                            <a:pt x="24" y="24"/>
                          </a:lnTo>
                          <a:lnTo>
                            <a:pt x="21" y="26"/>
                          </a:lnTo>
                          <a:lnTo>
                            <a:pt x="17" y="27"/>
                          </a:lnTo>
                          <a:lnTo>
                            <a:pt x="17" y="27"/>
                          </a:lnTo>
                          <a:lnTo>
                            <a:pt x="12" y="26"/>
                          </a:lnTo>
                          <a:lnTo>
                            <a:pt x="9" y="24"/>
                          </a:lnTo>
                          <a:lnTo>
                            <a:pt x="8" y="20"/>
                          </a:lnTo>
                          <a:lnTo>
                            <a:pt x="6" y="17"/>
                          </a:lnTo>
                          <a:lnTo>
                            <a:pt x="6" y="17"/>
                          </a:lnTo>
                          <a:close/>
                          <a:moveTo>
                            <a:pt x="0" y="17"/>
                          </a:moveTo>
                          <a:lnTo>
                            <a:pt x="0" y="17"/>
                          </a:lnTo>
                          <a:lnTo>
                            <a:pt x="2" y="23"/>
                          </a:lnTo>
                          <a:lnTo>
                            <a:pt x="6" y="29"/>
                          </a:lnTo>
                          <a:lnTo>
                            <a:pt x="11" y="32"/>
                          </a:lnTo>
                          <a:lnTo>
                            <a:pt x="17" y="34"/>
                          </a:lnTo>
                          <a:lnTo>
                            <a:pt x="17" y="34"/>
                          </a:lnTo>
                          <a:lnTo>
                            <a:pt x="23" y="32"/>
                          </a:lnTo>
                          <a:lnTo>
                            <a:pt x="29" y="29"/>
                          </a:lnTo>
                          <a:lnTo>
                            <a:pt x="32" y="23"/>
                          </a:lnTo>
                          <a:lnTo>
                            <a:pt x="33" y="17"/>
                          </a:lnTo>
                          <a:lnTo>
                            <a:pt x="33" y="17"/>
                          </a:lnTo>
                          <a:lnTo>
                            <a:pt x="32" y="11"/>
                          </a:lnTo>
                          <a:lnTo>
                            <a:pt x="29" y="5"/>
                          </a:lnTo>
                          <a:lnTo>
                            <a:pt x="23" y="2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1" y="2"/>
                          </a:lnTo>
                          <a:lnTo>
                            <a:pt x="6" y="5"/>
                          </a:lnTo>
                          <a:lnTo>
                            <a:pt x="2" y="11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12" name="Freeform 211"/>
                    <p:cNvSpPr>
                      <a:spLocks/>
                    </p:cNvSpPr>
                    <p:nvPr/>
                  </p:nvSpPr>
                  <p:spPr bwMode="auto">
                    <a:xfrm>
                      <a:off x="1636713" y="2786063"/>
                      <a:ext cx="61913" cy="65087"/>
                    </a:xfrm>
                    <a:custGeom>
                      <a:avLst/>
                      <a:gdLst/>
                      <a:ahLst/>
                      <a:cxnLst>
                        <a:cxn ang="0">
                          <a:pos x="39" y="21"/>
                        </a:cxn>
                        <a:cxn ang="0">
                          <a:pos x="39" y="21"/>
                        </a:cxn>
                        <a:cxn ang="0">
                          <a:pos x="38" y="14"/>
                        </a:cxn>
                        <a:cxn ang="0">
                          <a:pos x="33" y="6"/>
                        </a:cxn>
                        <a:cxn ang="0">
                          <a:pos x="27" y="2"/>
                        </a:cxn>
                        <a:cxn ang="0">
                          <a:pos x="20" y="0"/>
                        </a:cxn>
                        <a:cxn ang="0">
                          <a:pos x="20" y="0"/>
                        </a:cxn>
                        <a:cxn ang="0">
                          <a:pos x="12" y="2"/>
                        </a:cxn>
                        <a:cxn ang="0">
                          <a:pos x="6" y="6"/>
                        </a:cxn>
                        <a:cxn ang="0">
                          <a:pos x="1" y="14"/>
                        </a:cxn>
                        <a:cxn ang="0">
                          <a:pos x="0" y="21"/>
                        </a:cxn>
                        <a:cxn ang="0">
                          <a:pos x="0" y="21"/>
                        </a:cxn>
                        <a:cxn ang="0">
                          <a:pos x="1" y="29"/>
                        </a:cxn>
                        <a:cxn ang="0">
                          <a:pos x="6" y="35"/>
                        </a:cxn>
                        <a:cxn ang="0">
                          <a:pos x="12" y="39"/>
                        </a:cxn>
                        <a:cxn ang="0">
                          <a:pos x="20" y="41"/>
                        </a:cxn>
                        <a:cxn ang="0">
                          <a:pos x="20" y="41"/>
                        </a:cxn>
                        <a:cxn ang="0">
                          <a:pos x="27" y="39"/>
                        </a:cxn>
                        <a:cxn ang="0">
                          <a:pos x="33" y="35"/>
                        </a:cxn>
                        <a:cxn ang="0">
                          <a:pos x="38" y="29"/>
                        </a:cxn>
                        <a:cxn ang="0">
                          <a:pos x="39" y="21"/>
                        </a:cxn>
                        <a:cxn ang="0">
                          <a:pos x="39" y="21"/>
                        </a:cxn>
                      </a:cxnLst>
                      <a:rect l="0" t="0" r="r" b="b"/>
                      <a:pathLst>
                        <a:path w="39" h="41">
                          <a:moveTo>
                            <a:pt x="39" y="21"/>
                          </a:moveTo>
                          <a:lnTo>
                            <a:pt x="39" y="21"/>
                          </a:lnTo>
                          <a:lnTo>
                            <a:pt x="38" y="14"/>
                          </a:lnTo>
                          <a:lnTo>
                            <a:pt x="33" y="6"/>
                          </a:lnTo>
                          <a:lnTo>
                            <a:pt x="27" y="2"/>
                          </a:lnTo>
                          <a:lnTo>
                            <a:pt x="20" y="0"/>
                          </a:lnTo>
                          <a:lnTo>
                            <a:pt x="20" y="0"/>
                          </a:lnTo>
                          <a:lnTo>
                            <a:pt x="12" y="2"/>
                          </a:lnTo>
                          <a:lnTo>
                            <a:pt x="6" y="6"/>
                          </a:lnTo>
                          <a:lnTo>
                            <a:pt x="1" y="14"/>
                          </a:lnTo>
                          <a:lnTo>
                            <a:pt x="0" y="21"/>
                          </a:lnTo>
                          <a:lnTo>
                            <a:pt x="0" y="21"/>
                          </a:lnTo>
                          <a:lnTo>
                            <a:pt x="1" y="29"/>
                          </a:lnTo>
                          <a:lnTo>
                            <a:pt x="6" y="35"/>
                          </a:lnTo>
                          <a:lnTo>
                            <a:pt x="12" y="39"/>
                          </a:lnTo>
                          <a:lnTo>
                            <a:pt x="20" y="41"/>
                          </a:lnTo>
                          <a:lnTo>
                            <a:pt x="20" y="41"/>
                          </a:lnTo>
                          <a:lnTo>
                            <a:pt x="27" y="39"/>
                          </a:lnTo>
                          <a:lnTo>
                            <a:pt x="33" y="35"/>
                          </a:lnTo>
                          <a:lnTo>
                            <a:pt x="38" y="29"/>
                          </a:lnTo>
                          <a:lnTo>
                            <a:pt x="39" y="21"/>
                          </a:lnTo>
                          <a:lnTo>
                            <a:pt x="39" y="21"/>
                          </a:lnTo>
                          <a:close/>
                        </a:path>
                      </a:pathLst>
                    </a:custGeom>
                    <a:solidFill>
                      <a:srgbClr val="8C8C8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13" name="Freeform 212"/>
                    <p:cNvSpPr>
                      <a:spLocks/>
                    </p:cNvSpPr>
                    <p:nvPr/>
                  </p:nvSpPr>
                  <p:spPr bwMode="auto">
                    <a:xfrm>
                      <a:off x="1646238" y="2798763"/>
                      <a:ext cx="42863" cy="42862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13"/>
                        </a:cxn>
                        <a:cxn ang="0">
                          <a:pos x="27" y="13"/>
                        </a:cxn>
                        <a:cxn ang="0">
                          <a:pos x="26" y="7"/>
                        </a:cxn>
                        <a:cxn ang="0">
                          <a:pos x="23" y="3"/>
                        </a:cxn>
                        <a:cxn ang="0">
                          <a:pos x="18" y="0"/>
                        </a:cxn>
                        <a:cxn ang="0">
                          <a:pos x="14" y="0"/>
                        </a:cxn>
                        <a:cxn ang="0">
                          <a:pos x="14" y="0"/>
                        </a:cxn>
                        <a:cxn ang="0">
                          <a:pos x="9" y="0"/>
                        </a:cxn>
                        <a:cxn ang="0">
                          <a:pos x="5" y="3"/>
                        </a:cxn>
                        <a:cxn ang="0">
                          <a:pos x="2" y="7"/>
                        </a:cxn>
                        <a:cxn ang="0">
                          <a:pos x="0" y="13"/>
                        </a:cxn>
                        <a:cxn ang="0">
                          <a:pos x="0" y="13"/>
                        </a:cxn>
                        <a:cxn ang="0">
                          <a:pos x="2" y="18"/>
                        </a:cxn>
                        <a:cxn ang="0">
                          <a:pos x="5" y="22"/>
                        </a:cxn>
                        <a:cxn ang="0">
                          <a:pos x="9" y="25"/>
                        </a:cxn>
                        <a:cxn ang="0">
                          <a:pos x="14" y="27"/>
                        </a:cxn>
                        <a:cxn ang="0">
                          <a:pos x="14" y="27"/>
                        </a:cxn>
                        <a:cxn ang="0">
                          <a:pos x="18" y="25"/>
                        </a:cxn>
                        <a:cxn ang="0">
                          <a:pos x="23" y="22"/>
                        </a:cxn>
                        <a:cxn ang="0">
                          <a:pos x="26" y="18"/>
                        </a:cxn>
                        <a:cxn ang="0">
                          <a:pos x="27" y="13"/>
                        </a:cxn>
                        <a:cxn ang="0">
                          <a:pos x="27" y="13"/>
                        </a:cxn>
                      </a:cxnLst>
                      <a:rect l="0" t="0" r="r" b="b"/>
                      <a:pathLst>
                        <a:path w="27" h="27">
                          <a:moveTo>
                            <a:pt x="27" y="13"/>
                          </a:moveTo>
                          <a:lnTo>
                            <a:pt x="27" y="13"/>
                          </a:lnTo>
                          <a:lnTo>
                            <a:pt x="26" y="7"/>
                          </a:lnTo>
                          <a:lnTo>
                            <a:pt x="23" y="3"/>
                          </a:lnTo>
                          <a:lnTo>
                            <a:pt x="18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9" y="0"/>
                          </a:lnTo>
                          <a:lnTo>
                            <a:pt x="5" y="3"/>
                          </a:lnTo>
                          <a:lnTo>
                            <a:pt x="2" y="7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2" y="18"/>
                          </a:lnTo>
                          <a:lnTo>
                            <a:pt x="5" y="22"/>
                          </a:lnTo>
                          <a:lnTo>
                            <a:pt x="9" y="25"/>
                          </a:lnTo>
                          <a:lnTo>
                            <a:pt x="14" y="27"/>
                          </a:lnTo>
                          <a:lnTo>
                            <a:pt x="14" y="27"/>
                          </a:lnTo>
                          <a:lnTo>
                            <a:pt x="18" y="25"/>
                          </a:lnTo>
                          <a:lnTo>
                            <a:pt x="23" y="22"/>
                          </a:lnTo>
                          <a:lnTo>
                            <a:pt x="26" y="18"/>
                          </a:lnTo>
                          <a:lnTo>
                            <a:pt x="27" y="13"/>
                          </a:lnTo>
                          <a:lnTo>
                            <a:pt x="27" y="13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14" name="Freeform 21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641475" y="2794000"/>
                      <a:ext cx="52388" cy="52387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6"/>
                        </a:cxn>
                        <a:cxn ang="0">
                          <a:pos x="6" y="16"/>
                        </a:cxn>
                        <a:cxn ang="0">
                          <a:pos x="8" y="12"/>
                        </a:cxn>
                        <a:cxn ang="0">
                          <a:pos x="9" y="9"/>
                        </a:cxn>
                        <a:cxn ang="0">
                          <a:pos x="12" y="6"/>
                        </a:cxn>
                        <a:cxn ang="0">
                          <a:pos x="17" y="6"/>
                        </a:cxn>
                        <a:cxn ang="0">
                          <a:pos x="17" y="6"/>
                        </a:cxn>
                        <a:cxn ang="0">
                          <a:pos x="21" y="6"/>
                        </a:cxn>
                        <a:cxn ang="0">
                          <a:pos x="24" y="9"/>
                        </a:cxn>
                        <a:cxn ang="0">
                          <a:pos x="26" y="12"/>
                        </a:cxn>
                        <a:cxn ang="0">
                          <a:pos x="27" y="16"/>
                        </a:cxn>
                        <a:cxn ang="0">
                          <a:pos x="27" y="16"/>
                        </a:cxn>
                        <a:cxn ang="0">
                          <a:pos x="26" y="19"/>
                        </a:cxn>
                        <a:cxn ang="0">
                          <a:pos x="24" y="24"/>
                        </a:cxn>
                        <a:cxn ang="0">
                          <a:pos x="21" y="25"/>
                        </a:cxn>
                        <a:cxn ang="0">
                          <a:pos x="17" y="27"/>
                        </a:cxn>
                        <a:cxn ang="0">
                          <a:pos x="17" y="27"/>
                        </a:cxn>
                        <a:cxn ang="0">
                          <a:pos x="12" y="25"/>
                        </a:cxn>
                        <a:cxn ang="0">
                          <a:pos x="9" y="24"/>
                        </a:cxn>
                        <a:cxn ang="0">
                          <a:pos x="8" y="19"/>
                        </a:cxn>
                        <a:cxn ang="0">
                          <a:pos x="6" y="16"/>
                        </a:cxn>
                        <a:cxn ang="0">
                          <a:pos x="6" y="16"/>
                        </a:cxn>
                        <a:cxn ang="0">
                          <a:pos x="0" y="16"/>
                        </a:cxn>
                        <a:cxn ang="0">
                          <a:pos x="0" y="16"/>
                        </a:cxn>
                        <a:cxn ang="0">
                          <a:pos x="2" y="22"/>
                        </a:cxn>
                        <a:cxn ang="0">
                          <a:pos x="6" y="28"/>
                        </a:cxn>
                        <a:cxn ang="0">
                          <a:pos x="11" y="31"/>
                        </a:cxn>
                        <a:cxn ang="0">
                          <a:pos x="17" y="33"/>
                        </a:cxn>
                        <a:cxn ang="0">
                          <a:pos x="17" y="33"/>
                        </a:cxn>
                        <a:cxn ang="0">
                          <a:pos x="23" y="31"/>
                        </a:cxn>
                        <a:cxn ang="0">
                          <a:pos x="29" y="28"/>
                        </a:cxn>
                        <a:cxn ang="0">
                          <a:pos x="32" y="22"/>
                        </a:cxn>
                        <a:cxn ang="0">
                          <a:pos x="33" y="16"/>
                        </a:cxn>
                        <a:cxn ang="0">
                          <a:pos x="33" y="16"/>
                        </a:cxn>
                        <a:cxn ang="0">
                          <a:pos x="32" y="10"/>
                        </a:cxn>
                        <a:cxn ang="0">
                          <a:pos x="29" y="4"/>
                        </a:cxn>
                        <a:cxn ang="0">
                          <a:pos x="23" y="1"/>
                        </a:cxn>
                        <a:cxn ang="0">
                          <a:pos x="17" y="0"/>
                        </a:cxn>
                        <a:cxn ang="0">
                          <a:pos x="17" y="0"/>
                        </a:cxn>
                        <a:cxn ang="0">
                          <a:pos x="11" y="1"/>
                        </a:cxn>
                        <a:cxn ang="0">
                          <a:pos x="6" y="4"/>
                        </a:cxn>
                        <a:cxn ang="0">
                          <a:pos x="2" y="10"/>
                        </a:cxn>
                        <a:cxn ang="0">
                          <a:pos x="0" y="16"/>
                        </a:cxn>
                        <a:cxn ang="0">
                          <a:pos x="0" y="16"/>
                        </a:cxn>
                      </a:cxnLst>
                      <a:rect l="0" t="0" r="r" b="b"/>
                      <a:pathLst>
                        <a:path w="33" h="33">
                          <a:moveTo>
                            <a:pt x="6" y="16"/>
                          </a:moveTo>
                          <a:lnTo>
                            <a:pt x="6" y="16"/>
                          </a:lnTo>
                          <a:lnTo>
                            <a:pt x="8" y="12"/>
                          </a:lnTo>
                          <a:lnTo>
                            <a:pt x="9" y="9"/>
                          </a:lnTo>
                          <a:lnTo>
                            <a:pt x="12" y="6"/>
                          </a:lnTo>
                          <a:lnTo>
                            <a:pt x="17" y="6"/>
                          </a:lnTo>
                          <a:lnTo>
                            <a:pt x="17" y="6"/>
                          </a:lnTo>
                          <a:lnTo>
                            <a:pt x="21" y="6"/>
                          </a:lnTo>
                          <a:lnTo>
                            <a:pt x="24" y="9"/>
                          </a:lnTo>
                          <a:lnTo>
                            <a:pt x="26" y="12"/>
                          </a:lnTo>
                          <a:lnTo>
                            <a:pt x="27" y="16"/>
                          </a:lnTo>
                          <a:lnTo>
                            <a:pt x="27" y="16"/>
                          </a:lnTo>
                          <a:lnTo>
                            <a:pt x="26" y="19"/>
                          </a:lnTo>
                          <a:lnTo>
                            <a:pt x="24" y="24"/>
                          </a:lnTo>
                          <a:lnTo>
                            <a:pt x="21" y="25"/>
                          </a:lnTo>
                          <a:lnTo>
                            <a:pt x="17" y="27"/>
                          </a:lnTo>
                          <a:lnTo>
                            <a:pt x="17" y="27"/>
                          </a:lnTo>
                          <a:lnTo>
                            <a:pt x="12" y="25"/>
                          </a:lnTo>
                          <a:lnTo>
                            <a:pt x="9" y="24"/>
                          </a:lnTo>
                          <a:lnTo>
                            <a:pt x="8" y="19"/>
                          </a:lnTo>
                          <a:lnTo>
                            <a:pt x="6" y="16"/>
                          </a:lnTo>
                          <a:lnTo>
                            <a:pt x="6" y="16"/>
                          </a:lnTo>
                          <a:close/>
                          <a:moveTo>
                            <a:pt x="0" y="16"/>
                          </a:moveTo>
                          <a:lnTo>
                            <a:pt x="0" y="16"/>
                          </a:lnTo>
                          <a:lnTo>
                            <a:pt x="2" y="22"/>
                          </a:lnTo>
                          <a:lnTo>
                            <a:pt x="6" y="28"/>
                          </a:lnTo>
                          <a:lnTo>
                            <a:pt x="11" y="31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23" y="31"/>
                          </a:lnTo>
                          <a:lnTo>
                            <a:pt x="29" y="28"/>
                          </a:lnTo>
                          <a:lnTo>
                            <a:pt x="32" y="22"/>
                          </a:lnTo>
                          <a:lnTo>
                            <a:pt x="33" y="16"/>
                          </a:lnTo>
                          <a:lnTo>
                            <a:pt x="33" y="16"/>
                          </a:lnTo>
                          <a:lnTo>
                            <a:pt x="32" y="10"/>
                          </a:lnTo>
                          <a:lnTo>
                            <a:pt x="29" y="4"/>
                          </a:lnTo>
                          <a:lnTo>
                            <a:pt x="23" y="1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1" y="1"/>
                          </a:lnTo>
                          <a:lnTo>
                            <a:pt x="6" y="4"/>
                          </a:lnTo>
                          <a:lnTo>
                            <a:pt x="2" y="10"/>
                          </a:lnTo>
                          <a:lnTo>
                            <a:pt x="0" y="16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15" name="Freeform 214"/>
                    <p:cNvSpPr>
                      <a:spLocks/>
                    </p:cNvSpPr>
                    <p:nvPr/>
                  </p:nvSpPr>
                  <p:spPr bwMode="auto">
                    <a:xfrm>
                      <a:off x="1679575" y="2438400"/>
                      <a:ext cx="322263" cy="103187"/>
                    </a:xfrm>
                    <a:custGeom>
                      <a:avLst/>
                      <a:gdLst/>
                      <a:ahLst/>
                      <a:cxnLst>
                        <a:cxn ang="0">
                          <a:pos x="203" y="59"/>
                        </a:cxn>
                        <a:cxn ang="0">
                          <a:pos x="0" y="65"/>
                        </a:cxn>
                        <a:cxn ang="0">
                          <a:pos x="0" y="10"/>
                        </a:cxn>
                        <a:cxn ang="0">
                          <a:pos x="203" y="0"/>
                        </a:cxn>
                        <a:cxn ang="0">
                          <a:pos x="203" y="59"/>
                        </a:cxn>
                      </a:cxnLst>
                      <a:rect l="0" t="0" r="r" b="b"/>
                      <a:pathLst>
                        <a:path w="203" h="65">
                          <a:moveTo>
                            <a:pt x="203" y="59"/>
                          </a:moveTo>
                          <a:lnTo>
                            <a:pt x="0" y="65"/>
                          </a:lnTo>
                          <a:lnTo>
                            <a:pt x="0" y="10"/>
                          </a:lnTo>
                          <a:lnTo>
                            <a:pt x="203" y="0"/>
                          </a:lnTo>
                          <a:lnTo>
                            <a:pt x="203" y="59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16" name="Freeform 215"/>
                    <p:cNvSpPr>
                      <a:spLocks/>
                    </p:cNvSpPr>
                    <p:nvPr/>
                  </p:nvSpPr>
                  <p:spPr bwMode="auto">
                    <a:xfrm>
                      <a:off x="1679575" y="2481263"/>
                      <a:ext cx="309563" cy="50800"/>
                    </a:xfrm>
                    <a:custGeom>
                      <a:avLst/>
                      <a:gdLst/>
                      <a:ahLst/>
                      <a:cxnLst>
                        <a:cxn ang="0">
                          <a:pos x="195" y="26"/>
                        </a:cxn>
                        <a:cxn ang="0">
                          <a:pos x="0" y="32"/>
                        </a:cxn>
                        <a:cxn ang="0">
                          <a:pos x="0" y="12"/>
                        </a:cxn>
                        <a:cxn ang="0">
                          <a:pos x="195" y="0"/>
                        </a:cxn>
                        <a:cxn ang="0">
                          <a:pos x="195" y="26"/>
                        </a:cxn>
                      </a:cxnLst>
                      <a:rect l="0" t="0" r="r" b="b"/>
                      <a:pathLst>
                        <a:path w="195" h="32">
                          <a:moveTo>
                            <a:pt x="195" y="26"/>
                          </a:moveTo>
                          <a:lnTo>
                            <a:pt x="0" y="32"/>
                          </a:lnTo>
                          <a:lnTo>
                            <a:pt x="0" y="12"/>
                          </a:lnTo>
                          <a:lnTo>
                            <a:pt x="195" y="0"/>
                          </a:lnTo>
                          <a:lnTo>
                            <a:pt x="195" y="26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17" name="Rectangle 2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90700" y="2749550"/>
                      <a:ext cx="230188" cy="20637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18" name="Freeform 217"/>
                    <p:cNvSpPr>
                      <a:spLocks/>
                    </p:cNvSpPr>
                    <p:nvPr/>
                  </p:nvSpPr>
                  <p:spPr bwMode="auto">
                    <a:xfrm>
                      <a:off x="1790700" y="2740025"/>
                      <a:ext cx="230188" cy="222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2"/>
                        </a:cxn>
                        <a:cxn ang="0">
                          <a:pos x="145" y="14"/>
                        </a:cxn>
                        <a:cxn ang="0">
                          <a:pos x="145" y="2"/>
                        </a:cxn>
                        <a:cxn ang="0">
                          <a:pos x="0" y="0"/>
                        </a:cxn>
                        <a:cxn ang="0">
                          <a:pos x="0" y="12"/>
                        </a:cxn>
                      </a:cxnLst>
                      <a:rect l="0" t="0" r="r" b="b"/>
                      <a:pathLst>
                        <a:path w="145" h="14">
                          <a:moveTo>
                            <a:pt x="0" y="12"/>
                          </a:moveTo>
                          <a:lnTo>
                            <a:pt x="145" y="14"/>
                          </a:lnTo>
                          <a:lnTo>
                            <a:pt x="145" y="2"/>
                          </a:lnTo>
                          <a:lnTo>
                            <a:pt x="0" y="0"/>
                          </a:lnTo>
                          <a:lnTo>
                            <a:pt x="0" y="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19" name="Freeform 3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600200" y="2360613"/>
                      <a:ext cx="958850" cy="1249362"/>
                    </a:xfrm>
                    <a:custGeom>
                      <a:avLst/>
                      <a:gdLst/>
                      <a:ahLst/>
                      <a:cxnLst>
                        <a:cxn ang="0">
                          <a:pos x="592" y="645"/>
                        </a:cxn>
                        <a:cxn ang="0">
                          <a:pos x="333" y="18"/>
                        </a:cxn>
                        <a:cxn ang="0">
                          <a:pos x="592" y="58"/>
                        </a:cxn>
                        <a:cxn ang="0">
                          <a:pos x="592" y="645"/>
                        </a:cxn>
                        <a:cxn ang="0">
                          <a:pos x="304" y="770"/>
                        </a:cxn>
                        <a:cxn ang="0">
                          <a:pos x="297" y="773"/>
                        </a:cxn>
                        <a:cxn ang="0">
                          <a:pos x="297" y="12"/>
                        </a:cxn>
                        <a:cxn ang="0">
                          <a:pos x="304" y="14"/>
                        </a:cxn>
                        <a:cxn ang="0">
                          <a:pos x="321" y="763"/>
                        </a:cxn>
                        <a:cxn ang="0">
                          <a:pos x="304" y="770"/>
                        </a:cxn>
                        <a:cxn ang="0">
                          <a:pos x="286" y="775"/>
                        </a:cxn>
                        <a:cxn ang="0">
                          <a:pos x="221" y="770"/>
                        </a:cxn>
                        <a:cxn ang="0">
                          <a:pos x="124" y="761"/>
                        </a:cxn>
                        <a:cxn ang="0">
                          <a:pos x="61" y="752"/>
                        </a:cxn>
                        <a:cxn ang="0">
                          <a:pos x="15" y="740"/>
                        </a:cxn>
                        <a:cxn ang="0">
                          <a:pos x="14" y="739"/>
                        </a:cxn>
                        <a:cxn ang="0">
                          <a:pos x="12" y="734"/>
                        </a:cxn>
                        <a:cxn ang="0">
                          <a:pos x="12" y="29"/>
                        </a:cxn>
                        <a:cxn ang="0">
                          <a:pos x="285" y="12"/>
                        </a:cxn>
                        <a:cxn ang="0">
                          <a:pos x="291" y="12"/>
                        </a:cxn>
                        <a:cxn ang="0">
                          <a:pos x="291" y="773"/>
                        </a:cxn>
                        <a:cxn ang="0">
                          <a:pos x="286" y="775"/>
                        </a:cxn>
                        <a:cxn ang="0">
                          <a:pos x="306" y="2"/>
                        </a:cxn>
                        <a:cxn ang="0">
                          <a:pos x="291" y="0"/>
                        </a:cxn>
                        <a:cxn ang="0">
                          <a:pos x="285" y="0"/>
                        </a:cxn>
                        <a:cxn ang="0">
                          <a:pos x="5" y="17"/>
                        </a:cxn>
                        <a:cxn ang="0">
                          <a:pos x="0" y="23"/>
                        </a:cxn>
                        <a:cxn ang="0">
                          <a:pos x="0" y="734"/>
                        </a:cxn>
                        <a:cxn ang="0">
                          <a:pos x="2" y="743"/>
                        </a:cxn>
                        <a:cxn ang="0">
                          <a:pos x="9" y="751"/>
                        </a:cxn>
                        <a:cxn ang="0">
                          <a:pos x="11" y="751"/>
                        </a:cxn>
                        <a:cxn ang="0">
                          <a:pos x="38" y="758"/>
                        </a:cxn>
                        <a:cxn ang="0">
                          <a:pos x="87" y="769"/>
                        </a:cxn>
                        <a:cxn ang="0">
                          <a:pos x="167" y="779"/>
                        </a:cxn>
                        <a:cxn ang="0">
                          <a:pos x="285" y="787"/>
                        </a:cxn>
                        <a:cxn ang="0">
                          <a:pos x="292" y="785"/>
                        </a:cxn>
                        <a:cxn ang="0">
                          <a:pos x="309" y="782"/>
                        </a:cxn>
                        <a:cxn ang="0">
                          <a:pos x="599" y="655"/>
                        </a:cxn>
                        <a:cxn ang="0">
                          <a:pos x="604" y="649"/>
                        </a:cxn>
                        <a:cxn ang="0">
                          <a:pos x="604" y="52"/>
                        </a:cxn>
                        <a:cxn ang="0">
                          <a:pos x="598" y="46"/>
                        </a:cxn>
                      </a:cxnLst>
                      <a:rect l="0" t="0" r="r" b="b"/>
                      <a:pathLst>
                        <a:path w="604" h="787">
                          <a:moveTo>
                            <a:pt x="592" y="645"/>
                          </a:moveTo>
                          <a:lnTo>
                            <a:pt x="592" y="645"/>
                          </a:lnTo>
                          <a:lnTo>
                            <a:pt x="333" y="758"/>
                          </a:lnTo>
                          <a:lnTo>
                            <a:pt x="333" y="18"/>
                          </a:lnTo>
                          <a:lnTo>
                            <a:pt x="333" y="18"/>
                          </a:lnTo>
                          <a:lnTo>
                            <a:pt x="592" y="58"/>
                          </a:lnTo>
                          <a:lnTo>
                            <a:pt x="592" y="58"/>
                          </a:lnTo>
                          <a:lnTo>
                            <a:pt x="592" y="645"/>
                          </a:lnTo>
                          <a:lnTo>
                            <a:pt x="592" y="645"/>
                          </a:lnTo>
                          <a:close/>
                          <a:moveTo>
                            <a:pt x="304" y="770"/>
                          </a:moveTo>
                          <a:lnTo>
                            <a:pt x="304" y="770"/>
                          </a:lnTo>
                          <a:lnTo>
                            <a:pt x="297" y="773"/>
                          </a:lnTo>
                          <a:lnTo>
                            <a:pt x="297" y="12"/>
                          </a:lnTo>
                          <a:lnTo>
                            <a:pt x="297" y="12"/>
                          </a:lnTo>
                          <a:lnTo>
                            <a:pt x="304" y="14"/>
                          </a:lnTo>
                          <a:lnTo>
                            <a:pt x="304" y="14"/>
                          </a:lnTo>
                          <a:lnTo>
                            <a:pt x="321" y="15"/>
                          </a:lnTo>
                          <a:lnTo>
                            <a:pt x="321" y="763"/>
                          </a:lnTo>
                          <a:lnTo>
                            <a:pt x="321" y="763"/>
                          </a:lnTo>
                          <a:lnTo>
                            <a:pt x="304" y="770"/>
                          </a:lnTo>
                          <a:lnTo>
                            <a:pt x="304" y="770"/>
                          </a:lnTo>
                          <a:close/>
                          <a:moveTo>
                            <a:pt x="286" y="775"/>
                          </a:moveTo>
                          <a:lnTo>
                            <a:pt x="286" y="775"/>
                          </a:lnTo>
                          <a:lnTo>
                            <a:pt x="221" y="770"/>
                          </a:lnTo>
                          <a:lnTo>
                            <a:pt x="168" y="767"/>
                          </a:lnTo>
                          <a:lnTo>
                            <a:pt x="124" y="761"/>
                          </a:lnTo>
                          <a:lnTo>
                            <a:pt x="90" y="757"/>
                          </a:lnTo>
                          <a:lnTo>
                            <a:pt x="61" y="752"/>
                          </a:lnTo>
                          <a:lnTo>
                            <a:pt x="40" y="746"/>
                          </a:lnTo>
                          <a:lnTo>
                            <a:pt x="15" y="740"/>
                          </a:lnTo>
                          <a:lnTo>
                            <a:pt x="14" y="739"/>
                          </a:lnTo>
                          <a:lnTo>
                            <a:pt x="14" y="739"/>
                          </a:lnTo>
                          <a:lnTo>
                            <a:pt x="12" y="737"/>
                          </a:lnTo>
                          <a:lnTo>
                            <a:pt x="12" y="734"/>
                          </a:lnTo>
                          <a:lnTo>
                            <a:pt x="12" y="734"/>
                          </a:lnTo>
                          <a:lnTo>
                            <a:pt x="12" y="29"/>
                          </a:lnTo>
                          <a:lnTo>
                            <a:pt x="12" y="29"/>
                          </a:lnTo>
                          <a:lnTo>
                            <a:pt x="285" y="12"/>
                          </a:lnTo>
                          <a:lnTo>
                            <a:pt x="285" y="12"/>
                          </a:lnTo>
                          <a:lnTo>
                            <a:pt x="291" y="12"/>
                          </a:lnTo>
                          <a:lnTo>
                            <a:pt x="291" y="773"/>
                          </a:lnTo>
                          <a:lnTo>
                            <a:pt x="291" y="773"/>
                          </a:lnTo>
                          <a:lnTo>
                            <a:pt x="286" y="775"/>
                          </a:lnTo>
                          <a:lnTo>
                            <a:pt x="286" y="775"/>
                          </a:lnTo>
                          <a:close/>
                          <a:moveTo>
                            <a:pt x="598" y="46"/>
                          </a:moveTo>
                          <a:lnTo>
                            <a:pt x="306" y="2"/>
                          </a:lnTo>
                          <a:lnTo>
                            <a:pt x="306" y="2"/>
                          </a:lnTo>
                          <a:lnTo>
                            <a:pt x="291" y="0"/>
                          </a:lnTo>
                          <a:lnTo>
                            <a:pt x="285" y="0"/>
                          </a:lnTo>
                          <a:lnTo>
                            <a:pt x="285" y="0"/>
                          </a:lnTo>
                          <a:lnTo>
                            <a:pt x="5" y="17"/>
                          </a:lnTo>
                          <a:lnTo>
                            <a:pt x="5" y="17"/>
                          </a:lnTo>
                          <a:lnTo>
                            <a:pt x="2" y="20"/>
                          </a:lnTo>
                          <a:lnTo>
                            <a:pt x="0" y="23"/>
                          </a:lnTo>
                          <a:lnTo>
                            <a:pt x="0" y="734"/>
                          </a:lnTo>
                          <a:lnTo>
                            <a:pt x="0" y="734"/>
                          </a:lnTo>
                          <a:lnTo>
                            <a:pt x="0" y="739"/>
                          </a:lnTo>
                          <a:lnTo>
                            <a:pt x="2" y="743"/>
                          </a:lnTo>
                          <a:lnTo>
                            <a:pt x="5" y="748"/>
                          </a:lnTo>
                          <a:lnTo>
                            <a:pt x="9" y="751"/>
                          </a:lnTo>
                          <a:lnTo>
                            <a:pt x="9" y="751"/>
                          </a:lnTo>
                          <a:lnTo>
                            <a:pt x="11" y="751"/>
                          </a:lnTo>
                          <a:lnTo>
                            <a:pt x="11" y="751"/>
                          </a:lnTo>
                          <a:lnTo>
                            <a:pt x="38" y="758"/>
                          </a:lnTo>
                          <a:lnTo>
                            <a:pt x="59" y="764"/>
                          </a:lnTo>
                          <a:lnTo>
                            <a:pt x="87" y="769"/>
                          </a:lnTo>
                          <a:lnTo>
                            <a:pt x="123" y="773"/>
                          </a:lnTo>
                          <a:lnTo>
                            <a:pt x="167" y="779"/>
                          </a:lnTo>
                          <a:lnTo>
                            <a:pt x="221" y="782"/>
                          </a:lnTo>
                          <a:lnTo>
                            <a:pt x="285" y="787"/>
                          </a:lnTo>
                          <a:lnTo>
                            <a:pt x="285" y="787"/>
                          </a:lnTo>
                          <a:lnTo>
                            <a:pt x="292" y="785"/>
                          </a:lnTo>
                          <a:lnTo>
                            <a:pt x="300" y="785"/>
                          </a:lnTo>
                          <a:lnTo>
                            <a:pt x="309" y="782"/>
                          </a:lnTo>
                          <a:lnTo>
                            <a:pt x="599" y="655"/>
                          </a:lnTo>
                          <a:lnTo>
                            <a:pt x="599" y="655"/>
                          </a:lnTo>
                          <a:lnTo>
                            <a:pt x="603" y="652"/>
                          </a:lnTo>
                          <a:lnTo>
                            <a:pt x="604" y="649"/>
                          </a:lnTo>
                          <a:lnTo>
                            <a:pt x="604" y="52"/>
                          </a:lnTo>
                          <a:lnTo>
                            <a:pt x="604" y="52"/>
                          </a:lnTo>
                          <a:lnTo>
                            <a:pt x="603" y="49"/>
                          </a:lnTo>
                          <a:lnTo>
                            <a:pt x="598" y="46"/>
                          </a:lnTo>
                          <a:lnTo>
                            <a:pt x="598" y="4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20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1646238" y="2935288"/>
                      <a:ext cx="165100" cy="600075"/>
                    </a:xfrm>
                    <a:custGeom>
                      <a:avLst/>
                      <a:gdLst/>
                      <a:ahLst/>
                      <a:cxnLst>
                        <a:cxn ang="0">
                          <a:pos x="64" y="119"/>
                        </a:cxn>
                        <a:cxn ang="0">
                          <a:pos x="64" y="119"/>
                        </a:cxn>
                        <a:cxn ang="0">
                          <a:pos x="65" y="109"/>
                        </a:cxn>
                        <a:cxn ang="0">
                          <a:pos x="67" y="100"/>
                        </a:cxn>
                        <a:cxn ang="0">
                          <a:pos x="71" y="92"/>
                        </a:cxn>
                        <a:cxn ang="0">
                          <a:pos x="76" y="85"/>
                        </a:cxn>
                        <a:cxn ang="0">
                          <a:pos x="82" y="79"/>
                        </a:cxn>
                        <a:cxn ang="0">
                          <a:pos x="89" y="74"/>
                        </a:cxn>
                        <a:cxn ang="0">
                          <a:pos x="97" y="69"/>
                        </a:cxn>
                        <a:cxn ang="0">
                          <a:pos x="104" y="68"/>
                        </a:cxn>
                        <a:cxn ang="0">
                          <a:pos x="104" y="4"/>
                        </a:cxn>
                        <a:cxn ang="0">
                          <a:pos x="0" y="0"/>
                        </a:cxn>
                        <a:cxn ang="0">
                          <a:pos x="0" y="358"/>
                        </a:cxn>
                        <a:cxn ang="0">
                          <a:pos x="0" y="358"/>
                        </a:cxn>
                        <a:cxn ang="0">
                          <a:pos x="29" y="364"/>
                        </a:cxn>
                        <a:cxn ang="0">
                          <a:pos x="62" y="372"/>
                        </a:cxn>
                        <a:cxn ang="0">
                          <a:pos x="104" y="378"/>
                        </a:cxn>
                        <a:cxn ang="0">
                          <a:pos x="104" y="171"/>
                        </a:cxn>
                        <a:cxn ang="0">
                          <a:pos x="104" y="171"/>
                        </a:cxn>
                        <a:cxn ang="0">
                          <a:pos x="97" y="168"/>
                        </a:cxn>
                        <a:cxn ang="0">
                          <a:pos x="89" y="165"/>
                        </a:cxn>
                        <a:cxn ang="0">
                          <a:pos x="82" y="159"/>
                        </a:cxn>
                        <a:cxn ang="0">
                          <a:pos x="76" y="153"/>
                        </a:cxn>
                        <a:cxn ang="0">
                          <a:pos x="71" y="145"/>
                        </a:cxn>
                        <a:cxn ang="0">
                          <a:pos x="67" y="138"/>
                        </a:cxn>
                        <a:cxn ang="0">
                          <a:pos x="65" y="128"/>
                        </a:cxn>
                        <a:cxn ang="0">
                          <a:pos x="64" y="119"/>
                        </a:cxn>
                        <a:cxn ang="0">
                          <a:pos x="64" y="119"/>
                        </a:cxn>
                      </a:cxnLst>
                      <a:rect l="0" t="0" r="r" b="b"/>
                      <a:pathLst>
                        <a:path w="104" h="378">
                          <a:moveTo>
                            <a:pt x="64" y="119"/>
                          </a:moveTo>
                          <a:lnTo>
                            <a:pt x="64" y="119"/>
                          </a:lnTo>
                          <a:lnTo>
                            <a:pt x="65" y="109"/>
                          </a:lnTo>
                          <a:lnTo>
                            <a:pt x="67" y="100"/>
                          </a:lnTo>
                          <a:lnTo>
                            <a:pt x="71" y="92"/>
                          </a:lnTo>
                          <a:lnTo>
                            <a:pt x="76" y="85"/>
                          </a:lnTo>
                          <a:lnTo>
                            <a:pt x="82" y="79"/>
                          </a:lnTo>
                          <a:lnTo>
                            <a:pt x="89" y="74"/>
                          </a:lnTo>
                          <a:lnTo>
                            <a:pt x="97" y="69"/>
                          </a:lnTo>
                          <a:lnTo>
                            <a:pt x="104" y="68"/>
                          </a:lnTo>
                          <a:lnTo>
                            <a:pt x="104" y="4"/>
                          </a:lnTo>
                          <a:lnTo>
                            <a:pt x="0" y="0"/>
                          </a:lnTo>
                          <a:lnTo>
                            <a:pt x="0" y="358"/>
                          </a:lnTo>
                          <a:lnTo>
                            <a:pt x="0" y="358"/>
                          </a:lnTo>
                          <a:lnTo>
                            <a:pt x="29" y="364"/>
                          </a:lnTo>
                          <a:lnTo>
                            <a:pt x="62" y="372"/>
                          </a:lnTo>
                          <a:lnTo>
                            <a:pt x="104" y="378"/>
                          </a:lnTo>
                          <a:lnTo>
                            <a:pt x="104" y="171"/>
                          </a:lnTo>
                          <a:lnTo>
                            <a:pt x="104" y="171"/>
                          </a:lnTo>
                          <a:lnTo>
                            <a:pt x="97" y="168"/>
                          </a:lnTo>
                          <a:lnTo>
                            <a:pt x="89" y="165"/>
                          </a:lnTo>
                          <a:lnTo>
                            <a:pt x="82" y="159"/>
                          </a:lnTo>
                          <a:lnTo>
                            <a:pt x="76" y="153"/>
                          </a:lnTo>
                          <a:lnTo>
                            <a:pt x="71" y="145"/>
                          </a:lnTo>
                          <a:lnTo>
                            <a:pt x="67" y="138"/>
                          </a:lnTo>
                          <a:lnTo>
                            <a:pt x="65" y="128"/>
                          </a:lnTo>
                          <a:lnTo>
                            <a:pt x="64" y="119"/>
                          </a:lnTo>
                          <a:lnTo>
                            <a:pt x="64" y="119"/>
                          </a:lnTo>
                          <a:close/>
                        </a:path>
                      </a:pathLst>
                    </a:custGeom>
                    <a:solidFill>
                      <a:srgbClr val="9E9E9E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21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1836738" y="2941638"/>
                      <a:ext cx="192088" cy="611187"/>
                    </a:xfrm>
                    <a:custGeom>
                      <a:avLst/>
                      <a:gdLst/>
                      <a:ahLst/>
                      <a:cxnLst>
                        <a:cxn ang="0">
                          <a:pos x="121" y="5"/>
                        </a:cxn>
                        <a:cxn ang="0">
                          <a:pos x="0" y="0"/>
                        </a:cxn>
                        <a:cxn ang="0">
                          <a:pos x="0" y="64"/>
                        </a:cxn>
                        <a:cxn ang="0">
                          <a:pos x="0" y="64"/>
                        </a:cxn>
                        <a:cxn ang="0">
                          <a:pos x="9" y="65"/>
                        </a:cxn>
                        <a:cxn ang="0">
                          <a:pos x="16" y="70"/>
                        </a:cxn>
                        <a:cxn ang="0">
                          <a:pos x="22" y="75"/>
                        </a:cxn>
                        <a:cxn ang="0">
                          <a:pos x="28" y="81"/>
                        </a:cxn>
                        <a:cxn ang="0">
                          <a:pos x="34" y="88"/>
                        </a:cxn>
                        <a:cxn ang="0">
                          <a:pos x="37" y="96"/>
                        </a:cxn>
                        <a:cxn ang="0">
                          <a:pos x="40" y="105"/>
                        </a:cxn>
                        <a:cxn ang="0">
                          <a:pos x="40" y="115"/>
                        </a:cxn>
                        <a:cxn ang="0">
                          <a:pos x="40" y="115"/>
                        </a:cxn>
                        <a:cxn ang="0">
                          <a:pos x="40" y="124"/>
                        </a:cxn>
                        <a:cxn ang="0">
                          <a:pos x="37" y="134"/>
                        </a:cxn>
                        <a:cxn ang="0">
                          <a:pos x="34" y="141"/>
                        </a:cxn>
                        <a:cxn ang="0">
                          <a:pos x="28" y="149"/>
                        </a:cxn>
                        <a:cxn ang="0">
                          <a:pos x="22" y="155"/>
                        </a:cxn>
                        <a:cxn ang="0">
                          <a:pos x="16" y="161"/>
                        </a:cxn>
                        <a:cxn ang="0">
                          <a:pos x="9" y="164"/>
                        </a:cxn>
                        <a:cxn ang="0">
                          <a:pos x="0" y="167"/>
                        </a:cxn>
                        <a:cxn ang="0">
                          <a:pos x="0" y="376"/>
                        </a:cxn>
                        <a:cxn ang="0">
                          <a:pos x="0" y="376"/>
                        </a:cxn>
                        <a:cxn ang="0">
                          <a:pos x="57" y="382"/>
                        </a:cxn>
                        <a:cxn ang="0">
                          <a:pos x="87" y="383"/>
                        </a:cxn>
                        <a:cxn ang="0">
                          <a:pos x="121" y="385"/>
                        </a:cxn>
                        <a:cxn ang="0">
                          <a:pos x="121" y="5"/>
                        </a:cxn>
                      </a:cxnLst>
                      <a:rect l="0" t="0" r="r" b="b"/>
                      <a:pathLst>
                        <a:path w="121" h="385">
                          <a:moveTo>
                            <a:pt x="121" y="5"/>
                          </a:moveTo>
                          <a:lnTo>
                            <a:pt x="0" y="0"/>
                          </a:lnTo>
                          <a:lnTo>
                            <a:pt x="0" y="64"/>
                          </a:lnTo>
                          <a:lnTo>
                            <a:pt x="0" y="64"/>
                          </a:lnTo>
                          <a:lnTo>
                            <a:pt x="9" y="65"/>
                          </a:lnTo>
                          <a:lnTo>
                            <a:pt x="16" y="70"/>
                          </a:lnTo>
                          <a:lnTo>
                            <a:pt x="22" y="75"/>
                          </a:lnTo>
                          <a:lnTo>
                            <a:pt x="28" y="81"/>
                          </a:lnTo>
                          <a:lnTo>
                            <a:pt x="34" y="88"/>
                          </a:lnTo>
                          <a:lnTo>
                            <a:pt x="37" y="96"/>
                          </a:lnTo>
                          <a:lnTo>
                            <a:pt x="40" y="105"/>
                          </a:lnTo>
                          <a:lnTo>
                            <a:pt x="40" y="115"/>
                          </a:lnTo>
                          <a:lnTo>
                            <a:pt x="40" y="115"/>
                          </a:lnTo>
                          <a:lnTo>
                            <a:pt x="40" y="124"/>
                          </a:lnTo>
                          <a:lnTo>
                            <a:pt x="37" y="134"/>
                          </a:lnTo>
                          <a:lnTo>
                            <a:pt x="34" y="141"/>
                          </a:lnTo>
                          <a:lnTo>
                            <a:pt x="28" y="149"/>
                          </a:lnTo>
                          <a:lnTo>
                            <a:pt x="22" y="155"/>
                          </a:lnTo>
                          <a:lnTo>
                            <a:pt x="16" y="161"/>
                          </a:lnTo>
                          <a:lnTo>
                            <a:pt x="9" y="164"/>
                          </a:lnTo>
                          <a:lnTo>
                            <a:pt x="0" y="167"/>
                          </a:lnTo>
                          <a:lnTo>
                            <a:pt x="0" y="376"/>
                          </a:lnTo>
                          <a:lnTo>
                            <a:pt x="0" y="376"/>
                          </a:lnTo>
                          <a:lnTo>
                            <a:pt x="57" y="382"/>
                          </a:lnTo>
                          <a:lnTo>
                            <a:pt x="87" y="383"/>
                          </a:lnTo>
                          <a:lnTo>
                            <a:pt x="121" y="385"/>
                          </a:lnTo>
                          <a:lnTo>
                            <a:pt x="121" y="5"/>
                          </a:lnTo>
                          <a:close/>
                        </a:path>
                      </a:pathLst>
                    </a:custGeom>
                    <a:solidFill>
                      <a:srgbClr val="9E9E9E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22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1771650" y="3067050"/>
                      <a:ext cx="104775" cy="112712"/>
                    </a:xfrm>
                    <a:custGeom>
                      <a:avLst/>
                      <a:gdLst/>
                      <a:ahLst/>
                      <a:cxnLst>
                        <a:cxn ang="0">
                          <a:pos x="66" y="36"/>
                        </a:cxn>
                        <a:cxn ang="0">
                          <a:pos x="66" y="36"/>
                        </a:cxn>
                        <a:cxn ang="0">
                          <a:pos x="66" y="29"/>
                        </a:cxn>
                        <a:cxn ang="0">
                          <a:pos x="63" y="23"/>
                        </a:cxn>
                        <a:cxn ang="0">
                          <a:pos x="60" y="17"/>
                        </a:cxn>
                        <a:cxn ang="0">
                          <a:pos x="57" y="11"/>
                        </a:cxn>
                        <a:cxn ang="0">
                          <a:pos x="51" y="6"/>
                        </a:cxn>
                        <a:cxn ang="0">
                          <a:pos x="47" y="3"/>
                        </a:cxn>
                        <a:cxn ang="0">
                          <a:pos x="41" y="2"/>
                        </a:cxn>
                        <a:cxn ang="0">
                          <a:pos x="33" y="0"/>
                        </a:cxn>
                        <a:cxn ang="0">
                          <a:pos x="33" y="0"/>
                        </a:cxn>
                        <a:cxn ang="0">
                          <a:pos x="27" y="2"/>
                        </a:cxn>
                        <a:cxn ang="0">
                          <a:pos x="21" y="3"/>
                        </a:cxn>
                        <a:cxn ang="0">
                          <a:pos x="15" y="6"/>
                        </a:cxn>
                        <a:cxn ang="0">
                          <a:pos x="10" y="11"/>
                        </a:cxn>
                        <a:cxn ang="0">
                          <a:pos x="6" y="17"/>
                        </a:cxn>
                        <a:cxn ang="0">
                          <a:pos x="3" y="23"/>
                        </a:cxn>
                        <a:cxn ang="0">
                          <a:pos x="1" y="29"/>
                        </a:cxn>
                        <a:cxn ang="0">
                          <a:pos x="0" y="36"/>
                        </a:cxn>
                        <a:cxn ang="0">
                          <a:pos x="0" y="36"/>
                        </a:cxn>
                        <a:cxn ang="0">
                          <a:pos x="1" y="42"/>
                        </a:cxn>
                        <a:cxn ang="0">
                          <a:pos x="3" y="50"/>
                        </a:cxn>
                        <a:cxn ang="0">
                          <a:pos x="6" y="56"/>
                        </a:cxn>
                        <a:cxn ang="0">
                          <a:pos x="10" y="61"/>
                        </a:cxn>
                        <a:cxn ang="0">
                          <a:pos x="15" y="65"/>
                        </a:cxn>
                        <a:cxn ang="0">
                          <a:pos x="21" y="68"/>
                        </a:cxn>
                        <a:cxn ang="0">
                          <a:pos x="27" y="71"/>
                        </a:cxn>
                        <a:cxn ang="0">
                          <a:pos x="33" y="71"/>
                        </a:cxn>
                        <a:cxn ang="0">
                          <a:pos x="33" y="71"/>
                        </a:cxn>
                        <a:cxn ang="0">
                          <a:pos x="41" y="71"/>
                        </a:cxn>
                        <a:cxn ang="0">
                          <a:pos x="47" y="68"/>
                        </a:cxn>
                        <a:cxn ang="0">
                          <a:pos x="51" y="65"/>
                        </a:cxn>
                        <a:cxn ang="0">
                          <a:pos x="57" y="61"/>
                        </a:cxn>
                        <a:cxn ang="0">
                          <a:pos x="60" y="56"/>
                        </a:cxn>
                        <a:cxn ang="0">
                          <a:pos x="63" y="50"/>
                        </a:cxn>
                        <a:cxn ang="0">
                          <a:pos x="66" y="42"/>
                        </a:cxn>
                        <a:cxn ang="0">
                          <a:pos x="66" y="36"/>
                        </a:cxn>
                        <a:cxn ang="0">
                          <a:pos x="66" y="36"/>
                        </a:cxn>
                      </a:cxnLst>
                      <a:rect l="0" t="0" r="r" b="b"/>
                      <a:pathLst>
                        <a:path w="66" h="71">
                          <a:moveTo>
                            <a:pt x="66" y="36"/>
                          </a:moveTo>
                          <a:lnTo>
                            <a:pt x="66" y="36"/>
                          </a:lnTo>
                          <a:lnTo>
                            <a:pt x="66" y="29"/>
                          </a:lnTo>
                          <a:lnTo>
                            <a:pt x="63" y="23"/>
                          </a:lnTo>
                          <a:lnTo>
                            <a:pt x="60" y="17"/>
                          </a:lnTo>
                          <a:lnTo>
                            <a:pt x="57" y="11"/>
                          </a:lnTo>
                          <a:lnTo>
                            <a:pt x="51" y="6"/>
                          </a:lnTo>
                          <a:lnTo>
                            <a:pt x="47" y="3"/>
                          </a:lnTo>
                          <a:lnTo>
                            <a:pt x="41" y="2"/>
                          </a:lnTo>
                          <a:lnTo>
                            <a:pt x="33" y="0"/>
                          </a:lnTo>
                          <a:lnTo>
                            <a:pt x="33" y="0"/>
                          </a:lnTo>
                          <a:lnTo>
                            <a:pt x="27" y="2"/>
                          </a:lnTo>
                          <a:lnTo>
                            <a:pt x="21" y="3"/>
                          </a:lnTo>
                          <a:lnTo>
                            <a:pt x="15" y="6"/>
                          </a:lnTo>
                          <a:lnTo>
                            <a:pt x="10" y="11"/>
                          </a:lnTo>
                          <a:lnTo>
                            <a:pt x="6" y="17"/>
                          </a:lnTo>
                          <a:lnTo>
                            <a:pt x="3" y="23"/>
                          </a:lnTo>
                          <a:lnTo>
                            <a:pt x="1" y="29"/>
                          </a:lnTo>
                          <a:lnTo>
                            <a:pt x="0" y="36"/>
                          </a:lnTo>
                          <a:lnTo>
                            <a:pt x="0" y="36"/>
                          </a:lnTo>
                          <a:lnTo>
                            <a:pt x="1" y="42"/>
                          </a:lnTo>
                          <a:lnTo>
                            <a:pt x="3" y="50"/>
                          </a:lnTo>
                          <a:lnTo>
                            <a:pt x="6" y="56"/>
                          </a:lnTo>
                          <a:lnTo>
                            <a:pt x="10" y="61"/>
                          </a:lnTo>
                          <a:lnTo>
                            <a:pt x="15" y="65"/>
                          </a:lnTo>
                          <a:lnTo>
                            <a:pt x="21" y="68"/>
                          </a:lnTo>
                          <a:lnTo>
                            <a:pt x="27" y="71"/>
                          </a:lnTo>
                          <a:lnTo>
                            <a:pt x="33" y="71"/>
                          </a:lnTo>
                          <a:lnTo>
                            <a:pt x="33" y="71"/>
                          </a:lnTo>
                          <a:lnTo>
                            <a:pt x="41" y="71"/>
                          </a:lnTo>
                          <a:lnTo>
                            <a:pt x="47" y="68"/>
                          </a:lnTo>
                          <a:lnTo>
                            <a:pt x="51" y="65"/>
                          </a:lnTo>
                          <a:lnTo>
                            <a:pt x="57" y="61"/>
                          </a:lnTo>
                          <a:lnTo>
                            <a:pt x="60" y="56"/>
                          </a:lnTo>
                          <a:lnTo>
                            <a:pt x="63" y="50"/>
                          </a:lnTo>
                          <a:lnTo>
                            <a:pt x="66" y="42"/>
                          </a:lnTo>
                          <a:lnTo>
                            <a:pt x="66" y="36"/>
                          </a:lnTo>
                          <a:lnTo>
                            <a:pt x="66" y="36"/>
                          </a:lnTo>
                          <a:close/>
                        </a:path>
                      </a:pathLst>
                    </a:custGeom>
                    <a:solidFill>
                      <a:srgbClr val="E5E5E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23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1773238" y="3081338"/>
                      <a:ext cx="84138" cy="88900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33"/>
                        </a:cxn>
                        <a:cxn ang="0">
                          <a:pos x="41" y="33"/>
                        </a:cxn>
                        <a:cxn ang="0">
                          <a:pos x="37" y="32"/>
                        </a:cxn>
                        <a:cxn ang="0">
                          <a:pos x="32" y="29"/>
                        </a:cxn>
                        <a:cxn ang="0">
                          <a:pos x="29" y="24"/>
                        </a:cxn>
                        <a:cxn ang="0">
                          <a:pos x="27" y="20"/>
                        </a:cxn>
                        <a:cxn ang="0">
                          <a:pos x="27" y="20"/>
                        </a:cxn>
                        <a:cxn ang="0">
                          <a:pos x="29" y="14"/>
                        </a:cxn>
                        <a:cxn ang="0">
                          <a:pos x="32" y="9"/>
                        </a:cxn>
                        <a:cxn ang="0">
                          <a:pos x="37" y="6"/>
                        </a:cxn>
                        <a:cxn ang="0">
                          <a:pos x="41" y="5"/>
                        </a:cxn>
                        <a:cxn ang="0">
                          <a:pos x="41" y="5"/>
                        </a:cxn>
                        <a:cxn ang="0">
                          <a:pos x="43" y="5"/>
                        </a:cxn>
                        <a:cxn ang="0">
                          <a:pos x="43" y="5"/>
                        </a:cxn>
                        <a:cxn ang="0">
                          <a:pos x="35" y="2"/>
                        </a:cxn>
                        <a:cxn ang="0">
                          <a:pos x="26" y="0"/>
                        </a:cxn>
                        <a:cxn ang="0">
                          <a:pos x="26" y="0"/>
                        </a:cxn>
                        <a:cxn ang="0">
                          <a:pos x="21" y="0"/>
                        </a:cxn>
                        <a:cxn ang="0">
                          <a:pos x="17" y="2"/>
                        </a:cxn>
                        <a:cxn ang="0">
                          <a:pos x="12" y="5"/>
                        </a:cxn>
                        <a:cxn ang="0">
                          <a:pos x="8" y="8"/>
                        </a:cxn>
                        <a:cxn ang="0">
                          <a:pos x="5" y="12"/>
                        </a:cxn>
                        <a:cxn ang="0">
                          <a:pos x="2" y="17"/>
                        </a:cxn>
                        <a:cxn ang="0">
                          <a:pos x="0" y="23"/>
                        </a:cxn>
                        <a:cxn ang="0">
                          <a:pos x="0" y="27"/>
                        </a:cxn>
                        <a:cxn ang="0">
                          <a:pos x="0" y="27"/>
                        </a:cxn>
                        <a:cxn ang="0">
                          <a:pos x="0" y="33"/>
                        </a:cxn>
                        <a:cxn ang="0">
                          <a:pos x="2" y="40"/>
                        </a:cxn>
                        <a:cxn ang="0">
                          <a:pos x="5" y="44"/>
                        </a:cxn>
                        <a:cxn ang="0">
                          <a:pos x="8" y="49"/>
                        </a:cxn>
                        <a:cxn ang="0">
                          <a:pos x="12" y="52"/>
                        </a:cxn>
                        <a:cxn ang="0">
                          <a:pos x="17" y="55"/>
                        </a:cxn>
                        <a:cxn ang="0">
                          <a:pos x="21" y="56"/>
                        </a:cxn>
                        <a:cxn ang="0">
                          <a:pos x="26" y="56"/>
                        </a:cxn>
                        <a:cxn ang="0">
                          <a:pos x="26" y="56"/>
                        </a:cxn>
                        <a:cxn ang="0">
                          <a:pos x="32" y="56"/>
                        </a:cxn>
                        <a:cxn ang="0">
                          <a:pos x="37" y="55"/>
                        </a:cxn>
                        <a:cxn ang="0">
                          <a:pos x="41" y="52"/>
                        </a:cxn>
                        <a:cxn ang="0">
                          <a:pos x="46" y="49"/>
                        </a:cxn>
                        <a:cxn ang="0">
                          <a:pos x="49" y="44"/>
                        </a:cxn>
                        <a:cxn ang="0">
                          <a:pos x="52" y="40"/>
                        </a:cxn>
                        <a:cxn ang="0">
                          <a:pos x="53" y="33"/>
                        </a:cxn>
                        <a:cxn ang="0">
                          <a:pos x="53" y="27"/>
                        </a:cxn>
                        <a:cxn ang="0">
                          <a:pos x="53" y="27"/>
                        </a:cxn>
                        <a:cxn ang="0">
                          <a:pos x="53" y="26"/>
                        </a:cxn>
                        <a:cxn ang="0">
                          <a:pos x="53" y="26"/>
                        </a:cxn>
                        <a:cxn ang="0">
                          <a:pos x="50" y="29"/>
                        </a:cxn>
                        <a:cxn ang="0">
                          <a:pos x="49" y="32"/>
                        </a:cxn>
                        <a:cxn ang="0">
                          <a:pos x="44" y="33"/>
                        </a:cxn>
                        <a:cxn ang="0">
                          <a:pos x="41" y="33"/>
                        </a:cxn>
                        <a:cxn ang="0">
                          <a:pos x="41" y="33"/>
                        </a:cxn>
                      </a:cxnLst>
                      <a:rect l="0" t="0" r="r" b="b"/>
                      <a:pathLst>
                        <a:path w="53" h="56">
                          <a:moveTo>
                            <a:pt x="41" y="33"/>
                          </a:moveTo>
                          <a:lnTo>
                            <a:pt x="41" y="33"/>
                          </a:lnTo>
                          <a:lnTo>
                            <a:pt x="37" y="32"/>
                          </a:lnTo>
                          <a:lnTo>
                            <a:pt x="32" y="29"/>
                          </a:lnTo>
                          <a:lnTo>
                            <a:pt x="29" y="24"/>
                          </a:lnTo>
                          <a:lnTo>
                            <a:pt x="27" y="20"/>
                          </a:lnTo>
                          <a:lnTo>
                            <a:pt x="27" y="20"/>
                          </a:lnTo>
                          <a:lnTo>
                            <a:pt x="29" y="14"/>
                          </a:lnTo>
                          <a:lnTo>
                            <a:pt x="32" y="9"/>
                          </a:lnTo>
                          <a:lnTo>
                            <a:pt x="37" y="6"/>
                          </a:lnTo>
                          <a:lnTo>
                            <a:pt x="41" y="5"/>
                          </a:lnTo>
                          <a:lnTo>
                            <a:pt x="41" y="5"/>
                          </a:lnTo>
                          <a:lnTo>
                            <a:pt x="43" y="5"/>
                          </a:lnTo>
                          <a:lnTo>
                            <a:pt x="43" y="5"/>
                          </a:lnTo>
                          <a:lnTo>
                            <a:pt x="35" y="2"/>
                          </a:lnTo>
                          <a:lnTo>
                            <a:pt x="26" y="0"/>
                          </a:lnTo>
                          <a:lnTo>
                            <a:pt x="26" y="0"/>
                          </a:lnTo>
                          <a:lnTo>
                            <a:pt x="21" y="0"/>
                          </a:lnTo>
                          <a:lnTo>
                            <a:pt x="17" y="2"/>
                          </a:lnTo>
                          <a:lnTo>
                            <a:pt x="12" y="5"/>
                          </a:lnTo>
                          <a:lnTo>
                            <a:pt x="8" y="8"/>
                          </a:lnTo>
                          <a:lnTo>
                            <a:pt x="5" y="12"/>
                          </a:lnTo>
                          <a:lnTo>
                            <a:pt x="2" y="17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0" y="27"/>
                          </a:lnTo>
                          <a:lnTo>
                            <a:pt x="0" y="33"/>
                          </a:lnTo>
                          <a:lnTo>
                            <a:pt x="2" y="40"/>
                          </a:lnTo>
                          <a:lnTo>
                            <a:pt x="5" y="44"/>
                          </a:lnTo>
                          <a:lnTo>
                            <a:pt x="8" y="49"/>
                          </a:lnTo>
                          <a:lnTo>
                            <a:pt x="12" y="52"/>
                          </a:lnTo>
                          <a:lnTo>
                            <a:pt x="17" y="55"/>
                          </a:lnTo>
                          <a:lnTo>
                            <a:pt x="21" y="56"/>
                          </a:lnTo>
                          <a:lnTo>
                            <a:pt x="26" y="56"/>
                          </a:lnTo>
                          <a:lnTo>
                            <a:pt x="26" y="56"/>
                          </a:lnTo>
                          <a:lnTo>
                            <a:pt x="32" y="56"/>
                          </a:lnTo>
                          <a:lnTo>
                            <a:pt x="37" y="55"/>
                          </a:lnTo>
                          <a:lnTo>
                            <a:pt x="41" y="52"/>
                          </a:lnTo>
                          <a:lnTo>
                            <a:pt x="46" y="49"/>
                          </a:lnTo>
                          <a:lnTo>
                            <a:pt x="49" y="44"/>
                          </a:lnTo>
                          <a:lnTo>
                            <a:pt x="52" y="40"/>
                          </a:lnTo>
                          <a:lnTo>
                            <a:pt x="53" y="33"/>
                          </a:lnTo>
                          <a:lnTo>
                            <a:pt x="53" y="27"/>
                          </a:lnTo>
                          <a:lnTo>
                            <a:pt x="53" y="27"/>
                          </a:lnTo>
                          <a:lnTo>
                            <a:pt x="53" y="26"/>
                          </a:lnTo>
                          <a:lnTo>
                            <a:pt x="53" y="26"/>
                          </a:lnTo>
                          <a:lnTo>
                            <a:pt x="50" y="29"/>
                          </a:lnTo>
                          <a:lnTo>
                            <a:pt x="49" y="32"/>
                          </a:lnTo>
                          <a:lnTo>
                            <a:pt x="44" y="33"/>
                          </a:lnTo>
                          <a:lnTo>
                            <a:pt x="41" y="33"/>
                          </a:lnTo>
                          <a:lnTo>
                            <a:pt x="41" y="33"/>
                          </a:lnTo>
                          <a:close/>
                        </a:path>
                      </a:pathLst>
                    </a:custGeom>
                    <a:solidFill>
                      <a:srgbClr val="CCCCC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24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1665288" y="2808288"/>
                      <a:ext cx="12700" cy="11112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4"/>
                        </a:cxn>
                        <a:cxn ang="0">
                          <a:pos x="8" y="4"/>
                        </a:cxn>
                        <a:cxn ang="0">
                          <a:pos x="6" y="7"/>
                        </a:cxn>
                        <a:cxn ang="0">
                          <a:pos x="3" y="7"/>
                        </a:cxn>
                        <a:cxn ang="0">
                          <a:pos x="3" y="7"/>
                        </a:cxn>
                        <a:cxn ang="0">
                          <a:pos x="0" y="7"/>
                        </a:cxn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0" y="1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6" y="1"/>
                        </a:cxn>
                        <a:cxn ang="0">
                          <a:pos x="8" y="4"/>
                        </a:cxn>
                        <a:cxn ang="0">
                          <a:pos x="8" y="4"/>
                        </a:cxn>
                      </a:cxnLst>
                      <a:rect l="0" t="0" r="r" b="b"/>
                      <a:pathLst>
                        <a:path w="8" h="7">
                          <a:moveTo>
                            <a:pt x="8" y="4"/>
                          </a:moveTo>
                          <a:lnTo>
                            <a:pt x="8" y="4"/>
                          </a:lnTo>
                          <a:lnTo>
                            <a:pt x="6" y="7"/>
                          </a:lnTo>
                          <a:lnTo>
                            <a:pt x="3" y="7"/>
                          </a:lnTo>
                          <a:lnTo>
                            <a:pt x="3" y="7"/>
                          </a:lnTo>
                          <a:lnTo>
                            <a:pt x="0" y="7"/>
                          </a:lnTo>
                          <a:lnTo>
                            <a:pt x="0" y="4"/>
                          </a:lnTo>
                          <a:lnTo>
                            <a:pt x="0" y="4"/>
                          </a:lnTo>
                          <a:lnTo>
                            <a:pt x="0" y="1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6" y="1"/>
                          </a:lnTo>
                          <a:lnTo>
                            <a:pt x="8" y="4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FB765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25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1665288" y="2808288"/>
                      <a:ext cx="12700" cy="11112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4"/>
                        </a:cxn>
                        <a:cxn ang="0">
                          <a:pos x="8" y="4"/>
                        </a:cxn>
                        <a:cxn ang="0">
                          <a:pos x="6" y="7"/>
                        </a:cxn>
                        <a:cxn ang="0">
                          <a:pos x="3" y="7"/>
                        </a:cxn>
                        <a:cxn ang="0">
                          <a:pos x="3" y="7"/>
                        </a:cxn>
                        <a:cxn ang="0">
                          <a:pos x="0" y="7"/>
                        </a:cxn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0" y="1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6" y="1"/>
                        </a:cxn>
                        <a:cxn ang="0">
                          <a:pos x="8" y="4"/>
                        </a:cxn>
                        <a:cxn ang="0">
                          <a:pos x="8" y="4"/>
                        </a:cxn>
                      </a:cxnLst>
                      <a:rect l="0" t="0" r="r" b="b"/>
                      <a:pathLst>
                        <a:path w="8" h="7">
                          <a:moveTo>
                            <a:pt x="8" y="4"/>
                          </a:moveTo>
                          <a:lnTo>
                            <a:pt x="8" y="4"/>
                          </a:lnTo>
                          <a:lnTo>
                            <a:pt x="6" y="7"/>
                          </a:lnTo>
                          <a:lnTo>
                            <a:pt x="3" y="7"/>
                          </a:lnTo>
                          <a:lnTo>
                            <a:pt x="3" y="7"/>
                          </a:lnTo>
                          <a:lnTo>
                            <a:pt x="0" y="7"/>
                          </a:lnTo>
                          <a:lnTo>
                            <a:pt x="0" y="4"/>
                          </a:lnTo>
                          <a:lnTo>
                            <a:pt x="0" y="4"/>
                          </a:lnTo>
                          <a:lnTo>
                            <a:pt x="0" y="1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6" y="1"/>
                          </a:lnTo>
                          <a:lnTo>
                            <a:pt x="8" y="4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FB765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26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1665288" y="2730500"/>
                      <a:ext cx="12700" cy="12700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5"/>
                        </a:cxn>
                        <a:cxn ang="0">
                          <a:pos x="8" y="5"/>
                        </a:cxn>
                        <a:cxn ang="0">
                          <a:pos x="6" y="6"/>
                        </a:cxn>
                        <a:cxn ang="0">
                          <a:pos x="3" y="8"/>
                        </a:cxn>
                        <a:cxn ang="0">
                          <a:pos x="3" y="8"/>
                        </a:cxn>
                        <a:cxn ang="0">
                          <a:pos x="0" y="6"/>
                        </a:cxn>
                        <a:cxn ang="0">
                          <a:pos x="0" y="5"/>
                        </a:cxn>
                        <a:cxn ang="0">
                          <a:pos x="0" y="5"/>
                        </a:cxn>
                        <a:cxn ang="0">
                          <a:pos x="0" y="2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6" y="2"/>
                        </a:cxn>
                        <a:cxn ang="0">
                          <a:pos x="8" y="5"/>
                        </a:cxn>
                        <a:cxn ang="0">
                          <a:pos x="8" y="5"/>
                        </a:cxn>
                      </a:cxnLst>
                      <a:rect l="0" t="0" r="r" b="b"/>
                      <a:pathLst>
                        <a:path w="8" h="8">
                          <a:moveTo>
                            <a:pt x="8" y="5"/>
                          </a:moveTo>
                          <a:lnTo>
                            <a:pt x="8" y="5"/>
                          </a:lnTo>
                          <a:lnTo>
                            <a:pt x="6" y="6"/>
                          </a:lnTo>
                          <a:lnTo>
                            <a:pt x="3" y="8"/>
                          </a:lnTo>
                          <a:lnTo>
                            <a:pt x="3" y="8"/>
                          </a:lnTo>
                          <a:lnTo>
                            <a:pt x="0" y="6"/>
                          </a:lnTo>
                          <a:lnTo>
                            <a:pt x="0" y="5"/>
                          </a:lnTo>
                          <a:lnTo>
                            <a:pt x="0" y="5"/>
                          </a:lnTo>
                          <a:lnTo>
                            <a:pt x="0" y="2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6" y="2"/>
                          </a:lnTo>
                          <a:lnTo>
                            <a:pt x="8" y="5"/>
                          </a:lnTo>
                          <a:lnTo>
                            <a:pt x="8" y="5"/>
                          </a:lnTo>
                          <a:close/>
                        </a:path>
                      </a:pathLst>
                    </a:custGeom>
                    <a:solidFill>
                      <a:srgbClr val="7EAA5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27" name="Freeform 4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711325" y="2709863"/>
                      <a:ext cx="317500" cy="196850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112"/>
                        </a:cxn>
                        <a:cxn ang="0">
                          <a:pos x="38" y="60"/>
                        </a:cxn>
                        <a:cxn ang="0">
                          <a:pos x="194" y="62"/>
                        </a:cxn>
                        <a:cxn ang="0">
                          <a:pos x="194" y="62"/>
                        </a:cxn>
                        <a:cxn ang="0">
                          <a:pos x="194" y="118"/>
                        </a:cxn>
                        <a:cxn ang="0">
                          <a:pos x="194" y="118"/>
                        </a:cxn>
                        <a:cxn ang="0">
                          <a:pos x="7" y="112"/>
                        </a:cxn>
                        <a:cxn ang="0">
                          <a:pos x="7" y="112"/>
                        </a:cxn>
                        <a:cxn ang="0">
                          <a:pos x="33" y="6"/>
                        </a:cxn>
                        <a:cxn ang="0">
                          <a:pos x="33" y="56"/>
                        </a:cxn>
                        <a:cxn ang="0">
                          <a:pos x="6" y="103"/>
                        </a:cxn>
                        <a:cxn ang="0">
                          <a:pos x="6" y="103"/>
                        </a:cxn>
                        <a:cxn ang="0">
                          <a:pos x="6" y="6"/>
                        </a:cxn>
                        <a:cxn ang="0">
                          <a:pos x="6" y="6"/>
                        </a:cxn>
                        <a:cxn ang="0">
                          <a:pos x="33" y="6"/>
                        </a:cxn>
                        <a:cxn ang="0">
                          <a:pos x="33" y="6"/>
                        </a:cxn>
                        <a:cxn ang="0">
                          <a:pos x="194" y="56"/>
                        </a:cxn>
                        <a:cxn ang="0">
                          <a:pos x="194" y="56"/>
                        </a:cxn>
                        <a:cxn ang="0">
                          <a:pos x="39" y="54"/>
                        </a:cxn>
                        <a:cxn ang="0">
                          <a:pos x="39" y="54"/>
                        </a:cxn>
                        <a:cxn ang="0">
                          <a:pos x="39" y="6"/>
                        </a:cxn>
                        <a:cxn ang="0">
                          <a:pos x="39" y="6"/>
                        </a:cxn>
                        <a:cxn ang="0">
                          <a:pos x="194" y="6"/>
                        </a:cxn>
                        <a:cxn ang="0">
                          <a:pos x="194" y="6"/>
                        </a:cxn>
                        <a:cxn ang="0">
                          <a:pos x="194" y="56"/>
                        </a:cxn>
                        <a:cxn ang="0">
                          <a:pos x="194" y="56"/>
                        </a:cxn>
                        <a:cxn ang="0">
                          <a:pos x="197" y="0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0" y="0"/>
                        </a:cxn>
                        <a:cxn ang="0">
                          <a:pos x="0" y="3"/>
                        </a:cxn>
                        <a:cxn ang="0">
                          <a:pos x="0" y="115"/>
                        </a:cxn>
                        <a:cxn ang="0">
                          <a:pos x="0" y="115"/>
                        </a:cxn>
                        <a:cxn ang="0">
                          <a:pos x="0" y="116"/>
                        </a:cxn>
                        <a:cxn ang="0">
                          <a:pos x="3" y="118"/>
                        </a:cxn>
                        <a:cxn ang="0">
                          <a:pos x="197" y="124"/>
                        </a:cxn>
                        <a:cxn ang="0">
                          <a:pos x="197" y="124"/>
                        </a:cxn>
                        <a:cxn ang="0">
                          <a:pos x="198" y="122"/>
                        </a:cxn>
                        <a:cxn ang="0">
                          <a:pos x="198" y="122"/>
                        </a:cxn>
                        <a:cxn ang="0">
                          <a:pos x="200" y="121"/>
                        </a:cxn>
                        <a:cxn ang="0">
                          <a:pos x="200" y="3"/>
                        </a:cxn>
                        <a:cxn ang="0">
                          <a:pos x="200" y="3"/>
                        </a:cxn>
                        <a:cxn ang="0">
                          <a:pos x="198" y="0"/>
                        </a:cxn>
                        <a:cxn ang="0">
                          <a:pos x="197" y="0"/>
                        </a:cxn>
                        <a:cxn ang="0">
                          <a:pos x="197" y="0"/>
                        </a:cxn>
                      </a:cxnLst>
                      <a:rect l="0" t="0" r="r" b="b"/>
                      <a:pathLst>
                        <a:path w="200" h="124">
                          <a:moveTo>
                            <a:pt x="7" y="112"/>
                          </a:moveTo>
                          <a:lnTo>
                            <a:pt x="38" y="60"/>
                          </a:lnTo>
                          <a:lnTo>
                            <a:pt x="194" y="62"/>
                          </a:lnTo>
                          <a:lnTo>
                            <a:pt x="194" y="62"/>
                          </a:lnTo>
                          <a:lnTo>
                            <a:pt x="194" y="118"/>
                          </a:lnTo>
                          <a:lnTo>
                            <a:pt x="194" y="118"/>
                          </a:lnTo>
                          <a:lnTo>
                            <a:pt x="7" y="112"/>
                          </a:lnTo>
                          <a:lnTo>
                            <a:pt x="7" y="112"/>
                          </a:lnTo>
                          <a:close/>
                          <a:moveTo>
                            <a:pt x="33" y="6"/>
                          </a:moveTo>
                          <a:lnTo>
                            <a:pt x="33" y="56"/>
                          </a:lnTo>
                          <a:lnTo>
                            <a:pt x="6" y="103"/>
                          </a:lnTo>
                          <a:lnTo>
                            <a:pt x="6" y="103"/>
                          </a:lnTo>
                          <a:lnTo>
                            <a:pt x="6" y="6"/>
                          </a:lnTo>
                          <a:lnTo>
                            <a:pt x="6" y="6"/>
                          </a:lnTo>
                          <a:lnTo>
                            <a:pt x="33" y="6"/>
                          </a:lnTo>
                          <a:lnTo>
                            <a:pt x="33" y="6"/>
                          </a:lnTo>
                          <a:close/>
                          <a:moveTo>
                            <a:pt x="194" y="56"/>
                          </a:moveTo>
                          <a:lnTo>
                            <a:pt x="194" y="56"/>
                          </a:lnTo>
                          <a:lnTo>
                            <a:pt x="39" y="54"/>
                          </a:lnTo>
                          <a:lnTo>
                            <a:pt x="39" y="54"/>
                          </a:lnTo>
                          <a:lnTo>
                            <a:pt x="39" y="6"/>
                          </a:lnTo>
                          <a:lnTo>
                            <a:pt x="39" y="6"/>
                          </a:lnTo>
                          <a:lnTo>
                            <a:pt x="194" y="6"/>
                          </a:lnTo>
                          <a:lnTo>
                            <a:pt x="194" y="6"/>
                          </a:lnTo>
                          <a:lnTo>
                            <a:pt x="194" y="56"/>
                          </a:lnTo>
                          <a:lnTo>
                            <a:pt x="194" y="56"/>
                          </a:lnTo>
                          <a:close/>
                          <a:moveTo>
                            <a:pt x="197" y="0"/>
                          </a:move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0" y="0"/>
                          </a:lnTo>
                          <a:lnTo>
                            <a:pt x="0" y="3"/>
                          </a:lnTo>
                          <a:lnTo>
                            <a:pt x="0" y="115"/>
                          </a:lnTo>
                          <a:lnTo>
                            <a:pt x="0" y="115"/>
                          </a:lnTo>
                          <a:lnTo>
                            <a:pt x="0" y="116"/>
                          </a:lnTo>
                          <a:lnTo>
                            <a:pt x="3" y="118"/>
                          </a:lnTo>
                          <a:lnTo>
                            <a:pt x="197" y="124"/>
                          </a:lnTo>
                          <a:lnTo>
                            <a:pt x="197" y="124"/>
                          </a:lnTo>
                          <a:lnTo>
                            <a:pt x="198" y="122"/>
                          </a:lnTo>
                          <a:lnTo>
                            <a:pt x="198" y="122"/>
                          </a:lnTo>
                          <a:lnTo>
                            <a:pt x="200" y="121"/>
                          </a:lnTo>
                          <a:lnTo>
                            <a:pt x="200" y="3"/>
                          </a:lnTo>
                          <a:lnTo>
                            <a:pt x="200" y="3"/>
                          </a:lnTo>
                          <a:lnTo>
                            <a:pt x="198" y="0"/>
                          </a:lnTo>
                          <a:lnTo>
                            <a:pt x="197" y="0"/>
                          </a:lnTo>
                          <a:lnTo>
                            <a:pt x="197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28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1679575" y="2438400"/>
                      <a:ext cx="309563" cy="52387"/>
                    </a:xfrm>
                    <a:custGeom>
                      <a:avLst/>
                      <a:gdLst/>
                      <a:ahLst/>
                      <a:cxnLst>
                        <a:cxn ang="0">
                          <a:pos x="195" y="21"/>
                        </a:cxn>
                        <a:cxn ang="0">
                          <a:pos x="0" y="33"/>
                        </a:cxn>
                        <a:cxn ang="0">
                          <a:pos x="0" y="10"/>
                        </a:cxn>
                        <a:cxn ang="0">
                          <a:pos x="195" y="0"/>
                        </a:cxn>
                        <a:cxn ang="0">
                          <a:pos x="195" y="21"/>
                        </a:cxn>
                      </a:cxnLst>
                      <a:rect l="0" t="0" r="r" b="b"/>
                      <a:pathLst>
                        <a:path w="195" h="33">
                          <a:moveTo>
                            <a:pt x="195" y="21"/>
                          </a:moveTo>
                          <a:lnTo>
                            <a:pt x="0" y="33"/>
                          </a:lnTo>
                          <a:lnTo>
                            <a:pt x="0" y="10"/>
                          </a:lnTo>
                          <a:lnTo>
                            <a:pt x="195" y="0"/>
                          </a:lnTo>
                          <a:lnTo>
                            <a:pt x="195" y="21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29" name="Freeform 4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674813" y="2433638"/>
                      <a:ext cx="331788" cy="112712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65"/>
                        </a:cxn>
                        <a:cxn ang="0">
                          <a:pos x="6" y="65"/>
                        </a:cxn>
                        <a:cxn ang="0">
                          <a:pos x="6" y="45"/>
                        </a:cxn>
                        <a:cxn ang="0">
                          <a:pos x="203" y="35"/>
                        </a:cxn>
                        <a:cxn ang="0">
                          <a:pos x="203" y="35"/>
                        </a:cxn>
                        <a:cxn ang="0">
                          <a:pos x="203" y="59"/>
                        </a:cxn>
                        <a:cxn ang="0">
                          <a:pos x="203" y="59"/>
                        </a:cxn>
                        <a:cxn ang="0">
                          <a:pos x="6" y="65"/>
                        </a:cxn>
                        <a:cxn ang="0">
                          <a:pos x="6" y="65"/>
                        </a:cxn>
                        <a:cxn ang="0">
                          <a:pos x="203" y="6"/>
                        </a:cxn>
                        <a:cxn ang="0">
                          <a:pos x="203" y="6"/>
                        </a:cxn>
                        <a:cxn ang="0">
                          <a:pos x="203" y="28"/>
                        </a:cxn>
                        <a:cxn ang="0">
                          <a:pos x="6" y="39"/>
                        </a:cxn>
                        <a:cxn ang="0">
                          <a:pos x="6" y="39"/>
                        </a:cxn>
                        <a:cxn ang="0">
                          <a:pos x="6" y="16"/>
                        </a:cxn>
                        <a:cxn ang="0">
                          <a:pos x="6" y="16"/>
                        </a:cxn>
                        <a:cxn ang="0">
                          <a:pos x="203" y="6"/>
                        </a:cxn>
                        <a:cxn ang="0">
                          <a:pos x="203" y="6"/>
                        </a:cxn>
                        <a:cxn ang="0">
                          <a:pos x="207" y="1"/>
                        </a:cxn>
                        <a:cxn ang="0">
                          <a:pos x="207" y="1"/>
                        </a:cxn>
                        <a:cxn ang="0">
                          <a:pos x="206" y="0"/>
                        </a:cxn>
                        <a:cxn ang="0">
                          <a:pos x="3" y="10"/>
                        </a:cxn>
                        <a:cxn ang="0">
                          <a:pos x="3" y="10"/>
                        </a:cxn>
                        <a:cxn ang="0">
                          <a:pos x="2" y="12"/>
                        </a:cxn>
                        <a:cxn ang="0">
                          <a:pos x="0" y="13"/>
                        </a:cxn>
                        <a:cxn ang="0">
                          <a:pos x="0" y="68"/>
                        </a:cxn>
                        <a:cxn ang="0">
                          <a:pos x="0" y="68"/>
                        </a:cxn>
                        <a:cxn ang="0">
                          <a:pos x="2" y="71"/>
                        </a:cxn>
                        <a:cxn ang="0">
                          <a:pos x="2" y="71"/>
                        </a:cxn>
                        <a:cxn ang="0">
                          <a:pos x="3" y="71"/>
                        </a:cxn>
                        <a:cxn ang="0">
                          <a:pos x="206" y="65"/>
                        </a:cxn>
                        <a:cxn ang="0">
                          <a:pos x="206" y="65"/>
                        </a:cxn>
                        <a:cxn ang="0">
                          <a:pos x="209" y="63"/>
                        </a:cxn>
                        <a:cxn ang="0">
                          <a:pos x="209" y="62"/>
                        </a:cxn>
                        <a:cxn ang="0">
                          <a:pos x="209" y="3"/>
                        </a:cxn>
                        <a:cxn ang="0">
                          <a:pos x="209" y="3"/>
                        </a:cxn>
                        <a:cxn ang="0">
                          <a:pos x="207" y="1"/>
                        </a:cxn>
                        <a:cxn ang="0">
                          <a:pos x="207" y="1"/>
                        </a:cxn>
                      </a:cxnLst>
                      <a:rect l="0" t="0" r="r" b="b"/>
                      <a:pathLst>
                        <a:path w="209" h="71">
                          <a:moveTo>
                            <a:pt x="6" y="65"/>
                          </a:moveTo>
                          <a:lnTo>
                            <a:pt x="6" y="65"/>
                          </a:lnTo>
                          <a:lnTo>
                            <a:pt x="6" y="45"/>
                          </a:lnTo>
                          <a:lnTo>
                            <a:pt x="203" y="35"/>
                          </a:lnTo>
                          <a:lnTo>
                            <a:pt x="203" y="35"/>
                          </a:lnTo>
                          <a:lnTo>
                            <a:pt x="203" y="59"/>
                          </a:lnTo>
                          <a:lnTo>
                            <a:pt x="203" y="59"/>
                          </a:lnTo>
                          <a:lnTo>
                            <a:pt x="6" y="65"/>
                          </a:lnTo>
                          <a:lnTo>
                            <a:pt x="6" y="65"/>
                          </a:lnTo>
                          <a:close/>
                          <a:moveTo>
                            <a:pt x="203" y="6"/>
                          </a:moveTo>
                          <a:lnTo>
                            <a:pt x="203" y="6"/>
                          </a:lnTo>
                          <a:lnTo>
                            <a:pt x="203" y="28"/>
                          </a:lnTo>
                          <a:lnTo>
                            <a:pt x="6" y="39"/>
                          </a:lnTo>
                          <a:lnTo>
                            <a:pt x="6" y="39"/>
                          </a:lnTo>
                          <a:lnTo>
                            <a:pt x="6" y="16"/>
                          </a:lnTo>
                          <a:lnTo>
                            <a:pt x="6" y="16"/>
                          </a:lnTo>
                          <a:lnTo>
                            <a:pt x="203" y="6"/>
                          </a:lnTo>
                          <a:lnTo>
                            <a:pt x="203" y="6"/>
                          </a:lnTo>
                          <a:close/>
                          <a:moveTo>
                            <a:pt x="207" y="1"/>
                          </a:moveTo>
                          <a:lnTo>
                            <a:pt x="207" y="1"/>
                          </a:lnTo>
                          <a:lnTo>
                            <a:pt x="206" y="0"/>
                          </a:lnTo>
                          <a:lnTo>
                            <a:pt x="3" y="10"/>
                          </a:lnTo>
                          <a:lnTo>
                            <a:pt x="3" y="10"/>
                          </a:lnTo>
                          <a:lnTo>
                            <a:pt x="2" y="12"/>
                          </a:lnTo>
                          <a:lnTo>
                            <a:pt x="0" y="13"/>
                          </a:lnTo>
                          <a:lnTo>
                            <a:pt x="0" y="68"/>
                          </a:lnTo>
                          <a:lnTo>
                            <a:pt x="0" y="68"/>
                          </a:lnTo>
                          <a:lnTo>
                            <a:pt x="2" y="71"/>
                          </a:lnTo>
                          <a:lnTo>
                            <a:pt x="2" y="71"/>
                          </a:lnTo>
                          <a:lnTo>
                            <a:pt x="3" y="71"/>
                          </a:lnTo>
                          <a:lnTo>
                            <a:pt x="206" y="65"/>
                          </a:lnTo>
                          <a:lnTo>
                            <a:pt x="206" y="65"/>
                          </a:lnTo>
                          <a:lnTo>
                            <a:pt x="209" y="63"/>
                          </a:lnTo>
                          <a:lnTo>
                            <a:pt x="209" y="62"/>
                          </a:lnTo>
                          <a:lnTo>
                            <a:pt x="209" y="3"/>
                          </a:lnTo>
                          <a:lnTo>
                            <a:pt x="209" y="3"/>
                          </a:lnTo>
                          <a:lnTo>
                            <a:pt x="207" y="1"/>
                          </a:lnTo>
                          <a:lnTo>
                            <a:pt x="207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30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2160588" y="2430463"/>
                      <a:ext cx="52388" cy="88900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29"/>
                        </a:cxn>
                        <a:cxn ang="0">
                          <a:pos x="33" y="29"/>
                        </a:cxn>
                        <a:cxn ang="0">
                          <a:pos x="32" y="40"/>
                        </a:cxn>
                        <a:cxn ang="0">
                          <a:pos x="29" y="49"/>
                        </a:cxn>
                        <a:cxn ang="0">
                          <a:pos x="23" y="55"/>
                        </a:cxn>
                        <a:cxn ang="0">
                          <a:pos x="20" y="56"/>
                        </a:cxn>
                        <a:cxn ang="0">
                          <a:pos x="16" y="56"/>
                        </a:cxn>
                        <a:cxn ang="0">
                          <a:pos x="16" y="56"/>
                        </a:cxn>
                        <a:cxn ang="0">
                          <a:pos x="13" y="56"/>
                        </a:cxn>
                        <a:cxn ang="0">
                          <a:pos x="10" y="55"/>
                        </a:cxn>
                        <a:cxn ang="0">
                          <a:pos x="4" y="49"/>
                        </a:cxn>
                        <a:cxn ang="0">
                          <a:pos x="1" y="40"/>
                        </a:cxn>
                        <a:cxn ang="0">
                          <a:pos x="0" y="29"/>
                        </a:cxn>
                        <a:cxn ang="0">
                          <a:pos x="0" y="29"/>
                        </a:cxn>
                        <a:cxn ang="0">
                          <a:pos x="1" y="18"/>
                        </a:cxn>
                        <a:cxn ang="0">
                          <a:pos x="4" y="9"/>
                        </a:cxn>
                        <a:cxn ang="0">
                          <a:pos x="10" y="3"/>
                        </a:cxn>
                        <a:cxn ang="0">
                          <a:pos x="13" y="2"/>
                        </a:cxn>
                        <a:cxn ang="0">
                          <a:pos x="16" y="0"/>
                        </a:cxn>
                        <a:cxn ang="0">
                          <a:pos x="16" y="0"/>
                        </a:cxn>
                        <a:cxn ang="0">
                          <a:pos x="20" y="2"/>
                        </a:cxn>
                        <a:cxn ang="0">
                          <a:pos x="23" y="3"/>
                        </a:cxn>
                        <a:cxn ang="0">
                          <a:pos x="29" y="9"/>
                        </a:cxn>
                        <a:cxn ang="0">
                          <a:pos x="32" y="18"/>
                        </a:cxn>
                        <a:cxn ang="0">
                          <a:pos x="33" y="29"/>
                        </a:cxn>
                        <a:cxn ang="0">
                          <a:pos x="33" y="29"/>
                        </a:cxn>
                      </a:cxnLst>
                      <a:rect l="0" t="0" r="r" b="b"/>
                      <a:pathLst>
                        <a:path w="33" h="56">
                          <a:moveTo>
                            <a:pt x="33" y="29"/>
                          </a:moveTo>
                          <a:lnTo>
                            <a:pt x="33" y="29"/>
                          </a:lnTo>
                          <a:lnTo>
                            <a:pt x="32" y="40"/>
                          </a:lnTo>
                          <a:lnTo>
                            <a:pt x="29" y="49"/>
                          </a:lnTo>
                          <a:lnTo>
                            <a:pt x="23" y="55"/>
                          </a:lnTo>
                          <a:lnTo>
                            <a:pt x="20" y="56"/>
                          </a:lnTo>
                          <a:lnTo>
                            <a:pt x="16" y="56"/>
                          </a:lnTo>
                          <a:lnTo>
                            <a:pt x="16" y="56"/>
                          </a:lnTo>
                          <a:lnTo>
                            <a:pt x="13" y="56"/>
                          </a:lnTo>
                          <a:lnTo>
                            <a:pt x="10" y="55"/>
                          </a:lnTo>
                          <a:lnTo>
                            <a:pt x="4" y="49"/>
                          </a:lnTo>
                          <a:lnTo>
                            <a:pt x="1" y="40"/>
                          </a:lnTo>
                          <a:lnTo>
                            <a:pt x="0" y="29"/>
                          </a:lnTo>
                          <a:lnTo>
                            <a:pt x="0" y="29"/>
                          </a:lnTo>
                          <a:lnTo>
                            <a:pt x="1" y="18"/>
                          </a:lnTo>
                          <a:lnTo>
                            <a:pt x="4" y="9"/>
                          </a:lnTo>
                          <a:lnTo>
                            <a:pt x="10" y="3"/>
                          </a:lnTo>
                          <a:lnTo>
                            <a:pt x="13" y="2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20" y="2"/>
                          </a:lnTo>
                          <a:lnTo>
                            <a:pt x="23" y="3"/>
                          </a:lnTo>
                          <a:lnTo>
                            <a:pt x="29" y="9"/>
                          </a:lnTo>
                          <a:lnTo>
                            <a:pt x="32" y="18"/>
                          </a:lnTo>
                          <a:lnTo>
                            <a:pt x="33" y="29"/>
                          </a:lnTo>
                          <a:lnTo>
                            <a:pt x="33" y="29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31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2230438" y="2439988"/>
                      <a:ext cx="20638" cy="36512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11"/>
                        </a:cxn>
                        <a:cxn ang="0">
                          <a:pos x="13" y="11"/>
                        </a:cxn>
                        <a:cxn ang="0">
                          <a:pos x="13" y="15"/>
                        </a:cxn>
                        <a:cxn ang="0">
                          <a:pos x="12" y="20"/>
                        </a:cxn>
                        <a:cxn ang="0">
                          <a:pos x="9" y="23"/>
                        </a:cxn>
                        <a:cxn ang="0">
                          <a:pos x="7" y="23"/>
                        </a:cxn>
                        <a:cxn ang="0">
                          <a:pos x="7" y="23"/>
                        </a:cxn>
                        <a:cxn ang="0">
                          <a:pos x="4" y="23"/>
                        </a:cxn>
                        <a:cxn ang="0">
                          <a:pos x="3" y="20"/>
                        </a:cxn>
                        <a:cxn ang="0">
                          <a:pos x="1" y="15"/>
                        </a:cxn>
                        <a:cxn ang="0">
                          <a:pos x="0" y="11"/>
                        </a:cxn>
                        <a:cxn ang="0">
                          <a:pos x="0" y="11"/>
                        </a:cxn>
                        <a:cxn ang="0">
                          <a:pos x="1" y="6"/>
                        </a:cxn>
                        <a:cxn ang="0">
                          <a:pos x="3" y="3"/>
                        </a:cxn>
                        <a:cxn ang="0">
                          <a:pos x="4" y="0"/>
                        </a:cxn>
                        <a:cxn ang="0">
                          <a:pos x="7" y="0"/>
                        </a:cxn>
                        <a:cxn ang="0">
                          <a:pos x="7" y="0"/>
                        </a:cxn>
                        <a:cxn ang="0">
                          <a:pos x="9" y="0"/>
                        </a:cxn>
                        <a:cxn ang="0">
                          <a:pos x="12" y="3"/>
                        </a:cxn>
                        <a:cxn ang="0">
                          <a:pos x="13" y="6"/>
                        </a:cxn>
                        <a:cxn ang="0">
                          <a:pos x="13" y="11"/>
                        </a:cxn>
                        <a:cxn ang="0">
                          <a:pos x="13" y="11"/>
                        </a:cxn>
                      </a:cxnLst>
                      <a:rect l="0" t="0" r="r" b="b"/>
                      <a:pathLst>
                        <a:path w="13" h="23">
                          <a:moveTo>
                            <a:pt x="13" y="11"/>
                          </a:moveTo>
                          <a:lnTo>
                            <a:pt x="13" y="11"/>
                          </a:lnTo>
                          <a:lnTo>
                            <a:pt x="13" y="15"/>
                          </a:lnTo>
                          <a:lnTo>
                            <a:pt x="12" y="20"/>
                          </a:lnTo>
                          <a:lnTo>
                            <a:pt x="9" y="23"/>
                          </a:lnTo>
                          <a:lnTo>
                            <a:pt x="7" y="23"/>
                          </a:lnTo>
                          <a:lnTo>
                            <a:pt x="7" y="23"/>
                          </a:lnTo>
                          <a:lnTo>
                            <a:pt x="4" y="23"/>
                          </a:lnTo>
                          <a:lnTo>
                            <a:pt x="3" y="20"/>
                          </a:lnTo>
                          <a:lnTo>
                            <a:pt x="1" y="15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1" y="6"/>
                          </a:lnTo>
                          <a:lnTo>
                            <a:pt x="3" y="3"/>
                          </a:lnTo>
                          <a:lnTo>
                            <a:pt x="4" y="0"/>
                          </a:lnTo>
                          <a:lnTo>
                            <a:pt x="7" y="0"/>
                          </a:lnTo>
                          <a:lnTo>
                            <a:pt x="7" y="0"/>
                          </a:lnTo>
                          <a:lnTo>
                            <a:pt x="9" y="0"/>
                          </a:lnTo>
                          <a:lnTo>
                            <a:pt x="12" y="3"/>
                          </a:lnTo>
                          <a:lnTo>
                            <a:pt x="13" y="6"/>
                          </a:lnTo>
                          <a:lnTo>
                            <a:pt x="13" y="11"/>
                          </a:lnTo>
                          <a:lnTo>
                            <a:pt x="13" y="11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32" name="Freeform 4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762125" y="3057525"/>
                      <a:ext cx="123825" cy="131762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42"/>
                        </a:cxn>
                        <a:cxn ang="0">
                          <a:pos x="15" y="30"/>
                        </a:cxn>
                        <a:cxn ang="0">
                          <a:pos x="21" y="21"/>
                        </a:cxn>
                        <a:cxn ang="0">
                          <a:pos x="28" y="15"/>
                        </a:cxn>
                        <a:cxn ang="0">
                          <a:pos x="39" y="12"/>
                        </a:cxn>
                        <a:cxn ang="0">
                          <a:pos x="45" y="14"/>
                        </a:cxn>
                        <a:cxn ang="0">
                          <a:pos x="54" y="18"/>
                        </a:cxn>
                        <a:cxn ang="0">
                          <a:pos x="62" y="26"/>
                        </a:cxn>
                        <a:cxn ang="0">
                          <a:pos x="66" y="36"/>
                        </a:cxn>
                        <a:cxn ang="0">
                          <a:pos x="66" y="42"/>
                        </a:cxn>
                        <a:cxn ang="0">
                          <a:pos x="65" y="53"/>
                        </a:cxn>
                        <a:cxn ang="0">
                          <a:pos x="59" y="62"/>
                        </a:cxn>
                        <a:cxn ang="0">
                          <a:pos x="50" y="70"/>
                        </a:cxn>
                        <a:cxn ang="0">
                          <a:pos x="39" y="71"/>
                        </a:cxn>
                        <a:cxn ang="0">
                          <a:pos x="34" y="71"/>
                        </a:cxn>
                        <a:cxn ang="0">
                          <a:pos x="24" y="67"/>
                        </a:cxn>
                        <a:cxn ang="0">
                          <a:pos x="16" y="58"/>
                        </a:cxn>
                        <a:cxn ang="0">
                          <a:pos x="13" y="48"/>
                        </a:cxn>
                        <a:cxn ang="0">
                          <a:pos x="12" y="42"/>
                        </a:cxn>
                        <a:cxn ang="0">
                          <a:pos x="0" y="42"/>
                        </a:cxn>
                        <a:cxn ang="0">
                          <a:pos x="3" y="58"/>
                        </a:cxn>
                        <a:cxn ang="0">
                          <a:pos x="12" y="71"/>
                        </a:cxn>
                        <a:cxn ang="0">
                          <a:pos x="24" y="80"/>
                        </a:cxn>
                        <a:cxn ang="0">
                          <a:pos x="39" y="83"/>
                        </a:cxn>
                        <a:cxn ang="0">
                          <a:pos x="47" y="82"/>
                        </a:cxn>
                        <a:cxn ang="0">
                          <a:pos x="62" y="76"/>
                        </a:cxn>
                        <a:cxn ang="0">
                          <a:pos x="72" y="65"/>
                        </a:cxn>
                        <a:cxn ang="0">
                          <a:pos x="77" y="50"/>
                        </a:cxn>
                        <a:cxn ang="0">
                          <a:pos x="78" y="42"/>
                        </a:cxn>
                        <a:cxn ang="0">
                          <a:pos x="75" y="26"/>
                        </a:cxn>
                        <a:cxn ang="0">
                          <a:pos x="66" y="12"/>
                        </a:cxn>
                        <a:cxn ang="0">
                          <a:pos x="54" y="3"/>
                        </a:cxn>
                        <a:cxn ang="0">
                          <a:pos x="39" y="0"/>
                        </a:cxn>
                        <a:cxn ang="0">
                          <a:pos x="31" y="2"/>
                        </a:cxn>
                        <a:cxn ang="0">
                          <a:pos x="18" y="8"/>
                        </a:cxn>
                        <a:cxn ang="0">
                          <a:pos x="7" y="18"/>
                        </a:cxn>
                        <a:cxn ang="0">
                          <a:pos x="1" y="33"/>
                        </a:cxn>
                        <a:cxn ang="0">
                          <a:pos x="0" y="42"/>
                        </a:cxn>
                      </a:cxnLst>
                      <a:rect l="0" t="0" r="r" b="b"/>
                      <a:pathLst>
                        <a:path w="78" h="83">
                          <a:moveTo>
                            <a:pt x="12" y="42"/>
                          </a:moveTo>
                          <a:lnTo>
                            <a:pt x="12" y="42"/>
                          </a:lnTo>
                          <a:lnTo>
                            <a:pt x="13" y="36"/>
                          </a:lnTo>
                          <a:lnTo>
                            <a:pt x="15" y="30"/>
                          </a:lnTo>
                          <a:lnTo>
                            <a:pt x="16" y="26"/>
                          </a:lnTo>
                          <a:lnTo>
                            <a:pt x="21" y="21"/>
                          </a:lnTo>
                          <a:lnTo>
                            <a:pt x="24" y="18"/>
                          </a:lnTo>
                          <a:lnTo>
                            <a:pt x="28" y="15"/>
                          </a:lnTo>
                          <a:lnTo>
                            <a:pt x="34" y="14"/>
                          </a:lnTo>
                          <a:lnTo>
                            <a:pt x="39" y="12"/>
                          </a:lnTo>
                          <a:lnTo>
                            <a:pt x="39" y="12"/>
                          </a:lnTo>
                          <a:lnTo>
                            <a:pt x="45" y="14"/>
                          </a:lnTo>
                          <a:lnTo>
                            <a:pt x="50" y="15"/>
                          </a:lnTo>
                          <a:lnTo>
                            <a:pt x="54" y="18"/>
                          </a:lnTo>
                          <a:lnTo>
                            <a:pt x="59" y="21"/>
                          </a:lnTo>
                          <a:lnTo>
                            <a:pt x="62" y="26"/>
                          </a:lnTo>
                          <a:lnTo>
                            <a:pt x="65" y="30"/>
                          </a:lnTo>
                          <a:lnTo>
                            <a:pt x="66" y="36"/>
                          </a:lnTo>
                          <a:lnTo>
                            <a:pt x="66" y="42"/>
                          </a:lnTo>
                          <a:lnTo>
                            <a:pt x="66" y="42"/>
                          </a:lnTo>
                          <a:lnTo>
                            <a:pt x="66" y="48"/>
                          </a:lnTo>
                          <a:lnTo>
                            <a:pt x="65" y="53"/>
                          </a:lnTo>
                          <a:lnTo>
                            <a:pt x="62" y="58"/>
                          </a:lnTo>
                          <a:lnTo>
                            <a:pt x="59" y="62"/>
                          </a:lnTo>
                          <a:lnTo>
                            <a:pt x="54" y="67"/>
                          </a:lnTo>
                          <a:lnTo>
                            <a:pt x="50" y="70"/>
                          </a:lnTo>
                          <a:lnTo>
                            <a:pt x="45" y="71"/>
                          </a:lnTo>
                          <a:lnTo>
                            <a:pt x="39" y="71"/>
                          </a:lnTo>
                          <a:lnTo>
                            <a:pt x="39" y="71"/>
                          </a:lnTo>
                          <a:lnTo>
                            <a:pt x="34" y="71"/>
                          </a:lnTo>
                          <a:lnTo>
                            <a:pt x="28" y="70"/>
                          </a:lnTo>
                          <a:lnTo>
                            <a:pt x="24" y="67"/>
                          </a:lnTo>
                          <a:lnTo>
                            <a:pt x="21" y="62"/>
                          </a:lnTo>
                          <a:lnTo>
                            <a:pt x="16" y="58"/>
                          </a:lnTo>
                          <a:lnTo>
                            <a:pt x="15" y="53"/>
                          </a:lnTo>
                          <a:lnTo>
                            <a:pt x="13" y="48"/>
                          </a:lnTo>
                          <a:lnTo>
                            <a:pt x="12" y="42"/>
                          </a:lnTo>
                          <a:lnTo>
                            <a:pt x="12" y="42"/>
                          </a:lnTo>
                          <a:close/>
                          <a:moveTo>
                            <a:pt x="0" y="42"/>
                          </a:moveTo>
                          <a:lnTo>
                            <a:pt x="0" y="42"/>
                          </a:lnTo>
                          <a:lnTo>
                            <a:pt x="1" y="50"/>
                          </a:lnTo>
                          <a:lnTo>
                            <a:pt x="3" y="58"/>
                          </a:lnTo>
                          <a:lnTo>
                            <a:pt x="7" y="65"/>
                          </a:lnTo>
                          <a:lnTo>
                            <a:pt x="12" y="71"/>
                          </a:lnTo>
                          <a:lnTo>
                            <a:pt x="18" y="76"/>
                          </a:lnTo>
                          <a:lnTo>
                            <a:pt x="24" y="80"/>
                          </a:lnTo>
                          <a:lnTo>
                            <a:pt x="31" y="82"/>
                          </a:lnTo>
                          <a:lnTo>
                            <a:pt x="39" y="83"/>
                          </a:lnTo>
                          <a:lnTo>
                            <a:pt x="39" y="83"/>
                          </a:lnTo>
                          <a:lnTo>
                            <a:pt x="47" y="82"/>
                          </a:lnTo>
                          <a:lnTo>
                            <a:pt x="54" y="80"/>
                          </a:lnTo>
                          <a:lnTo>
                            <a:pt x="62" y="76"/>
                          </a:lnTo>
                          <a:lnTo>
                            <a:pt x="66" y="71"/>
                          </a:lnTo>
                          <a:lnTo>
                            <a:pt x="72" y="65"/>
                          </a:lnTo>
                          <a:lnTo>
                            <a:pt x="75" y="58"/>
                          </a:lnTo>
                          <a:lnTo>
                            <a:pt x="77" y="50"/>
                          </a:lnTo>
                          <a:lnTo>
                            <a:pt x="78" y="42"/>
                          </a:lnTo>
                          <a:lnTo>
                            <a:pt x="78" y="42"/>
                          </a:lnTo>
                          <a:lnTo>
                            <a:pt x="77" y="33"/>
                          </a:lnTo>
                          <a:lnTo>
                            <a:pt x="75" y="26"/>
                          </a:lnTo>
                          <a:lnTo>
                            <a:pt x="72" y="18"/>
                          </a:lnTo>
                          <a:lnTo>
                            <a:pt x="66" y="12"/>
                          </a:lnTo>
                          <a:lnTo>
                            <a:pt x="62" y="8"/>
                          </a:lnTo>
                          <a:lnTo>
                            <a:pt x="54" y="3"/>
                          </a:lnTo>
                          <a:lnTo>
                            <a:pt x="47" y="2"/>
                          </a:lnTo>
                          <a:lnTo>
                            <a:pt x="39" y="0"/>
                          </a:lnTo>
                          <a:lnTo>
                            <a:pt x="39" y="0"/>
                          </a:lnTo>
                          <a:lnTo>
                            <a:pt x="31" y="2"/>
                          </a:lnTo>
                          <a:lnTo>
                            <a:pt x="24" y="3"/>
                          </a:lnTo>
                          <a:lnTo>
                            <a:pt x="18" y="8"/>
                          </a:lnTo>
                          <a:lnTo>
                            <a:pt x="12" y="12"/>
                          </a:lnTo>
                          <a:lnTo>
                            <a:pt x="7" y="18"/>
                          </a:lnTo>
                          <a:lnTo>
                            <a:pt x="3" y="26"/>
                          </a:lnTo>
                          <a:lnTo>
                            <a:pt x="1" y="33"/>
                          </a:lnTo>
                          <a:lnTo>
                            <a:pt x="0" y="42"/>
                          </a:lnTo>
                          <a:lnTo>
                            <a:pt x="0" y="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82" name="Group 1100"/>
                  <p:cNvGrpSpPr/>
                  <p:nvPr/>
                </p:nvGrpSpPr>
                <p:grpSpPr>
                  <a:xfrm>
                    <a:off x="11688639" y="2924369"/>
                    <a:ext cx="364149" cy="547224"/>
                    <a:chOff x="5181600" y="1219200"/>
                    <a:chExt cx="2687479" cy="4038600"/>
                  </a:xfrm>
                </p:grpSpPr>
                <p:sp>
                  <p:nvSpPr>
                    <p:cNvPr id="159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5230546" y="1265383"/>
                      <a:ext cx="1250302" cy="394623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7"/>
                        </a:cxn>
                        <a:cxn ang="0">
                          <a:pos x="0" y="17"/>
                        </a:cxn>
                        <a:cxn ang="0">
                          <a:pos x="0" y="730"/>
                        </a:cxn>
                        <a:cxn ang="0">
                          <a:pos x="0" y="730"/>
                        </a:cxn>
                        <a:cxn ang="0">
                          <a:pos x="0" y="731"/>
                        </a:cxn>
                        <a:cxn ang="0">
                          <a:pos x="1" y="734"/>
                        </a:cxn>
                        <a:cxn ang="0">
                          <a:pos x="3" y="734"/>
                        </a:cxn>
                        <a:cxn ang="0">
                          <a:pos x="3" y="734"/>
                        </a:cxn>
                        <a:cxn ang="0">
                          <a:pos x="29" y="742"/>
                        </a:cxn>
                        <a:cxn ang="0">
                          <a:pos x="50" y="746"/>
                        </a:cxn>
                        <a:cxn ang="0">
                          <a:pos x="77" y="751"/>
                        </a:cxn>
                        <a:cxn ang="0">
                          <a:pos x="113" y="757"/>
                        </a:cxn>
                        <a:cxn ang="0">
                          <a:pos x="157" y="761"/>
                        </a:cxn>
                        <a:cxn ang="0">
                          <a:pos x="212" y="766"/>
                        </a:cxn>
                        <a:cxn ang="0">
                          <a:pos x="275" y="769"/>
                        </a:cxn>
                        <a:cxn ang="0">
                          <a:pos x="275" y="769"/>
                        </a:cxn>
                        <a:cxn ang="0">
                          <a:pos x="281" y="769"/>
                        </a:cxn>
                        <a:cxn ang="0">
                          <a:pos x="281" y="0"/>
                        </a:cxn>
                        <a:cxn ang="0">
                          <a:pos x="281" y="0"/>
                        </a:cxn>
                        <a:cxn ang="0">
                          <a:pos x="275" y="0"/>
                        </a:cxn>
                        <a:cxn ang="0">
                          <a:pos x="275" y="0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</a:cxnLst>
                      <a:rect l="0" t="0" r="r" b="b"/>
                      <a:pathLst>
                        <a:path w="281" h="769">
                          <a:moveTo>
                            <a:pt x="0" y="17"/>
                          </a:moveTo>
                          <a:lnTo>
                            <a:pt x="0" y="17"/>
                          </a:lnTo>
                          <a:lnTo>
                            <a:pt x="0" y="730"/>
                          </a:lnTo>
                          <a:lnTo>
                            <a:pt x="0" y="730"/>
                          </a:lnTo>
                          <a:lnTo>
                            <a:pt x="0" y="731"/>
                          </a:lnTo>
                          <a:lnTo>
                            <a:pt x="1" y="734"/>
                          </a:lnTo>
                          <a:lnTo>
                            <a:pt x="3" y="734"/>
                          </a:lnTo>
                          <a:lnTo>
                            <a:pt x="3" y="734"/>
                          </a:lnTo>
                          <a:lnTo>
                            <a:pt x="29" y="742"/>
                          </a:lnTo>
                          <a:lnTo>
                            <a:pt x="50" y="746"/>
                          </a:lnTo>
                          <a:lnTo>
                            <a:pt x="77" y="751"/>
                          </a:lnTo>
                          <a:lnTo>
                            <a:pt x="113" y="757"/>
                          </a:lnTo>
                          <a:lnTo>
                            <a:pt x="157" y="761"/>
                          </a:lnTo>
                          <a:lnTo>
                            <a:pt x="212" y="766"/>
                          </a:lnTo>
                          <a:lnTo>
                            <a:pt x="275" y="769"/>
                          </a:lnTo>
                          <a:lnTo>
                            <a:pt x="275" y="769"/>
                          </a:lnTo>
                          <a:lnTo>
                            <a:pt x="281" y="769"/>
                          </a:lnTo>
                          <a:lnTo>
                            <a:pt x="281" y="0"/>
                          </a:lnTo>
                          <a:lnTo>
                            <a:pt x="281" y="0"/>
                          </a:lnTo>
                          <a:lnTo>
                            <a:pt x="275" y="0"/>
                          </a:lnTo>
                          <a:lnTo>
                            <a:pt x="275" y="0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8C8C8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60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5257242" y="1275646"/>
                      <a:ext cx="1219154" cy="387952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7"/>
                        </a:cxn>
                        <a:cxn ang="0">
                          <a:pos x="0" y="17"/>
                        </a:cxn>
                        <a:cxn ang="0">
                          <a:pos x="0" y="717"/>
                        </a:cxn>
                        <a:cxn ang="0">
                          <a:pos x="0" y="717"/>
                        </a:cxn>
                        <a:cxn ang="0">
                          <a:pos x="0" y="718"/>
                        </a:cxn>
                        <a:cxn ang="0">
                          <a:pos x="1" y="722"/>
                        </a:cxn>
                        <a:cxn ang="0">
                          <a:pos x="3" y="722"/>
                        </a:cxn>
                        <a:cxn ang="0">
                          <a:pos x="3" y="722"/>
                        </a:cxn>
                        <a:cxn ang="0">
                          <a:pos x="27" y="729"/>
                        </a:cxn>
                        <a:cxn ang="0">
                          <a:pos x="48" y="734"/>
                        </a:cxn>
                        <a:cxn ang="0">
                          <a:pos x="76" y="738"/>
                        </a:cxn>
                        <a:cxn ang="0">
                          <a:pos x="110" y="744"/>
                        </a:cxn>
                        <a:cxn ang="0">
                          <a:pos x="153" y="749"/>
                        </a:cxn>
                        <a:cxn ang="0">
                          <a:pos x="206" y="753"/>
                        </a:cxn>
                        <a:cxn ang="0">
                          <a:pos x="269" y="756"/>
                        </a:cxn>
                        <a:cxn ang="0">
                          <a:pos x="269" y="756"/>
                        </a:cxn>
                        <a:cxn ang="0">
                          <a:pos x="274" y="756"/>
                        </a:cxn>
                        <a:cxn ang="0">
                          <a:pos x="274" y="0"/>
                        </a:cxn>
                        <a:cxn ang="0">
                          <a:pos x="274" y="0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</a:cxnLst>
                      <a:rect l="0" t="0" r="r" b="b"/>
                      <a:pathLst>
                        <a:path w="274" h="756">
                          <a:moveTo>
                            <a:pt x="0" y="17"/>
                          </a:moveTo>
                          <a:lnTo>
                            <a:pt x="0" y="17"/>
                          </a:lnTo>
                          <a:lnTo>
                            <a:pt x="0" y="717"/>
                          </a:lnTo>
                          <a:lnTo>
                            <a:pt x="0" y="717"/>
                          </a:lnTo>
                          <a:lnTo>
                            <a:pt x="0" y="718"/>
                          </a:lnTo>
                          <a:lnTo>
                            <a:pt x="1" y="722"/>
                          </a:lnTo>
                          <a:lnTo>
                            <a:pt x="3" y="722"/>
                          </a:lnTo>
                          <a:lnTo>
                            <a:pt x="3" y="722"/>
                          </a:lnTo>
                          <a:lnTo>
                            <a:pt x="27" y="729"/>
                          </a:lnTo>
                          <a:lnTo>
                            <a:pt x="48" y="734"/>
                          </a:lnTo>
                          <a:lnTo>
                            <a:pt x="76" y="738"/>
                          </a:lnTo>
                          <a:lnTo>
                            <a:pt x="110" y="744"/>
                          </a:lnTo>
                          <a:lnTo>
                            <a:pt x="153" y="749"/>
                          </a:lnTo>
                          <a:lnTo>
                            <a:pt x="206" y="753"/>
                          </a:lnTo>
                          <a:lnTo>
                            <a:pt x="269" y="756"/>
                          </a:lnTo>
                          <a:lnTo>
                            <a:pt x="269" y="756"/>
                          </a:lnTo>
                          <a:lnTo>
                            <a:pt x="274" y="756"/>
                          </a:lnTo>
                          <a:lnTo>
                            <a:pt x="274" y="0"/>
                          </a:lnTo>
                          <a:lnTo>
                            <a:pt x="274" y="0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8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61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6658824" y="1291043"/>
                      <a:ext cx="1156862" cy="383333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747"/>
                        </a:cxn>
                        <a:cxn ang="0">
                          <a:pos x="0" y="747"/>
                        </a:cxn>
                        <a:cxn ang="0">
                          <a:pos x="260" y="634"/>
                        </a:cxn>
                        <a:cxn ang="0">
                          <a:pos x="260" y="634"/>
                        </a:cxn>
                        <a:cxn ang="0">
                          <a:pos x="260" y="41"/>
                        </a:cxn>
                        <a:cxn ang="0">
                          <a:pos x="260" y="4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60" h="747">
                          <a:moveTo>
                            <a:pt x="0" y="0"/>
                          </a:moveTo>
                          <a:lnTo>
                            <a:pt x="0" y="747"/>
                          </a:lnTo>
                          <a:lnTo>
                            <a:pt x="0" y="747"/>
                          </a:lnTo>
                          <a:lnTo>
                            <a:pt x="260" y="634"/>
                          </a:lnTo>
                          <a:lnTo>
                            <a:pt x="260" y="634"/>
                          </a:lnTo>
                          <a:lnTo>
                            <a:pt x="260" y="41"/>
                          </a:lnTo>
                          <a:lnTo>
                            <a:pt x="260" y="4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9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62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6658824" y="1460386"/>
                      <a:ext cx="1156862" cy="3663992"/>
                    </a:xfrm>
                    <a:custGeom>
                      <a:avLst/>
                      <a:gdLst/>
                      <a:ahLst/>
                      <a:cxnLst>
                        <a:cxn ang="0">
                          <a:pos x="213" y="0"/>
                        </a:cxn>
                        <a:cxn ang="0">
                          <a:pos x="213" y="0"/>
                        </a:cxn>
                        <a:cxn ang="0">
                          <a:pos x="260" y="8"/>
                        </a:cxn>
                        <a:cxn ang="0">
                          <a:pos x="260" y="8"/>
                        </a:cxn>
                        <a:cxn ang="0">
                          <a:pos x="260" y="601"/>
                        </a:cxn>
                        <a:cxn ang="0">
                          <a:pos x="260" y="601"/>
                        </a:cxn>
                        <a:cxn ang="0">
                          <a:pos x="0" y="714"/>
                        </a:cxn>
                        <a:cxn ang="0">
                          <a:pos x="0" y="454"/>
                        </a:cxn>
                        <a:cxn ang="0">
                          <a:pos x="0" y="454"/>
                        </a:cxn>
                        <a:cxn ang="0">
                          <a:pos x="6" y="434"/>
                        </a:cxn>
                        <a:cxn ang="0">
                          <a:pos x="13" y="415"/>
                        </a:cxn>
                        <a:cxn ang="0">
                          <a:pos x="21" y="398"/>
                        </a:cxn>
                        <a:cxn ang="0">
                          <a:pos x="28" y="381"/>
                        </a:cxn>
                        <a:cxn ang="0">
                          <a:pos x="36" y="366"/>
                        </a:cxn>
                        <a:cxn ang="0">
                          <a:pos x="45" y="353"/>
                        </a:cxn>
                        <a:cxn ang="0">
                          <a:pos x="63" y="327"/>
                        </a:cxn>
                        <a:cxn ang="0">
                          <a:pos x="83" y="304"/>
                        </a:cxn>
                        <a:cxn ang="0">
                          <a:pos x="103" y="285"/>
                        </a:cxn>
                        <a:cxn ang="0">
                          <a:pos x="142" y="247"/>
                        </a:cxn>
                        <a:cxn ang="0">
                          <a:pos x="160" y="227"/>
                        </a:cxn>
                        <a:cxn ang="0">
                          <a:pos x="177" y="207"/>
                        </a:cxn>
                        <a:cxn ang="0">
                          <a:pos x="184" y="195"/>
                        </a:cxn>
                        <a:cxn ang="0">
                          <a:pos x="192" y="183"/>
                        </a:cxn>
                        <a:cxn ang="0">
                          <a:pos x="198" y="171"/>
                        </a:cxn>
                        <a:cxn ang="0">
                          <a:pos x="202" y="158"/>
                        </a:cxn>
                        <a:cxn ang="0">
                          <a:pos x="208" y="142"/>
                        </a:cxn>
                        <a:cxn ang="0">
                          <a:pos x="211" y="126"/>
                        </a:cxn>
                        <a:cxn ang="0">
                          <a:pos x="215" y="109"/>
                        </a:cxn>
                        <a:cxn ang="0">
                          <a:pos x="216" y="91"/>
                        </a:cxn>
                        <a:cxn ang="0">
                          <a:pos x="218" y="70"/>
                        </a:cxn>
                        <a:cxn ang="0">
                          <a:pos x="218" y="49"/>
                        </a:cxn>
                        <a:cxn ang="0">
                          <a:pos x="216" y="26"/>
                        </a:cxn>
                        <a:cxn ang="0">
                          <a:pos x="213" y="0"/>
                        </a:cxn>
                        <a:cxn ang="0">
                          <a:pos x="213" y="0"/>
                        </a:cxn>
                      </a:cxnLst>
                      <a:rect l="0" t="0" r="r" b="b"/>
                      <a:pathLst>
                        <a:path w="260" h="714">
                          <a:moveTo>
                            <a:pt x="213" y="0"/>
                          </a:moveTo>
                          <a:lnTo>
                            <a:pt x="213" y="0"/>
                          </a:lnTo>
                          <a:lnTo>
                            <a:pt x="260" y="8"/>
                          </a:lnTo>
                          <a:lnTo>
                            <a:pt x="260" y="8"/>
                          </a:lnTo>
                          <a:lnTo>
                            <a:pt x="260" y="601"/>
                          </a:lnTo>
                          <a:lnTo>
                            <a:pt x="260" y="601"/>
                          </a:lnTo>
                          <a:lnTo>
                            <a:pt x="0" y="714"/>
                          </a:lnTo>
                          <a:lnTo>
                            <a:pt x="0" y="454"/>
                          </a:lnTo>
                          <a:lnTo>
                            <a:pt x="0" y="454"/>
                          </a:lnTo>
                          <a:lnTo>
                            <a:pt x="6" y="434"/>
                          </a:lnTo>
                          <a:lnTo>
                            <a:pt x="13" y="415"/>
                          </a:lnTo>
                          <a:lnTo>
                            <a:pt x="21" y="398"/>
                          </a:lnTo>
                          <a:lnTo>
                            <a:pt x="28" y="381"/>
                          </a:lnTo>
                          <a:lnTo>
                            <a:pt x="36" y="366"/>
                          </a:lnTo>
                          <a:lnTo>
                            <a:pt x="45" y="353"/>
                          </a:lnTo>
                          <a:lnTo>
                            <a:pt x="63" y="327"/>
                          </a:lnTo>
                          <a:lnTo>
                            <a:pt x="83" y="304"/>
                          </a:lnTo>
                          <a:lnTo>
                            <a:pt x="103" y="285"/>
                          </a:lnTo>
                          <a:lnTo>
                            <a:pt x="142" y="247"/>
                          </a:lnTo>
                          <a:lnTo>
                            <a:pt x="160" y="227"/>
                          </a:lnTo>
                          <a:lnTo>
                            <a:pt x="177" y="207"/>
                          </a:lnTo>
                          <a:lnTo>
                            <a:pt x="184" y="195"/>
                          </a:lnTo>
                          <a:lnTo>
                            <a:pt x="192" y="183"/>
                          </a:lnTo>
                          <a:lnTo>
                            <a:pt x="198" y="171"/>
                          </a:lnTo>
                          <a:lnTo>
                            <a:pt x="202" y="158"/>
                          </a:lnTo>
                          <a:lnTo>
                            <a:pt x="208" y="142"/>
                          </a:lnTo>
                          <a:lnTo>
                            <a:pt x="211" y="126"/>
                          </a:lnTo>
                          <a:lnTo>
                            <a:pt x="215" y="109"/>
                          </a:lnTo>
                          <a:lnTo>
                            <a:pt x="216" y="91"/>
                          </a:lnTo>
                          <a:lnTo>
                            <a:pt x="218" y="70"/>
                          </a:lnTo>
                          <a:lnTo>
                            <a:pt x="218" y="49"/>
                          </a:lnTo>
                          <a:lnTo>
                            <a:pt x="216" y="26"/>
                          </a:lnTo>
                          <a:lnTo>
                            <a:pt x="213" y="0"/>
                          </a:lnTo>
                          <a:lnTo>
                            <a:pt x="213" y="0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8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63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6454148" y="1265383"/>
                      <a:ext cx="155733" cy="394623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769"/>
                        </a:cxn>
                        <a:cxn ang="0">
                          <a:pos x="0" y="769"/>
                        </a:cxn>
                        <a:cxn ang="0">
                          <a:pos x="9" y="767"/>
                        </a:cxn>
                        <a:cxn ang="0">
                          <a:pos x="9" y="767"/>
                        </a:cxn>
                        <a:cxn ang="0">
                          <a:pos x="18" y="764"/>
                        </a:cxn>
                        <a:cxn ang="0">
                          <a:pos x="26" y="761"/>
                        </a:cxn>
                        <a:cxn ang="0">
                          <a:pos x="35" y="754"/>
                        </a:cxn>
                        <a:cxn ang="0">
                          <a:pos x="35" y="6"/>
                        </a:cxn>
                        <a:cxn ang="0">
                          <a:pos x="35" y="6"/>
                        </a:cxn>
                        <a:cxn ang="0">
                          <a:pos x="26" y="3"/>
                        </a:cxn>
                        <a:cxn ang="0">
                          <a:pos x="18" y="2"/>
                        </a:cxn>
                        <a:cxn ang="0">
                          <a:pos x="11" y="0"/>
                        </a:cxn>
                        <a:cxn ang="0">
                          <a:pos x="11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35" h="769">
                          <a:moveTo>
                            <a:pt x="0" y="0"/>
                          </a:moveTo>
                          <a:lnTo>
                            <a:pt x="0" y="769"/>
                          </a:lnTo>
                          <a:lnTo>
                            <a:pt x="0" y="769"/>
                          </a:lnTo>
                          <a:lnTo>
                            <a:pt x="9" y="767"/>
                          </a:lnTo>
                          <a:lnTo>
                            <a:pt x="9" y="767"/>
                          </a:lnTo>
                          <a:lnTo>
                            <a:pt x="18" y="764"/>
                          </a:lnTo>
                          <a:lnTo>
                            <a:pt x="26" y="761"/>
                          </a:lnTo>
                          <a:lnTo>
                            <a:pt x="35" y="754"/>
                          </a:lnTo>
                          <a:lnTo>
                            <a:pt x="35" y="6"/>
                          </a:lnTo>
                          <a:lnTo>
                            <a:pt x="35" y="6"/>
                          </a:lnTo>
                          <a:lnTo>
                            <a:pt x="26" y="3"/>
                          </a:lnTo>
                          <a:lnTo>
                            <a:pt x="18" y="2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64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5519760" y="2368688"/>
                      <a:ext cx="120137" cy="513164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0"/>
                        </a:cxn>
                        <a:cxn ang="0">
                          <a:pos x="27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100"/>
                        </a:cxn>
                        <a:cxn ang="0">
                          <a:pos x="27" y="52"/>
                        </a:cxn>
                        <a:cxn ang="0">
                          <a:pos x="27" y="0"/>
                        </a:cxn>
                      </a:cxnLst>
                      <a:rect l="0" t="0" r="r" b="b"/>
                      <a:pathLst>
                        <a:path w="27" h="100">
                          <a:moveTo>
                            <a:pt x="27" y="0"/>
                          </a:moveTo>
                          <a:lnTo>
                            <a:pt x="27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100"/>
                          </a:lnTo>
                          <a:lnTo>
                            <a:pt x="27" y="52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59595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65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5537557" y="2399477"/>
                      <a:ext cx="111238" cy="477241"/>
                    </a:xfrm>
                    <a:custGeom>
                      <a:avLst/>
                      <a:gdLst/>
                      <a:ahLst/>
                      <a:cxnLst>
                        <a:cxn ang="0">
                          <a:pos x="25" y="0"/>
                        </a:cxn>
                        <a:cxn ang="0">
                          <a:pos x="25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93"/>
                        </a:cxn>
                        <a:cxn ang="0">
                          <a:pos x="25" y="49"/>
                        </a:cxn>
                        <a:cxn ang="0">
                          <a:pos x="25" y="0"/>
                        </a:cxn>
                      </a:cxnLst>
                      <a:rect l="0" t="0" r="r" b="b"/>
                      <a:pathLst>
                        <a:path w="25" h="93">
                          <a:moveTo>
                            <a:pt x="25" y="0"/>
                          </a:moveTo>
                          <a:lnTo>
                            <a:pt x="25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93"/>
                          </a:lnTo>
                          <a:lnTo>
                            <a:pt x="25" y="49"/>
                          </a:lnTo>
                          <a:lnTo>
                            <a:pt x="25" y="0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66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5662143" y="2368688"/>
                      <a:ext cx="698568" cy="27197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50"/>
                        </a:cxn>
                        <a:cxn ang="0">
                          <a:pos x="0" y="50"/>
                        </a:cxn>
                        <a:cxn ang="0">
                          <a:pos x="157" y="53"/>
                        </a:cxn>
                        <a:cxn ang="0">
                          <a:pos x="157" y="53"/>
                        </a:cxn>
                        <a:cxn ang="0">
                          <a:pos x="157" y="0"/>
                        </a:cxn>
                        <a:cxn ang="0">
                          <a:pos x="157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57" h="53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50"/>
                          </a:lnTo>
                          <a:lnTo>
                            <a:pt x="0" y="50"/>
                          </a:lnTo>
                          <a:lnTo>
                            <a:pt x="157" y="53"/>
                          </a:lnTo>
                          <a:lnTo>
                            <a:pt x="157" y="53"/>
                          </a:lnTo>
                          <a:lnTo>
                            <a:pt x="157" y="0"/>
                          </a:lnTo>
                          <a:lnTo>
                            <a:pt x="157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D4D4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67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5688839" y="2399477"/>
                      <a:ext cx="671871" cy="2411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  <a:cxn ang="0">
                          <a:pos x="0" y="46"/>
                        </a:cxn>
                        <a:cxn ang="0">
                          <a:pos x="151" y="47"/>
                        </a:cxn>
                        <a:cxn ang="0">
                          <a:pos x="151" y="47"/>
                        </a:cxn>
                        <a:cxn ang="0">
                          <a:pos x="151" y="0"/>
                        </a:cxn>
                        <a:cxn ang="0">
                          <a:pos x="151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51" h="47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46"/>
                          </a:lnTo>
                          <a:lnTo>
                            <a:pt x="0" y="46"/>
                          </a:lnTo>
                          <a:lnTo>
                            <a:pt x="151" y="47"/>
                          </a:lnTo>
                          <a:lnTo>
                            <a:pt x="151" y="47"/>
                          </a:lnTo>
                          <a:lnTo>
                            <a:pt x="151" y="0"/>
                          </a:lnTo>
                          <a:lnTo>
                            <a:pt x="151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68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5519760" y="2650926"/>
                      <a:ext cx="840951" cy="30276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3"/>
                        </a:cxn>
                        <a:cxn ang="0">
                          <a:pos x="0" y="53"/>
                        </a:cxn>
                        <a:cxn ang="0">
                          <a:pos x="189" y="59"/>
                        </a:cxn>
                        <a:cxn ang="0">
                          <a:pos x="189" y="59"/>
                        </a:cxn>
                        <a:cxn ang="0">
                          <a:pos x="189" y="3"/>
                        </a:cxn>
                        <a:cxn ang="0">
                          <a:pos x="30" y="0"/>
                        </a:cxn>
                        <a:cxn ang="0">
                          <a:pos x="0" y="53"/>
                        </a:cxn>
                      </a:cxnLst>
                      <a:rect l="0" t="0" r="r" b="b"/>
                      <a:pathLst>
                        <a:path w="189" h="59">
                          <a:moveTo>
                            <a:pt x="0" y="53"/>
                          </a:moveTo>
                          <a:lnTo>
                            <a:pt x="0" y="53"/>
                          </a:lnTo>
                          <a:lnTo>
                            <a:pt x="189" y="59"/>
                          </a:lnTo>
                          <a:lnTo>
                            <a:pt x="189" y="59"/>
                          </a:lnTo>
                          <a:lnTo>
                            <a:pt x="189" y="3"/>
                          </a:lnTo>
                          <a:lnTo>
                            <a:pt x="30" y="0"/>
                          </a:lnTo>
                          <a:lnTo>
                            <a:pt x="0" y="53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69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5319535" y="1393676"/>
                      <a:ext cx="1050075" cy="867246"/>
                    </a:xfrm>
                    <a:custGeom>
                      <a:avLst/>
                      <a:gdLst/>
                      <a:ahLst/>
                      <a:cxnLst>
                        <a:cxn ang="0">
                          <a:pos x="236" y="169"/>
                        </a:cxn>
                        <a:cxn ang="0">
                          <a:pos x="0" y="169"/>
                        </a:cxn>
                        <a:cxn ang="0">
                          <a:pos x="0" y="12"/>
                        </a:cxn>
                        <a:cxn ang="0">
                          <a:pos x="236" y="0"/>
                        </a:cxn>
                        <a:cxn ang="0">
                          <a:pos x="236" y="169"/>
                        </a:cxn>
                      </a:cxnLst>
                      <a:rect l="0" t="0" r="r" b="b"/>
                      <a:pathLst>
                        <a:path w="236" h="169">
                          <a:moveTo>
                            <a:pt x="236" y="169"/>
                          </a:moveTo>
                          <a:lnTo>
                            <a:pt x="0" y="169"/>
                          </a:lnTo>
                          <a:lnTo>
                            <a:pt x="0" y="12"/>
                          </a:lnTo>
                          <a:lnTo>
                            <a:pt x="236" y="0"/>
                          </a:lnTo>
                          <a:lnTo>
                            <a:pt x="236" y="169"/>
                          </a:lnTo>
                          <a:close/>
                        </a:path>
                      </a:pathLst>
                    </a:custGeom>
                    <a:solidFill>
                      <a:srgbClr val="59595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0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5350680" y="1429596"/>
                      <a:ext cx="1018930" cy="785139"/>
                    </a:xfrm>
                    <a:custGeom>
                      <a:avLst/>
                      <a:gdLst/>
                      <a:ahLst/>
                      <a:cxnLst>
                        <a:cxn ang="0">
                          <a:pos x="229" y="153"/>
                        </a:cxn>
                        <a:cxn ang="0">
                          <a:pos x="0" y="153"/>
                        </a:cxn>
                        <a:cxn ang="0">
                          <a:pos x="0" y="12"/>
                        </a:cxn>
                        <a:cxn ang="0">
                          <a:pos x="229" y="0"/>
                        </a:cxn>
                        <a:cxn ang="0">
                          <a:pos x="229" y="153"/>
                        </a:cxn>
                      </a:cxnLst>
                      <a:rect l="0" t="0" r="r" b="b"/>
                      <a:pathLst>
                        <a:path w="229" h="153">
                          <a:moveTo>
                            <a:pt x="229" y="153"/>
                          </a:moveTo>
                          <a:lnTo>
                            <a:pt x="0" y="153"/>
                          </a:lnTo>
                          <a:lnTo>
                            <a:pt x="0" y="12"/>
                          </a:lnTo>
                          <a:lnTo>
                            <a:pt x="229" y="0"/>
                          </a:lnTo>
                          <a:lnTo>
                            <a:pt x="229" y="153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1" name="Freeform 2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306185" y="1378279"/>
                      <a:ext cx="1076771" cy="898036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69"/>
                        </a:cxn>
                        <a:cxn ang="0">
                          <a:pos x="6" y="169"/>
                        </a:cxn>
                        <a:cxn ang="0">
                          <a:pos x="6" y="102"/>
                        </a:cxn>
                        <a:cxn ang="0">
                          <a:pos x="236" y="95"/>
                        </a:cxn>
                        <a:cxn ang="0">
                          <a:pos x="236" y="95"/>
                        </a:cxn>
                        <a:cxn ang="0">
                          <a:pos x="236" y="169"/>
                        </a:cxn>
                        <a:cxn ang="0">
                          <a:pos x="236" y="169"/>
                        </a:cxn>
                        <a:cxn ang="0">
                          <a:pos x="6" y="169"/>
                        </a:cxn>
                        <a:cxn ang="0">
                          <a:pos x="6" y="169"/>
                        </a:cxn>
                        <a:cxn ang="0">
                          <a:pos x="236" y="7"/>
                        </a:cxn>
                        <a:cxn ang="0">
                          <a:pos x="236" y="7"/>
                        </a:cxn>
                        <a:cxn ang="0">
                          <a:pos x="236" y="89"/>
                        </a:cxn>
                        <a:cxn ang="0">
                          <a:pos x="6" y="96"/>
                        </a:cxn>
                        <a:cxn ang="0">
                          <a:pos x="6" y="96"/>
                        </a:cxn>
                        <a:cxn ang="0">
                          <a:pos x="6" y="18"/>
                        </a:cxn>
                        <a:cxn ang="0">
                          <a:pos x="6" y="18"/>
                        </a:cxn>
                        <a:cxn ang="0">
                          <a:pos x="236" y="7"/>
                        </a:cxn>
                        <a:cxn ang="0">
                          <a:pos x="236" y="7"/>
                        </a:cxn>
                        <a:cxn ang="0">
                          <a:pos x="240" y="1"/>
                        </a:cxn>
                        <a:cxn ang="0">
                          <a:pos x="240" y="1"/>
                        </a:cxn>
                        <a:cxn ang="0">
                          <a:pos x="239" y="0"/>
                        </a:cxn>
                        <a:cxn ang="0">
                          <a:pos x="3" y="12"/>
                        </a:cxn>
                        <a:cxn ang="0">
                          <a:pos x="3" y="12"/>
                        </a:cxn>
                        <a:cxn ang="0">
                          <a:pos x="0" y="13"/>
                        </a:cxn>
                        <a:cxn ang="0">
                          <a:pos x="0" y="15"/>
                        </a:cxn>
                        <a:cxn ang="0">
                          <a:pos x="0" y="172"/>
                        </a:cxn>
                        <a:cxn ang="0">
                          <a:pos x="0" y="172"/>
                        </a:cxn>
                        <a:cxn ang="0">
                          <a:pos x="0" y="174"/>
                        </a:cxn>
                        <a:cxn ang="0">
                          <a:pos x="3" y="175"/>
                        </a:cxn>
                        <a:cxn ang="0">
                          <a:pos x="239" y="175"/>
                        </a:cxn>
                        <a:cxn ang="0">
                          <a:pos x="239" y="175"/>
                        </a:cxn>
                        <a:cxn ang="0">
                          <a:pos x="240" y="174"/>
                        </a:cxn>
                        <a:cxn ang="0">
                          <a:pos x="242" y="172"/>
                        </a:cxn>
                        <a:cxn ang="0">
                          <a:pos x="242" y="3"/>
                        </a:cxn>
                        <a:cxn ang="0">
                          <a:pos x="242" y="3"/>
                        </a:cxn>
                        <a:cxn ang="0">
                          <a:pos x="240" y="1"/>
                        </a:cxn>
                        <a:cxn ang="0">
                          <a:pos x="240" y="1"/>
                        </a:cxn>
                      </a:cxnLst>
                      <a:rect l="0" t="0" r="r" b="b"/>
                      <a:pathLst>
                        <a:path w="242" h="175">
                          <a:moveTo>
                            <a:pt x="6" y="169"/>
                          </a:moveTo>
                          <a:lnTo>
                            <a:pt x="6" y="169"/>
                          </a:lnTo>
                          <a:lnTo>
                            <a:pt x="6" y="102"/>
                          </a:lnTo>
                          <a:lnTo>
                            <a:pt x="236" y="95"/>
                          </a:lnTo>
                          <a:lnTo>
                            <a:pt x="236" y="95"/>
                          </a:lnTo>
                          <a:lnTo>
                            <a:pt x="236" y="169"/>
                          </a:lnTo>
                          <a:lnTo>
                            <a:pt x="236" y="169"/>
                          </a:lnTo>
                          <a:lnTo>
                            <a:pt x="6" y="169"/>
                          </a:lnTo>
                          <a:lnTo>
                            <a:pt x="6" y="169"/>
                          </a:lnTo>
                          <a:close/>
                          <a:moveTo>
                            <a:pt x="236" y="7"/>
                          </a:moveTo>
                          <a:lnTo>
                            <a:pt x="236" y="7"/>
                          </a:lnTo>
                          <a:lnTo>
                            <a:pt x="236" y="89"/>
                          </a:lnTo>
                          <a:lnTo>
                            <a:pt x="6" y="96"/>
                          </a:lnTo>
                          <a:lnTo>
                            <a:pt x="6" y="96"/>
                          </a:lnTo>
                          <a:lnTo>
                            <a:pt x="6" y="18"/>
                          </a:lnTo>
                          <a:lnTo>
                            <a:pt x="6" y="18"/>
                          </a:lnTo>
                          <a:lnTo>
                            <a:pt x="236" y="7"/>
                          </a:lnTo>
                          <a:lnTo>
                            <a:pt x="236" y="7"/>
                          </a:lnTo>
                          <a:close/>
                          <a:moveTo>
                            <a:pt x="240" y="1"/>
                          </a:moveTo>
                          <a:lnTo>
                            <a:pt x="240" y="1"/>
                          </a:lnTo>
                          <a:lnTo>
                            <a:pt x="239" y="0"/>
                          </a:lnTo>
                          <a:lnTo>
                            <a:pt x="3" y="12"/>
                          </a:lnTo>
                          <a:lnTo>
                            <a:pt x="3" y="12"/>
                          </a:lnTo>
                          <a:lnTo>
                            <a:pt x="0" y="13"/>
                          </a:lnTo>
                          <a:lnTo>
                            <a:pt x="0" y="15"/>
                          </a:lnTo>
                          <a:lnTo>
                            <a:pt x="0" y="172"/>
                          </a:lnTo>
                          <a:lnTo>
                            <a:pt x="0" y="172"/>
                          </a:lnTo>
                          <a:lnTo>
                            <a:pt x="0" y="174"/>
                          </a:lnTo>
                          <a:lnTo>
                            <a:pt x="3" y="175"/>
                          </a:lnTo>
                          <a:lnTo>
                            <a:pt x="239" y="175"/>
                          </a:lnTo>
                          <a:lnTo>
                            <a:pt x="239" y="175"/>
                          </a:lnTo>
                          <a:lnTo>
                            <a:pt x="240" y="174"/>
                          </a:lnTo>
                          <a:lnTo>
                            <a:pt x="242" y="172"/>
                          </a:lnTo>
                          <a:lnTo>
                            <a:pt x="242" y="3"/>
                          </a:lnTo>
                          <a:lnTo>
                            <a:pt x="242" y="3"/>
                          </a:lnTo>
                          <a:lnTo>
                            <a:pt x="240" y="1"/>
                          </a:lnTo>
                          <a:lnTo>
                            <a:pt x="24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2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5283939" y="2348161"/>
                      <a:ext cx="173531" cy="210396"/>
                    </a:xfrm>
                    <a:custGeom>
                      <a:avLst/>
                      <a:gdLst/>
                      <a:ahLst/>
                      <a:cxnLst>
                        <a:cxn ang="0">
                          <a:pos x="39" y="21"/>
                        </a:cxn>
                        <a:cxn ang="0">
                          <a:pos x="39" y="21"/>
                        </a:cxn>
                        <a:cxn ang="0">
                          <a:pos x="38" y="13"/>
                        </a:cxn>
                        <a:cxn ang="0">
                          <a:pos x="33" y="6"/>
                        </a:cxn>
                        <a:cxn ang="0">
                          <a:pos x="27" y="1"/>
                        </a:cxn>
                        <a:cxn ang="0">
                          <a:pos x="20" y="0"/>
                        </a:cxn>
                        <a:cxn ang="0">
                          <a:pos x="20" y="0"/>
                        </a:cxn>
                        <a:cxn ang="0">
                          <a:pos x="12" y="1"/>
                        </a:cxn>
                        <a:cxn ang="0">
                          <a:pos x="6" y="6"/>
                        </a:cxn>
                        <a:cxn ang="0">
                          <a:pos x="1" y="13"/>
                        </a:cxn>
                        <a:cxn ang="0">
                          <a:pos x="0" y="21"/>
                        </a:cxn>
                        <a:cxn ang="0">
                          <a:pos x="0" y="21"/>
                        </a:cxn>
                        <a:cxn ang="0">
                          <a:pos x="1" y="28"/>
                        </a:cxn>
                        <a:cxn ang="0">
                          <a:pos x="6" y="34"/>
                        </a:cxn>
                        <a:cxn ang="0">
                          <a:pos x="12" y="39"/>
                        </a:cxn>
                        <a:cxn ang="0">
                          <a:pos x="20" y="41"/>
                        </a:cxn>
                        <a:cxn ang="0">
                          <a:pos x="20" y="41"/>
                        </a:cxn>
                        <a:cxn ang="0">
                          <a:pos x="27" y="39"/>
                        </a:cxn>
                        <a:cxn ang="0">
                          <a:pos x="33" y="34"/>
                        </a:cxn>
                        <a:cxn ang="0">
                          <a:pos x="38" y="28"/>
                        </a:cxn>
                        <a:cxn ang="0">
                          <a:pos x="39" y="21"/>
                        </a:cxn>
                        <a:cxn ang="0">
                          <a:pos x="39" y="21"/>
                        </a:cxn>
                      </a:cxnLst>
                      <a:rect l="0" t="0" r="r" b="b"/>
                      <a:pathLst>
                        <a:path w="39" h="41">
                          <a:moveTo>
                            <a:pt x="39" y="21"/>
                          </a:moveTo>
                          <a:lnTo>
                            <a:pt x="39" y="21"/>
                          </a:lnTo>
                          <a:lnTo>
                            <a:pt x="38" y="13"/>
                          </a:lnTo>
                          <a:lnTo>
                            <a:pt x="33" y="6"/>
                          </a:lnTo>
                          <a:lnTo>
                            <a:pt x="27" y="1"/>
                          </a:lnTo>
                          <a:lnTo>
                            <a:pt x="20" y="0"/>
                          </a:lnTo>
                          <a:lnTo>
                            <a:pt x="20" y="0"/>
                          </a:lnTo>
                          <a:lnTo>
                            <a:pt x="12" y="1"/>
                          </a:lnTo>
                          <a:lnTo>
                            <a:pt x="6" y="6"/>
                          </a:lnTo>
                          <a:lnTo>
                            <a:pt x="1" y="13"/>
                          </a:lnTo>
                          <a:lnTo>
                            <a:pt x="0" y="21"/>
                          </a:lnTo>
                          <a:lnTo>
                            <a:pt x="0" y="21"/>
                          </a:lnTo>
                          <a:lnTo>
                            <a:pt x="1" y="28"/>
                          </a:lnTo>
                          <a:lnTo>
                            <a:pt x="6" y="34"/>
                          </a:lnTo>
                          <a:lnTo>
                            <a:pt x="12" y="39"/>
                          </a:lnTo>
                          <a:lnTo>
                            <a:pt x="20" y="41"/>
                          </a:lnTo>
                          <a:lnTo>
                            <a:pt x="20" y="41"/>
                          </a:lnTo>
                          <a:lnTo>
                            <a:pt x="27" y="39"/>
                          </a:lnTo>
                          <a:lnTo>
                            <a:pt x="33" y="34"/>
                          </a:lnTo>
                          <a:lnTo>
                            <a:pt x="38" y="28"/>
                          </a:lnTo>
                          <a:lnTo>
                            <a:pt x="39" y="21"/>
                          </a:lnTo>
                          <a:lnTo>
                            <a:pt x="39" y="21"/>
                          </a:lnTo>
                          <a:close/>
                        </a:path>
                      </a:pathLst>
                    </a:custGeom>
                    <a:solidFill>
                      <a:srgbClr val="8C8C8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3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5310636" y="2384081"/>
                      <a:ext cx="120137" cy="138553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14"/>
                        </a:cxn>
                        <a:cxn ang="0">
                          <a:pos x="27" y="14"/>
                        </a:cxn>
                        <a:cxn ang="0">
                          <a:pos x="26" y="8"/>
                        </a:cxn>
                        <a:cxn ang="0">
                          <a:pos x="23" y="3"/>
                        </a:cxn>
                        <a:cxn ang="0">
                          <a:pos x="18" y="0"/>
                        </a:cxn>
                        <a:cxn ang="0">
                          <a:pos x="14" y="0"/>
                        </a:cxn>
                        <a:cxn ang="0">
                          <a:pos x="14" y="0"/>
                        </a:cxn>
                        <a:cxn ang="0">
                          <a:pos x="9" y="0"/>
                        </a:cxn>
                        <a:cxn ang="0">
                          <a:pos x="5" y="3"/>
                        </a:cxn>
                        <a:cxn ang="0">
                          <a:pos x="2" y="8"/>
                        </a:cxn>
                        <a:cxn ang="0">
                          <a:pos x="0" y="14"/>
                        </a:cxn>
                        <a:cxn ang="0">
                          <a:pos x="0" y="14"/>
                        </a:cxn>
                        <a:cxn ang="0">
                          <a:pos x="2" y="18"/>
                        </a:cxn>
                        <a:cxn ang="0">
                          <a:pos x="5" y="23"/>
                        </a:cxn>
                        <a:cxn ang="0">
                          <a:pos x="9" y="26"/>
                        </a:cxn>
                        <a:cxn ang="0">
                          <a:pos x="14" y="27"/>
                        </a:cxn>
                        <a:cxn ang="0">
                          <a:pos x="14" y="27"/>
                        </a:cxn>
                        <a:cxn ang="0">
                          <a:pos x="18" y="26"/>
                        </a:cxn>
                        <a:cxn ang="0">
                          <a:pos x="23" y="23"/>
                        </a:cxn>
                        <a:cxn ang="0">
                          <a:pos x="26" y="18"/>
                        </a:cxn>
                        <a:cxn ang="0">
                          <a:pos x="27" y="14"/>
                        </a:cxn>
                        <a:cxn ang="0">
                          <a:pos x="27" y="14"/>
                        </a:cxn>
                      </a:cxnLst>
                      <a:rect l="0" t="0" r="r" b="b"/>
                      <a:pathLst>
                        <a:path w="27" h="27">
                          <a:moveTo>
                            <a:pt x="27" y="14"/>
                          </a:moveTo>
                          <a:lnTo>
                            <a:pt x="27" y="14"/>
                          </a:lnTo>
                          <a:lnTo>
                            <a:pt x="26" y="8"/>
                          </a:lnTo>
                          <a:lnTo>
                            <a:pt x="23" y="3"/>
                          </a:lnTo>
                          <a:lnTo>
                            <a:pt x="18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9" y="0"/>
                          </a:lnTo>
                          <a:lnTo>
                            <a:pt x="5" y="3"/>
                          </a:lnTo>
                          <a:lnTo>
                            <a:pt x="2" y="8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2" y="18"/>
                          </a:lnTo>
                          <a:lnTo>
                            <a:pt x="5" y="23"/>
                          </a:lnTo>
                          <a:lnTo>
                            <a:pt x="9" y="26"/>
                          </a:lnTo>
                          <a:lnTo>
                            <a:pt x="14" y="27"/>
                          </a:lnTo>
                          <a:lnTo>
                            <a:pt x="14" y="27"/>
                          </a:lnTo>
                          <a:lnTo>
                            <a:pt x="18" y="26"/>
                          </a:lnTo>
                          <a:lnTo>
                            <a:pt x="23" y="23"/>
                          </a:lnTo>
                          <a:lnTo>
                            <a:pt x="26" y="18"/>
                          </a:lnTo>
                          <a:lnTo>
                            <a:pt x="27" y="14"/>
                          </a:lnTo>
                          <a:lnTo>
                            <a:pt x="27" y="14"/>
                          </a:lnTo>
                          <a:close/>
                        </a:path>
                      </a:pathLst>
                    </a:custGeom>
                    <a:solidFill>
                      <a:srgbClr val="33A02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4" name="Freeform 2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297286" y="2368688"/>
                      <a:ext cx="146834" cy="174476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7"/>
                        </a:cxn>
                        <a:cxn ang="0">
                          <a:pos x="6" y="17"/>
                        </a:cxn>
                        <a:cxn ang="0">
                          <a:pos x="8" y="12"/>
                        </a:cxn>
                        <a:cxn ang="0">
                          <a:pos x="9" y="9"/>
                        </a:cxn>
                        <a:cxn ang="0">
                          <a:pos x="12" y="6"/>
                        </a:cxn>
                        <a:cxn ang="0">
                          <a:pos x="17" y="6"/>
                        </a:cxn>
                        <a:cxn ang="0">
                          <a:pos x="17" y="6"/>
                        </a:cxn>
                        <a:cxn ang="0">
                          <a:pos x="21" y="6"/>
                        </a:cxn>
                        <a:cxn ang="0">
                          <a:pos x="24" y="9"/>
                        </a:cxn>
                        <a:cxn ang="0">
                          <a:pos x="26" y="12"/>
                        </a:cxn>
                        <a:cxn ang="0">
                          <a:pos x="27" y="17"/>
                        </a:cxn>
                        <a:cxn ang="0">
                          <a:pos x="27" y="17"/>
                        </a:cxn>
                        <a:cxn ang="0">
                          <a:pos x="26" y="20"/>
                        </a:cxn>
                        <a:cxn ang="0">
                          <a:pos x="24" y="24"/>
                        </a:cxn>
                        <a:cxn ang="0">
                          <a:pos x="21" y="26"/>
                        </a:cxn>
                        <a:cxn ang="0">
                          <a:pos x="17" y="27"/>
                        </a:cxn>
                        <a:cxn ang="0">
                          <a:pos x="17" y="27"/>
                        </a:cxn>
                        <a:cxn ang="0">
                          <a:pos x="12" y="26"/>
                        </a:cxn>
                        <a:cxn ang="0">
                          <a:pos x="9" y="24"/>
                        </a:cxn>
                        <a:cxn ang="0">
                          <a:pos x="8" y="20"/>
                        </a:cxn>
                        <a:cxn ang="0">
                          <a:pos x="6" y="17"/>
                        </a:cxn>
                        <a:cxn ang="0">
                          <a:pos x="6" y="17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  <a:cxn ang="0">
                          <a:pos x="2" y="23"/>
                        </a:cxn>
                        <a:cxn ang="0">
                          <a:pos x="6" y="29"/>
                        </a:cxn>
                        <a:cxn ang="0">
                          <a:pos x="11" y="32"/>
                        </a:cxn>
                        <a:cxn ang="0">
                          <a:pos x="17" y="34"/>
                        </a:cxn>
                        <a:cxn ang="0">
                          <a:pos x="17" y="34"/>
                        </a:cxn>
                        <a:cxn ang="0">
                          <a:pos x="23" y="32"/>
                        </a:cxn>
                        <a:cxn ang="0">
                          <a:pos x="29" y="29"/>
                        </a:cxn>
                        <a:cxn ang="0">
                          <a:pos x="32" y="23"/>
                        </a:cxn>
                        <a:cxn ang="0">
                          <a:pos x="33" y="17"/>
                        </a:cxn>
                        <a:cxn ang="0">
                          <a:pos x="33" y="17"/>
                        </a:cxn>
                        <a:cxn ang="0">
                          <a:pos x="32" y="11"/>
                        </a:cxn>
                        <a:cxn ang="0">
                          <a:pos x="29" y="5"/>
                        </a:cxn>
                        <a:cxn ang="0">
                          <a:pos x="23" y="2"/>
                        </a:cxn>
                        <a:cxn ang="0">
                          <a:pos x="17" y="0"/>
                        </a:cxn>
                        <a:cxn ang="0">
                          <a:pos x="17" y="0"/>
                        </a:cxn>
                        <a:cxn ang="0">
                          <a:pos x="11" y="2"/>
                        </a:cxn>
                        <a:cxn ang="0">
                          <a:pos x="6" y="5"/>
                        </a:cxn>
                        <a:cxn ang="0">
                          <a:pos x="2" y="11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</a:cxnLst>
                      <a:rect l="0" t="0" r="r" b="b"/>
                      <a:pathLst>
                        <a:path w="33" h="34">
                          <a:moveTo>
                            <a:pt x="6" y="17"/>
                          </a:moveTo>
                          <a:lnTo>
                            <a:pt x="6" y="17"/>
                          </a:lnTo>
                          <a:lnTo>
                            <a:pt x="8" y="12"/>
                          </a:lnTo>
                          <a:lnTo>
                            <a:pt x="9" y="9"/>
                          </a:lnTo>
                          <a:lnTo>
                            <a:pt x="12" y="6"/>
                          </a:lnTo>
                          <a:lnTo>
                            <a:pt x="17" y="6"/>
                          </a:lnTo>
                          <a:lnTo>
                            <a:pt x="17" y="6"/>
                          </a:lnTo>
                          <a:lnTo>
                            <a:pt x="21" y="6"/>
                          </a:lnTo>
                          <a:lnTo>
                            <a:pt x="24" y="9"/>
                          </a:lnTo>
                          <a:lnTo>
                            <a:pt x="26" y="12"/>
                          </a:lnTo>
                          <a:lnTo>
                            <a:pt x="27" y="17"/>
                          </a:lnTo>
                          <a:lnTo>
                            <a:pt x="27" y="17"/>
                          </a:lnTo>
                          <a:lnTo>
                            <a:pt x="26" y="20"/>
                          </a:lnTo>
                          <a:lnTo>
                            <a:pt x="24" y="24"/>
                          </a:lnTo>
                          <a:lnTo>
                            <a:pt x="21" y="26"/>
                          </a:lnTo>
                          <a:lnTo>
                            <a:pt x="17" y="27"/>
                          </a:lnTo>
                          <a:lnTo>
                            <a:pt x="17" y="27"/>
                          </a:lnTo>
                          <a:lnTo>
                            <a:pt x="12" y="26"/>
                          </a:lnTo>
                          <a:lnTo>
                            <a:pt x="9" y="24"/>
                          </a:lnTo>
                          <a:lnTo>
                            <a:pt x="8" y="20"/>
                          </a:lnTo>
                          <a:lnTo>
                            <a:pt x="6" y="17"/>
                          </a:lnTo>
                          <a:lnTo>
                            <a:pt x="6" y="17"/>
                          </a:lnTo>
                          <a:close/>
                          <a:moveTo>
                            <a:pt x="0" y="17"/>
                          </a:moveTo>
                          <a:lnTo>
                            <a:pt x="0" y="17"/>
                          </a:lnTo>
                          <a:lnTo>
                            <a:pt x="2" y="23"/>
                          </a:lnTo>
                          <a:lnTo>
                            <a:pt x="6" y="29"/>
                          </a:lnTo>
                          <a:lnTo>
                            <a:pt x="11" y="32"/>
                          </a:lnTo>
                          <a:lnTo>
                            <a:pt x="17" y="34"/>
                          </a:lnTo>
                          <a:lnTo>
                            <a:pt x="17" y="34"/>
                          </a:lnTo>
                          <a:lnTo>
                            <a:pt x="23" y="32"/>
                          </a:lnTo>
                          <a:lnTo>
                            <a:pt x="29" y="29"/>
                          </a:lnTo>
                          <a:lnTo>
                            <a:pt x="32" y="23"/>
                          </a:lnTo>
                          <a:lnTo>
                            <a:pt x="33" y="17"/>
                          </a:lnTo>
                          <a:lnTo>
                            <a:pt x="33" y="17"/>
                          </a:lnTo>
                          <a:lnTo>
                            <a:pt x="32" y="11"/>
                          </a:lnTo>
                          <a:lnTo>
                            <a:pt x="29" y="5"/>
                          </a:lnTo>
                          <a:lnTo>
                            <a:pt x="23" y="2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1" y="2"/>
                          </a:lnTo>
                          <a:lnTo>
                            <a:pt x="6" y="5"/>
                          </a:lnTo>
                          <a:lnTo>
                            <a:pt x="2" y="11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5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5283939" y="2594480"/>
                      <a:ext cx="173531" cy="210396"/>
                    </a:xfrm>
                    <a:custGeom>
                      <a:avLst/>
                      <a:gdLst/>
                      <a:ahLst/>
                      <a:cxnLst>
                        <a:cxn ang="0">
                          <a:pos x="39" y="21"/>
                        </a:cxn>
                        <a:cxn ang="0">
                          <a:pos x="39" y="21"/>
                        </a:cxn>
                        <a:cxn ang="0">
                          <a:pos x="38" y="14"/>
                        </a:cxn>
                        <a:cxn ang="0">
                          <a:pos x="33" y="6"/>
                        </a:cxn>
                        <a:cxn ang="0">
                          <a:pos x="27" y="2"/>
                        </a:cxn>
                        <a:cxn ang="0">
                          <a:pos x="20" y="0"/>
                        </a:cxn>
                        <a:cxn ang="0">
                          <a:pos x="20" y="0"/>
                        </a:cxn>
                        <a:cxn ang="0">
                          <a:pos x="12" y="2"/>
                        </a:cxn>
                        <a:cxn ang="0">
                          <a:pos x="6" y="6"/>
                        </a:cxn>
                        <a:cxn ang="0">
                          <a:pos x="1" y="14"/>
                        </a:cxn>
                        <a:cxn ang="0">
                          <a:pos x="0" y="21"/>
                        </a:cxn>
                        <a:cxn ang="0">
                          <a:pos x="0" y="21"/>
                        </a:cxn>
                        <a:cxn ang="0">
                          <a:pos x="1" y="29"/>
                        </a:cxn>
                        <a:cxn ang="0">
                          <a:pos x="6" y="35"/>
                        </a:cxn>
                        <a:cxn ang="0">
                          <a:pos x="12" y="39"/>
                        </a:cxn>
                        <a:cxn ang="0">
                          <a:pos x="20" y="41"/>
                        </a:cxn>
                        <a:cxn ang="0">
                          <a:pos x="20" y="41"/>
                        </a:cxn>
                        <a:cxn ang="0">
                          <a:pos x="27" y="39"/>
                        </a:cxn>
                        <a:cxn ang="0">
                          <a:pos x="33" y="35"/>
                        </a:cxn>
                        <a:cxn ang="0">
                          <a:pos x="38" y="29"/>
                        </a:cxn>
                        <a:cxn ang="0">
                          <a:pos x="39" y="21"/>
                        </a:cxn>
                        <a:cxn ang="0">
                          <a:pos x="39" y="21"/>
                        </a:cxn>
                      </a:cxnLst>
                      <a:rect l="0" t="0" r="r" b="b"/>
                      <a:pathLst>
                        <a:path w="39" h="41">
                          <a:moveTo>
                            <a:pt x="39" y="21"/>
                          </a:moveTo>
                          <a:lnTo>
                            <a:pt x="39" y="21"/>
                          </a:lnTo>
                          <a:lnTo>
                            <a:pt x="38" y="14"/>
                          </a:lnTo>
                          <a:lnTo>
                            <a:pt x="33" y="6"/>
                          </a:lnTo>
                          <a:lnTo>
                            <a:pt x="27" y="2"/>
                          </a:lnTo>
                          <a:lnTo>
                            <a:pt x="20" y="0"/>
                          </a:lnTo>
                          <a:lnTo>
                            <a:pt x="20" y="0"/>
                          </a:lnTo>
                          <a:lnTo>
                            <a:pt x="12" y="2"/>
                          </a:lnTo>
                          <a:lnTo>
                            <a:pt x="6" y="6"/>
                          </a:lnTo>
                          <a:lnTo>
                            <a:pt x="1" y="14"/>
                          </a:lnTo>
                          <a:lnTo>
                            <a:pt x="0" y="21"/>
                          </a:lnTo>
                          <a:lnTo>
                            <a:pt x="0" y="21"/>
                          </a:lnTo>
                          <a:lnTo>
                            <a:pt x="1" y="29"/>
                          </a:lnTo>
                          <a:lnTo>
                            <a:pt x="6" y="35"/>
                          </a:lnTo>
                          <a:lnTo>
                            <a:pt x="12" y="39"/>
                          </a:lnTo>
                          <a:lnTo>
                            <a:pt x="20" y="41"/>
                          </a:lnTo>
                          <a:lnTo>
                            <a:pt x="20" y="41"/>
                          </a:lnTo>
                          <a:lnTo>
                            <a:pt x="27" y="39"/>
                          </a:lnTo>
                          <a:lnTo>
                            <a:pt x="33" y="35"/>
                          </a:lnTo>
                          <a:lnTo>
                            <a:pt x="38" y="29"/>
                          </a:lnTo>
                          <a:lnTo>
                            <a:pt x="39" y="21"/>
                          </a:lnTo>
                          <a:lnTo>
                            <a:pt x="39" y="21"/>
                          </a:lnTo>
                          <a:close/>
                        </a:path>
                      </a:pathLst>
                    </a:custGeom>
                    <a:solidFill>
                      <a:srgbClr val="8C8C8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6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5310636" y="2635533"/>
                      <a:ext cx="120137" cy="138553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13"/>
                        </a:cxn>
                        <a:cxn ang="0">
                          <a:pos x="27" y="13"/>
                        </a:cxn>
                        <a:cxn ang="0">
                          <a:pos x="26" y="7"/>
                        </a:cxn>
                        <a:cxn ang="0">
                          <a:pos x="23" y="3"/>
                        </a:cxn>
                        <a:cxn ang="0">
                          <a:pos x="18" y="0"/>
                        </a:cxn>
                        <a:cxn ang="0">
                          <a:pos x="14" y="0"/>
                        </a:cxn>
                        <a:cxn ang="0">
                          <a:pos x="14" y="0"/>
                        </a:cxn>
                        <a:cxn ang="0">
                          <a:pos x="9" y="0"/>
                        </a:cxn>
                        <a:cxn ang="0">
                          <a:pos x="5" y="3"/>
                        </a:cxn>
                        <a:cxn ang="0">
                          <a:pos x="2" y="7"/>
                        </a:cxn>
                        <a:cxn ang="0">
                          <a:pos x="0" y="13"/>
                        </a:cxn>
                        <a:cxn ang="0">
                          <a:pos x="0" y="13"/>
                        </a:cxn>
                        <a:cxn ang="0">
                          <a:pos x="2" y="18"/>
                        </a:cxn>
                        <a:cxn ang="0">
                          <a:pos x="5" y="22"/>
                        </a:cxn>
                        <a:cxn ang="0">
                          <a:pos x="9" y="25"/>
                        </a:cxn>
                        <a:cxn ang="0">
                          <a:pos x="14" y="27"/>
                        </a:cxn>
                        <a:cxn ang="0">
                          <a:pos x="14" y="27"/>
                        </a:cxn>
                        <a:cxn ang="0">
                          <a:pos x="18" y="25"/>
                        </a:cxn>
                        <a:cxn ang="0">
                          <a:pos x="23" y="22"/>
                        </a:cxn>
                        <a:cxn ang="0">
                          <a:pos x="26" y="18"/>
                        </a:cxn>
                        <a:cxn ang="0">
                          <a:pos x="27" y="13"/>
                        </a:cxn>
                        <a:cxn ang="0">
                          <a:pos x="27" y="13"/>
                        </a:cxn>
                      </a:cxnLst>
                      <a:rect l="0" t="0" r="r" b="b"/>
                      <a:pathLst>
                        <a:path w="27" h="27">
                          <a:moveTo>
                            <a:pt x="27" y="13"/>
                          </a:moveTo>
                          <a:lnTo>
                            <a:pt x="27" y="13"/>
                          </a:lnTo>
                          <a:lnTo>
                            <a:pt x="26" y="7"/>
                          </a:lnTo>
                          <a:lnTo>
                            <a:pt x="23" y="3"/>
                          </a:lnTo>
                          <a:lnTo>
                            <a:pt x="18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9" y="0"/>
                          </a:lnTo>
                          <a:lnTo>
                            <a:pt x="5" y="3"/>
                          </a:lnTo>
                          <a:lnTo>
                            <a:pt x="2" y="7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2" y="18"/>
                          </a:lnTo>
                          <a:lnTo>
                            <a:pt x="5" y="22"/>
                          </a:lnTo>
                          <a:lnTo>
                            <a:pt x="9" y="25"/>
                          </a:lnTo>
                          <a:lnTo>
                            <a:pt x="14" y="27"/>
                          </a:lnTo>
                          <a:lnTo>
                            <a:pt x="14" y="27"/>
                          </a:lnTo>
                          <a:lnTo>
                            <a:pt x="18" y="25"/>
                          </a:lnTo>
                          <a:lnTo>
                            <a:pt x="23" y="22"/>
                          </a:lnTo>
                          <a:lnTo>
                            <a:pt x="26" y="18"/>
                          </a:lnTo>
                          <a:lnTo>
                            <a:pt x="27" y="13"/>
                          </a:lnTo>
                          <a:lnTo>
                            <a:pt x="27" y="13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7" name="Freeform 2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297286" y="2620136"/>
                      <a:ext cx="146834" cy="169343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6"/>
                        </a:cxn>
                        <a:cxn ang="0">
                          <a:pos x="6" y="16"/>
                        </a:cxn>
                        <a:cxn ang="0">
                          <a:pos x="8" y="12"/>
                        </a:cxn>
                        <a:cxn ang="0">
                          <a:pos x="9" y="9"/>
                        </a:cxn>
                        <a:cxn ang="0">
                          <a:pos x="12" y="6"/>
                        </a:cxn>
                        <a:cxn ang="0">
                          <a:pos x="17" y="6"/>
                        </a:cxn>
                        <a:cxn ang="0">
                          <a:pos x="17" y="6"/>
                        </a:cxn>
                        <a:cxn ang="0">
                          <a:pos x="21" y="6"/>
                        </a:cxn>
                        <a:cxn ang="0">
                          <a:pos x="24" y="9"/>
                        </a:cxn>
                        <a:cxn ang="0">
                          <a:pos x="26" y="12"/>
                        </a:cxn>
                        <a:cxn ang="0">
                          <a:pos x="27" y="16"/>
                        </a:cxn>
                        <a:cxn ang="0">
                          <a:pos x="27" y="16"/>
                        </a:cxn>
                        <a:cxn ang="0">
                          <a:pos x="26" y="19"/>
                        </a:cxn>
                        <a:cxn ang="0">
                          <a:pos x="24" y="24"/>
                        </a:cxn>
                        <a:cxn ang="0">
                          <a:pos x="21" y="25"/>
                        </a:cxn>
                        <a:cxn ang="0">
                          <a:pos x="17" y="27"/>
                        </a:cxn>
                        <a:cxn ang="0">
                          <a:pos x="17" y="27"/>
                        </a:cxn>
                        <a:cxn ang="0">
                          <a:pos x="12" y="25"/>
                        </a:cxn>
                        <a:cxn ang="0">
                          <a:pos x="9" y="24"/>
                        </a:cxn>
                        <a:cxn ang="0">
                          <a:pos x="8" y="19"/>
                        </a:cxn>
                        <a:cxn ang="0">
                          <a:pos x="6" y="16"/>
                        </a:cxn>
                        <a:cxn ang="0">
                          <a:pos x="6" y="16"/>
                        </a:cxn>
                        <a:cxn ang="0">
                          <a:pos x="0" y="16"/>
                        </a:cxn>
                        <a:cxn ang="0">
                          <a:pos x="0" y="16"/>
                        </a:cxn>
                        <a:cxn ang="0">
                          <a:pos x="2" y="22"/>
                        </a:cxn>
                        <a:cxn ang="0">
                          <a:pos x="6" y="28"/>
                        </a:cxn>
                        <a:cxn ang="0">
                          <a:pos x="11" y="31"/>
                        </a:cxn>
                        <a:cxn ang="0">
                          <a:pos x="17" y="33"/>
                        </a:cxn>
                        <a:cxn ang="0">
                          <a:pos x="17" y="33"/>
                        </a:cxn>
                        <a:cxn ang="0">
                          <a:pos x="23" y="31"/>
                        </a:cxn>
                        <a:cxn ang="0">
                          <a:pos x="29" y="28"/>
                        </a:cxn>
                        <a:cxn ang="0">
                          <a:pos x="32" y="22"/>
                        </a:cxn>
                        <a:cxn ang="0">
                          <a:pos x="33" y="16"/>
                        </a:cxn>
                        <a:cxn ang="0">
                          <a:pos x="33" y="16"/>
                        </a:cxn>
                        <a:cxn ang="0">
                          <a:pos x="32" y="10"/>
                        </a:cxn>
                        <a:cxn ang="0">
                          <a:pos x="29" y="4"/>
                        </a:cxn>
                        <a:cxn ang="0">
                          <a:pos x="23" y="1"/>
                        </a:cxn>
                        <a:cxn ang="0">
                          <a:pos x="17" y="0"/>
                        </a:cxn>
                        <a:cxn ang="0">
                          <a:pos x="17" y="0"/>
                        </a:cxn>
                        <a:cxn ang="0">
                          <a:pos x="11" y="1"/>
                        </a:cxn>
                        <a:cxn ang="0">
                          <a:pos x="6" y="4"/>
                        </a:cxn>
                        <a:cxn ang="0">
                          <a:pos x="2" y="10"/>
                        </a:cxn>
                        <a:cxn ang="0">
                          <a:pos x="0" y="16"/>
                        </a:cxn>
                        <a:cxn ang="0">
                          <a:pos x="0" y="16"/>
                        </a:cxn>
                      </a:cxnLst>
                      <a:rect l="0" t="0" r="r" b="b"/>
                      <a:pathLst>
                        <a:path w="33" h="33">
                          <a:moveTo>
                            <a:pt x="6" y="16"/>
                          </a:moveTo>
                          <a:lnTo>
                            <a:pt x="6" y="16"/>
                          </a:lnTo>
                          <a:lnTo>
                            <a:pt x="8" y="12"/>
                          </a:lnTo>
                          <a:lnTo>
                            <a:pt x="9" y="9"/>
                          </a:lnTo>
                          <a:lnTo>
                            <a:pt x="12" y="6"/>
                          </a:lnTo>
                          <a:lnTo>
                            <a:pt x="17" y="6"/>
                          </a:lnTo>
                          <a:lnTo>
                            <a:pt x="17" y="6"/>
                          </a:lnTo>
                          <a:lnTo>
                            <a:pt x="21" y="6"/>
                          </a:lnTo>
                          <a:lnTo>
                            <a:pt x="24" y="9"/>
                          </a:lnTo>
                          <a:lnTo>
                            <a:pt x="26" y="12"/>
                          </a:lnTo>
                          <a:lnTo>
                            <a:pt x="27" y="16"/>
                          </a:lnTo>
                          <a:lnTo>
                            <a:pt x="27" y="16"/>
                          </a:lnTo>
                          <a:lnTo>
                            <a:pt x="26" y="19"/>
                          </a:lnTo>
                          <a:lnTo>
                            <a:pt x="24" y="24"/>
                          </a:lnTo>
                          <a:lnTo>
                            <a:pt x="21" y="25"/>
                          </a:lnTo>
                          <a:lnTo>
                            <a:pt x="17" y="27"/>
                          </a:lnTo>
                          <a:lnTo>
                            <a:pt x="17" y="27"/>
                          </a:lnTo>
                          <a:lnTo>
                            <a:pt x="12" y="25"/>
                          </a:lnTo>
                          <a:lnTo>
                            <a:pt x="9" y="24"/>
                          </a:lnTo>
                          <a:lnTo>
                            <a:pt x="8" y="19"/>
                          </a:lnTo>
                          <a:lnTo>
                            <a:pt x="6" y="16"/>
                          </a:lnTo>
                          <a:lnTo>
                            <a:pt x="6" y="16"/>
                          </a:lnTo>
                          <a:close/>
                          <a:moveTo>
                            <a:pt x="0" y="16"/>
                          </a:moveTo>
                          <a:lnTo>
                            <a:pt x="0" y="16"/>
                          </a:lnTo>
                          <a:lnTo>
                            <a:pt x="2" y="22"/>
                          </a:lnTo>
                          <a:lnTo>
                            <a:pt x="6" y="28"/>
                          </a:lnTo>
                          <a:lnTo>
                            <a:pt x="11" y="31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23" y="31"/>
                          </a:lnTo>
                          <a:lnTo>
                            <a:pt x="29" y="28"/>
                          </a:lnTo>
                          <a:lnTo>
                            <a:pt x="32" y="22"/>
                          </a:lnTo>
                          <a:lnTo>
                            <a:pt x="33" y="16"/>
                          </a:lnTo>
                          <a:lnTo>
                            <a:pt x="33" y="16"/>
                          </a:lnTo>
                          <a:lnTo>
                            <a:pt x="32" y="10"/>
                          </a:lnTo>
                          <a:lnTo>
                            <a:pt x="29" y="4"/>
                          </a:lnTo>
                          <a:lnTo>
                            <a:pt x="23" y="1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1" y="1"/>
                          </a:lnTo>
                          <a:lnTo>
                            <a:pt x="6" y="4"/>
                          </a:lnTo>
                          <a:lnTo>
                            <a:pt x="2" y="10"/>
                          </a:lnTo>
                          <a:lnTo>
                            <a:pt x="0" y="16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8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5404073" y="1470649"/>
                      <a:ext cx="903244" cy="333555"/>
                    </a:xfrm>
                    <a:custGeom>
                      <a:avLst/>
                      <a:gdLst/>
                      <a:ahLst/>
                      <a:cxnLst>
                        <a:cxn ang="0">
                          <a:pos x="203" y="59"/>
                        </a:cxn>
                        <a:cxn ang="0">
                          <a:pos x="0" y="65"/>
                        </a:cxn>
                        <a:cxn ang="0">
                          <a:pos x="0" y="10"/>
                        </a:cxn>
                        <a:cxn ang="0">
                          <a:pos x="203" y="0"/>
                        </a:cxn>
                        <a:cxn ang="0">
                          <a:pos x="203" y="59"/>
                        </a:cxn>
                      </a:cxnLst>
                      <a:rect l="0" t="0" r="r" b="b"/>
                      <a:pathLst>
                        <a:path w="203" h="65">
                          <a:moveTo>
                            <a:pt x="203" y="59"/>
                          </a:moveTo>
                          <a:lnTo>
                            <a:pt x="0" y="65"/>
                          </a:lnTo>
                          <a:lnTo>
                            <a:pt x="0" y="10"/>
                          </a:lnTo>
                          <a:lnTo>
                            <a:pt x="203" y="0"/>
                          </a:lnTo>
                          <a:lnTo>
                            <a:pt x="203" y="59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9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5404073" y="1609205"/>
                      <a:ext cx="867648" cy="164213"/>
                    </a:xfrm>
                    <a:custGeom>
                      <a:avLst/>
                      <a:gdLst/>
                      <a:ahLst/>
                      <a:cxnLst>
                        <a:cxn ang="0">
                          <a:pos x="195" y="26"/>
                        </a:cxn>
                        <a:cxn ang="0">
                          <a:pos x="0" y="32"/>
                        </a:cxn>
                        <a:cxn ang="0">
                          <a:pos x="0" y="12"/>
                        </a:cxn>
                        <a:cxn ang="0">
                          <a:pos x="195" y="0"/>
                        </a:cxn>
                        <a:cxn ang="0">
                          <a:pos x="195" y="26"/>
                        </a:cxn>
                      </a:cxnLst>
                      <a:rect l="0" t="0" r="r" b="b"/>
                      <a:pathLst>
                        <a:path w="195" h="32">
                          <a:moveTo>
                            <a:pt x="195" y="26"/>
                          </a:moveTo>
                          <a:lnTo>
                            <a:pt x="0" y="32"/>
                          </a:lnTo>
                          <a:lnTo>
                            <a:pt x="0" y="12"/>
                          </a:lnTo>
                          <a:lnTo>
                            <a:pt x="195" y="0"/>
                          </a:lnTo>
                          <a:lnTo>
                            <a:pt x="195" y="26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0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15536" y="2476450"/>
                      <a:ext cx="645174" cy="66710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1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5715536" y="2445661"/>
                      <a:ext cx="645174" cy="7184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2"/>
                        </a:cxn>
                        <a:cxn ang="0">
                          <a:pos x="145" y="14"/>
                        </a:cxn>
                        <a:cxn ang="0">
                          <a:pos x="145" y="2"/>
                        </a:cxn>
                        <a:cxn ang="0">
                          <a:pos x="0" y="0"/>
                        </a:cxn>
                        <a:cxn ang="0">
                          <a:pos x="0" y="12"/>
                        </a:cxn>
                      </a:cxnLst>
                      <a:rect l="0" t="0" r="r" b="b"/>
                      <a:pathLst>
                        <a:path w="145" h="14">
                          <a:moveTo>
                            <a:pt x="0" y="12"/>
                          </a:moveTo>
                          <a:lnTo>
                            <a:pt x="145" y="14"/>
                          </a:lnTo>
                          <a:lnTo>
                            <a:pt x="145" y="2"/>
                          </a:lnTo>
                          <a:lnTo>
                            <a:pt x="0" y="0"/>
                          </a:lnTo>
                          <a:lnTo>
                            <a:pt x="0" y="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2" name="Freeform 3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181600" y="1219200"/>
                      <a:ext cx="2687479" cy="4038600"/>
                    </a:xfrm>
                    <a:custGeom>
                      <a:avLst/>
                      <a:gdLst/>
                      <a:ahLst/>
                      <a:cxnLst>
                        <a:cxn ang="0">
                          <a:pos x="592" y="645"/>
                        </a:cxn>
                        <a:cxn ang="0">
                          <a:pos x="333" y="18"/>
                        </a:cxn>
                        <a:cxn ang="0">
                          <a:pos x="592" y="58"/>
                        </a:cxn>
                        <a:cxn ang="0">
                          <a:pos x="592" y="645"/>
                        </a:cxn>
                        <a:cxn ang="0">
                          <a:pos x="304" y="770"/>
                        </a:cxn>
                        <a:cxn ang="0">
                          <a:pos x="297" y="773"/>
                        </a:cxn>
                        <a:cxn ang="0">
                          <a:pos x="297" y="12"/>
                        </a:cxn>
                        <a:cxn ang="0">
                          <a:pos x="304" y="14"/>
                        </a:cxn>
                        <a:cxn ang="0">
                          <a:pos x="321" y="763"/>
                        </a:cxn>
                        <a:cxn ang="0">
                          <a:pos x="304" y="770"/>
                        </a:cxn>
                        <a:cxn ang="0">
                          <a:pos x="286" y="775"/>
                        </a:cxn>
                        <a:cxn ang="0">
                          <a:pos x="221" y="770"/>
                        </a:cxn>
                        <a:cxn ang="0">
                          <a:pos x="124" y="761"/>
                        </a:cxn>
                        <a:cxn ang="0">
                          <a:pos x="61" y="752"/>
                        </a:cxn>
                        <a:cxn ang="0">
                          <a:pos x="15" y="740"/>
                        </a:cxn>
                        <a:cxn ang="0">
                          <a:pos x="14" y="739"/>
                        </a:cxn>
                        <a:cxn ang="0">
                          <a:pos x="12" y="734"/>
                        </a:cxn>
                        <a:cxn ang="0">
                          <a:pos x="12" y="29"/>
                        </a:cxn>
                        <a:cxn ang="0">
                          <a:pos x="285" y="12"/>
                        </a:cxn>
                        <a:cxn ang="0">
                          <a:pos x="291" y="12"/>
                        </a:cxn>
                        <a:cxn ang="0">
                          <a:pos x="291" y="773"/>
                        </a:cxn>
                        <a:cxn ang="0">
                          <a:pos x="286" y="775"/>
                        </a:cxn>
                        <a:cxn ang="0">
                          <a:pos x="306" y="2"/>
                        </a:cxn>
                        <a:cxn ang="0">
                          <a:pos x="291" y="0"/>
                        </a:cxn>
                        <a:cxn ang="0">
                          <a:pos x="285" y="0"/>
                        </a:cxn>
                        <a:cxn ang="0">
                          <a:pos x="5" y="17"/>
                        </a:cxn>
                        <a:cxn ang="0">
                          <a:pos x="0" y="23"/>
                        </a:cxn>
                        <a:cxn ang="0">
                          <a:pos x="0" y="734"/>
                        </a:cxn>
                        <a:cxn ang="0">
                          <a:pos x="2" y="743"/>
                        </a:cxn>
                        <a:cxn ang="0">
                          <a:pos x="9" y="751"/>
                        </a:cxn>
                        <a:cxn ang="0">
                          <a:pos x="11" y="751"/>
                        </a:cxn>
                        <a:cxn ang="0">
                          <a:pos x="38" y="758"/>
                        </a:cxn>
                        <a:cxn ang="0">
                          <a:pos x="87" y="769"/>
                        </a:cxn>
                        <a:cxn ang="0">
                          <a:pos x="167" y="779"/>
                        </a:cxn>
                        <a:cxn ang="0">
                          <a:pos x="285" y="787"/>
                        </a:cxn>
                        <a:cxn ang="0">
                          <a:pos x="292" y="785"/>
                        </a:cxn>
                        <a:cxn ang="0">
                          <a:pos x="309" y="782"/>
                        </a:cxn>
                        <a:cxn ang="0">
                          <a:pos x="599" y="655"/>
                        </a:cxn>
                        <a:cxn ang="0">
                          <a:pos x="604" y="649"/>
                        </a:cxn>
                        <a:cxn ang="0">
                          <a:pos x="604" y="52"/>
                        </a:cxn>
                        <a:cxn ang="0">
                          <a:pos x="598" y="46"/>
                        </a:cxn>
                      </a:cxnLst>
                      <a:rect l="0" t="0" r="r" b="b"/>
                      <a:pathLst>
                        <a:path w="604" h="787">
                          <a:moveTo>
                            <a:pt x="592" y="645"/>
                          </a:moveTo>
                          <a:lnTo>
                            <a:pt x="592" y="645"/>
                          </a:lnTo>
                          <a:lnTo>
                            <a:pt x="333" y="758"/>
                          </a:lnTo>
                          <a:lnTo>
                            <a:pt x="333" y="18"/>
                          </a:lnTo>
                          <a:lnTo>
                            <a:pt x="333" y="18"/>
                          </a:lnTo>
                          <a:lnTo>
                            <a:pt x="592" y="58"/>
                          </a:lnTo>
                          <a:lnTo>
                            <a:pt x="592" y="58"/>
                          </a:lnTo>
                          <a:lnTo>
                            <a:pt x="592" y="645"/>
                          </a:lnTo>
                          <a:lnTo>
                            <a:pt x="592" y="645"/>
                          </a:lnTo>
                          <a:close/>
                          <a:moveTo>
                            <a:pt x="304" y="770"/>
                          </a:moveTo>
                          <a:lnTo>
                            <a:pt x="304" y="770"/>
                          </a:lnTo>
                          <a:lnTo>
                            <a:pt x="297" y="773"/>
                          </a:lnTo>
                          <a:lnTo>
                            <a:pt x="297" y="12"/>
                          </a:lnTo>
                          <a:lnTo>
                            <a:pt x="297" y="12"/>
                          </a:lnTo>
                          <a:lnTo>
                            <a:pt x="304" y="14"/>
                          </a:lnTo>
                          <a:lnTo>
                            <a:pt x="304" y="14"/>
                          </a:lnTo>
                          <a:lnTo>
                            <a:pt x="321" y="15"/>
                          </a:lnTo>
                          <a:lnTo>
                            <a:pt x="321" y="763"/>
                          </a:lnTo>
                          <a:lnTo>
                            <a:pt x="321" y="763"/>
                          </a:lnTo>
                          <a:lnTo>
                            <a:pt x="304" y="770"/>
                          </a:lnTo>
                          <a:lnTo>
                            <a:pt x="304" y="770"/>
                          </a:lnTo>
                          <a:close/>
                          <a:moveTo>
                            <a:pt x="286" y="775"/>
                          </a:moveTo>
                          <a:lnTo>
                            <a:pt x="286" y="775"/>
                          </a:lnTo>
                          <a:lnTo>
                            <a:pt x="221" y="770"/>
                          </a:lnTo>
                          <a:lnTo>
                            <a:pt x="168" y="767"/>
                          </a:lnTo>
                          <a:lnTo>
                            <a:pt x="124" y="761"/>
                          </a:lnTo>
                          <a:lnTo>
                            <a:pt x="90" y="757"/>
                          </a:lnTo>
                          <a:lnTo>
                            <a:pt x="61" y="752"/>
                          </a:lnTo>
                          <a:lnTo>
                            <a:pt x="40" y="746"/>
                          </a:lnTo>
                          <a:lnTo>
                            <a:pt x="15" y="740"/>
                          </a:lnTo>
                          <a:lnTo>
                            <a:pt x="14" y="739"/>
                          </a:lnTo>
                          <a:lnTo>
                            <a:pt x="14" y="739"/>
                          </a:lnTo>
                          <a:lnTo>
                            <a:pt x="12" y="737"/>
                          </a:lnTo>
                          <a:lnTo>
                            <a:pt x="12" y="734"/>
                          </a:lnTo>
                          <a:lnTo>
                            <a:pt x="12" y="734"/>
                          </a:lnTo>
                          <a:lnTo>
                            <a:pt x="12" y="29"/>
                          </a:lnTo>
                          <a:lnTo>
                            <a:pt x="12" y="29"/>
                          </a:lnTo>
                          <a:lnTo>
                            <a:pt x="285" y="12"/>
                          </a:lnTo>
                          <a:lnTo>
                            <a:pt x="285" y="12"/>
                          </a:lnTo>
                          <a:lnTo>
                            <a:pt x="291" y="12"/>
                          </a:lnTo>
                          <a:lnTo>
                            <a:pt x="291" y="773"/>
                          </a:lnTo>
                          <a:lnTo>
                            <a:pt x="291" y="773"/>
                          </a:lnTo>
                          <a:lnTo>
                            <a:pt x="286" y="775"/>
                          </a:lnTo>
                          <a:lnTo>
                            <a:pt x="286" y="775"/>
                          </a:lnTo>
                          <a:close/>
                          <a:moveTo>
                            <a:pt x="598" y="46"/>
                          </a:moveTo>
                          <a:lnTo>
                            <a:pt x="306" y="2"/>
                          </a:lnTo>
                          <a:lnTo>
                            <a:pt x="306" y="2"/>
                          </a:lnTo>
                          <a:lnTo>
                            <a:pt x="291" y="0"/>
                          </a:lnTo>
                          <a:lnTo>
                            <a:pt x="285" y="0"/>
                          </a:lnTo>
                          <a:lnTo>
                            <a:pt x="285" y="0"/>
                          </a:lnTo>
                          <a:lnTo>
                            <a:pt x="5" y="17"/>
                          </a:lnTo>
                          <a:lnTo>
                            <a:pt x="5" y="17"/>
                          </a:lnTo>
                          <a:lnTo>
                            <a:pt x="2" y="20"/>
                          </a:lnTo>
                          <a:lnTo>
                            <a:pt x="0" y="23"/>
                          </a:lnTo>
                          <a:lnTo>
                            <a:pt x="0" y="734"/>
                          </a:lnTo>
                          <a:lnTo>
                            <a:pt x="0" y="734"/>
                          </a:lnTo>
                          <a:lnTo>
                            <a:pt x="0" y="739"/>
                          </a:lnTo>
                          <a:lnTo>
                            <a:pt x="2" y="743"/>
                          </a:lnTo>
                          <a:lnTo>
                            <a:pt x="5" y="748"/>
                          </a:lnTo>
                          <a:lnTo>
                            <a:pt x="9" y="751"/>
                          </a:lnTo>
                          <a:lnTo>
                            <a:pt x="9" y="751"/>
                          </a:lnTo>
                          <a:lnTo>
                            <a:pt x="11" y="751"/>
                          </a:lnTo>
                          <a:lnTo>
                            <a:pt x="11" y="751"/>
                          </a:lnTo>
                          <a:lnTo>
                            <a:pt x="38" y="758"/>
                          </a:lnTo>
                          <a:lnTo>
                            <a:pt x="59" y="764"/>
                          </a:lnTo>
                          <a:lnTo>
                            <a:pt x="87" y="769"/>
                          </a:lnTo>
                          <a:lnTo>
                            <a:pt x="123" y="773"/>
                          </a:lnTo>
                          <a:lnTo>
                            <a:pt x="167" y="779"/>
                          </a:lnTo>
                          <a:lnTo>
                            <a:pt x="221" y="782"/>
                          </a:lnTo>
                          <a:lnTo>
                            <a:pt x="285" y="787"/>
                          </a:lnTo>
                          <a:lnTo>
                            <a:pt x="285" y="787"/>
                          </a:lnTo>
                          <a:lnTo>
                            <a:pt x="292" y="785"/>
                          </a:lnTo>
                          <a:lnTo>
                            <a:pt x="300" y="785"/>
                          </a:lnTo>
                          <a:lnTo>
                            <a:pt x="309" y="782"/>
                          </a:lnTo>
                          <a:lnTo>
                            <a:pt x="599" y="655"/>
                          </a:lnTo>
                          <a:lnTo>
                            <a:pt x="599" y="655"/>
                          </a:lnTo>
                          <a:lnTo>
                            <a:pt x="603" y="652"/>
                          </a:lnTo>
                          <a:lnTo>
                            <a:pt x="604" y="649"/>
                          </a:lnTo>
                          <a:lnTo>
                            <a:pt x="604" y="52"/>
                          </a:lnTo>
                          <a:lnTo>
                            <a:pt x="604" y="52"/>
                          </a:lnTo>
                          <a:lnTo>
                            <a:pt x="603" y="49"/>
                          </a:lnTo>
                          <a:lnTo>
                            <a:pt x="598" y="46"/>
                          </a:lnTo>
                          <a:lnTo>
                            <a:pt x="598" y="4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3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5310636" y="3076854"/>
                      <a:ext cx="462745" cy="1939760"/>
                    </a:xfrm>
                    <a:custGeom>
                      <a:avLst/>
                      <a:gdLst/>
                      <a:ahLst/>
                      <a:cxnLst>
                        <a:cxn ang="0">
                          <a:pos x="64" y="119"/>
                        </a:cxn>
                        <a:cxn ang="0">
                          <a:pos x="64" y="119"/>
                        </a:cxn>
                        <a:cxn ang="0">
                          <a:pos x="65" y="109"/>
                        </a:cxn>
                        <a:cxn ang="0">
                          <a:pos x="67" y="100"/>
                        </a:cxn>
                        <a:cxn ang="0">
                          <a:pos x="71" y="92"/>
                        </a:cxn>
                        <a:cxn ang="0">
                          <a:pos x="76" y="85"/>
                        </a:cxn>
                        <a:cxn ang="0">
                          <a:pos x="82" y="79"/>
                        </a:cxn>
                        <a:cxn ang="0">
                          <a:pos x="89" y="74"/>
                        </a:cxn>
                        <a:cxn ang="0">
                          <a:pos x="97" y="69"/>
                        </a:cxn>
                        <a:cxn ang="0">
                          <a:pos x="104" y="68"/>
                        </a:cxn>
                        <a:cxn ang="0">
                          <a:pos x="104" y="4"/>
                        </a:cxn>
                        <a:cxn ang="0">
                          <a:pos x="0" y="0"/>
                        </a:cxn>
                        <a:cxn ang="0">
                          <a:pos x="0" y="358"/>
                        </a:cxn>
                        <a:cxn ang="0">
                          <a:pos x="0" y="358"/>
                        </a:cxn>
                        <a:cxn ang="0">
                          <a:pos x="29" y="364"/>
                        </a:cxn>
                        <a:cxn ang="0">
                          <a:pos x="62" y="372"/>
                        </a:cxn>
                        <a:cxn ang="0">
                          <a:pos x="104" y="378"/>
                        </a:cxn>
                        <a:cxn ang="0">
                          <a:pos x="104" y="171"/>
                        </a:cxn>
                        <a:cxn ang="0">
                          <a:pos x="104" y="171"/>
                        </a:cxn>
                        <a:cxn ang="0">
                          <a:pos x="97" y="168"/>
                        </a:cxn>
                        <a:cxn ang="0">
                          <a:pos x="89" y="165"/>
                        </a:cxn>
                        <a:cxn ang="0">
                          <a:pos x="82" y="159"/>
                        </a:cxn>
                        <a:cxn ang="0">
                          <a:pos x="76" y="153"/>
                        </a:cxn>
                        <a:cxn ang="0">
                          <a:pos x="71" y="145"/>
                        </a:cxn>
                        <a:cxn ang="0">
                          <a:pos x="67" y="138"/>
                        </a:cxn>
                        <a:cxn ang="0">
                          <a:pos x="65" y="128"/>
                        </a:cxn>
                        <a:cxn ang="0">
                          <a:pos x="64" y="119"/>
                        </a:cxn>
                        <a:cxn ang="0">
                          <a:pos x="64" y="119"/>
                        </a:cxn>
                      </a:cxnLst>
                      <a:rect l="0" t="0" r="r" b="b"/>
                      <a:pathLst>
                        <a:path w="104" h="378">
                          <a:moveTo>
                            <a:pt x="64" y="119"/>
                          </a:moveTo>
                          <a:lnTo>
                            <a:pt x="64" y="119"/>
                          </a:lnTo>
                          <a:lnTo>
                            <a:pt x="65" y="109"/>
                          </a:lnTo>
                          <a:lnTo>
                            <a:pt x="67" y="100"/>
                          </a:lnTo>
                          <a:lnTo>
                            <a:pt x="71" y="92"/>
                          </a:lnTo>
                          <a:lnTo>
                            <a:pt x="76" y="85"/>
                          </a:lnTo>
                          <a:lnTo>
                            <a:pt x="82" y="79"/>
                          </a:lnTo>
                          <a:lnTo>
                            <a:pt x="89" y="74"/>
                          </a:lnTo>
                          <a:lnTo>
                            <a:pt x="97" y="69"/>
                          </a:lnTo>
                          <a:lnTo>
                            <a:pt x="104" y="68"/>
                          </a:lnTo>
                          <a:lnTo>
                            <a:pt x="104" y="4"/>
                          </a:lnTo>
                          <a:lnTo>
                            <a:pt x="0" y="0"/>
                          </a:lnTo>
                          <a:lnTo>
                            <a:pt x="0" y="358"/>
                          </a:lnTo>
                          <a:lnTo>
                            <a:pt x="0" y="358"/>
                          </a:lnTo>
                          <a:lnTo>
                            <a:pt x="29" y="364"/>
                          </a:lnTo>
                          <a:lnTo>
                            <a:pt x="62" y="372"/>
                          </a:lnTo>
                          <a:lnTo>
                            <a:pt x="104" y="378"/>
                          </a:lnTo>
                          <a:lnTo>
                            <a:pt x="104" y="171"/>
                          </a:lnTo>
                          <a:lnTo>
                            <a:pt x="104" y="171"/>
                          </a:lnTo>
                          <a:lnTo>
                            <a:pt x="97" y="168"/>
                          </a:lnTo>
                          <a:lnTo>
                            <a:pt x="89" y="165"/>
                          </a:lnTo>
                          <a:lnTo>
                            <a:pt x="82" y="159"/>
                          </a:lnTo>
                          <a:lnTo>
                            <a:pt x="76" y="153"/>
                          </a:lnTo>
                          <a:lnTo>
                            <a:pt x="71" y="145"/>
                          </a:lnTo>
                          <a:lnTo>
                            <a:pt x="67" y="138"/>
                          </a:lnTo>
                          <a:lnTo>
                            <a:pt x="65" y="128"/>
                          </a:lnTo>
                          <a:lnTo>
                            <a:pt x="64" y="119"/>
                          </a:lnTo>
                          <a:lnTo>
                            <a:pt x="64" y="119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4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5844572" y="3097381"/>
                      <a:ext cx="538387" cy="1975680"/>
                    </a:xfrm>
                    <a:custGeom>
                      <a:avLst/>
                      <a:gdLst/>
                      <a:ahLst/>
                      <a:cxnLst>
                        <a:cxn ang="0">
                          <a:pos x="121" y="5"/>
                        </a:cxn>
                        <a:cxn ang="0">
                          <a:pos x="0" y="0"/>
                        </a:cxn>
                        <a:cxn ang="0">
                          <a:pos x="0" y="64"/>
                        </a:cxn>
                        <a:cxn ang="0">
                          <a:pos x="0" y="64"/>
                        </a:cxn>
                        <a:cxn ang="0">
                          <a:pos x="9" y="65"/>
                        </a:cxn>
                        <a:cxn ang="0">
                          <a:pos x="16" y="70"/>
                        </a:cxn>
                        <a:cxn ang="0">
                          <a:pos x="22" y="75"/>
                        </a:cxn>
                        <a:cxn ang="0">
                          <a:pos x="28" y="81"/>
                        </a:cxn>
                        <a:cxn ang="0">
                          <a:pos x="34" y="88"/>
                        </a:cxn>
                        <a:cxn ang="0">
                          <a:pos x="37" y="96"/>
                        </a:cxn>
                        <a:cxn ang="0">
                          <a:pos x="40" y="105"/>
                        </a:cxn>
                        <a:cxn ang="0">
                          <a:pos x="40" y="115"/>
                        </a:cxn>
                        <a:cxn ang="0">
                          <a:pos x="40" y="115"/>
                        </a:cxn>
                        <a:cxn ang="0">
                          <a:pos x="40" y="124"/>
                        </a:cxn>
                        <a:cxn ang="0">
                          <a:pos x="37" y="134"/>
                        </a:cxn>
                        <a:cxn ang="0">
                          <a:pos x="34" y="141"/>
                        </a:cxn>
                        <a:cxn ang="0">
                          <a:pos x="28" y="149"/>
                        </a:cxn>
                        <a:cxn ang="0">
                          <a:pos x="22" y="155"/>
                        </a:cxn>
                        <a:cxn ang="0">
                          <a:pos x="16" y="161"/>
                        </a:cxn>
                        <a:cxn ang="0">
                          <a:pos x="9" y="164"/>
                        </a:cxn>
                        <a:cxn ang="0">
                          <a:pos x="0" y="167"/>
                        </a:cxn>
                        <a:cxn ang="0">
                          <a:pos x="0" y="376"/>
                        </a:cxn>
                        <a:cxn ang="0">
                          <a:pos x="0" y="376"/>
                        </a:cxn>
                        <a:cxn ang="0">
                          <a:pos x="57" y="382"/>
                        </a:cxn>
                        <a:cxn ang="0">
                          <a:pos x="87" y="383"/>
                        </a:cxn>
                        <a:cxn ang="0">
                          <a:pos x="121" y="385"/>
                        </a:cxn>
                        <a:cxn ang="0">
                          <a:pos x="121" y="5"/>
                        </a:cxn>
                      </a:cxnLst>
                      <a:rect l="0" t="0" r="r" b="b"/>
                      <a:pathLst>
                        <a:path w="121" h="385">
                          <a:moveTo>
                            <a:pt x="121" y="5"/>
                          </a:moveTo>
                          <a:lnTo>
                            <a:pt x="0" y="0"/>
                          </a:lnTo>
                          <a:lnTo>
                            <a:pt x="0" y="64"/>
                          </a:lnTo>
                          <a:lnTo>
                            <a:pt x="0" y="64"/>
                          </a:lnTo>
                          <a:lnTo>
                            <a:pt x="9" y="65"/>
                          </a:lnTo>
                          <a:lnTo>
                            <a:pt x="16" y="70"/>
                          </a:lnTo>
                          <a:lnTo>
                            <a:pt x="22" y="75"/>
                          </a:lnTo>
                          <a:lnTo>
                            <a:pt x="28" y="81"/>
                          </a:lnTo>
                          <a:lnTo>
                            <a:pt x="34" y="88"/>
                          </a:lnTo>
                          <a:lnTo>
                            <a:pt x="37" y="96"/>
                          </a:lnTo>
                          <a:lnTo>
                            <a:pt x="40" y="105"/>
                          </a:lnTo>
                          <a:lnTo>
                            <a:pt x="40" y="115"/>
                          </a:lnTo>
                          <a:lnTo>
                            <a:pt x="40" y="115"/>
                          </a:lnTo>
                          <a:lnTo>
                            <a:pt x="40" y="124"/>
                          </a:lnTo>
                          <a:lnTo>
                            <a:pt x="37" y="134"/>
                          </a:lnTo>
                          <a:lnTo>
                            <a:pt x="34" y="141"/>
                          </a:lnTo>
                          <a:lnTo>
                            <a:pt x="28" y="149"/>
                          </a:lnTo>
                          <a:lnTo>
                            <a:pt x="22" y="155"/>
                          </a:lnTo>
                          <a:lnTo>
                            <a:pt x="16" y="161"/>
                          </a:lnTo>
                          <a:lnTo>
                            <a:pt x="9" y="164"/>
                          </a:lnTo>
                          <a:lnTo>
                            <a:pt x="0" y="167"/>
                          </a:lnTo>
                          <a:lnTo>
                            <a:pt x="0" y="376"/>
                          </a:lnTo>
                          <a:lnTo>
                            <a:pt x="0" y="376"/>
                          </a:lnTo>
                          <a:lnTo>
                            <a:pt x="57" y="382"/>
                          </a:lnTo>
                          <a:lnTo>
                            <a:pt x="87" y="383"/>
                          </a:lnTo>
                          <a:lnTo>
                            <a:pt x="121" y="385"/>
                          </a:lnTo>
                          <a:lnTo>
                            <a:pt x="121" y="5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5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5662143" y="3502779"/>
                      <a:ext cx="293665" cy="364345"/>
                    </a:xfrm>
                    <a:custGeom>
                      <a:avLst/>
                      <a:gdLst/>
                      <a:ahLst/>
                      <a:cxnLst>
                        <a:cxn ang="0">
                          <a:pos x="66" y="36"/>
                        </a:cxn>
                        <a:cxn ang="0">
                          <a:pos x="66" y="36"/>
                        </a:cxn>
                        <a:cxn ang="0">
                          <a:pos x="66" y="29"/>
                        </a:cxn>
                        <a:cxn ang="0">
                          <a:pos x="63" y="23"/>
                        </a:cxn>
                        <a:cxn ang="0">
                          <a:pos x="60" y="17"/>
                        </a:cxn>
                        <a:cxn ang="0">
                          <a:pos x="57" y="11"/>
                        </a:cxn>
                        <a:cxn ang="0">
                          <a:pos x="51" y="6"/>
                        </a:cxn>
                        <a:cxn ang="0">
                          <a:pos x="47" y="3"/>
                        </a:cxn>
                        <a:cxn ang="0">
                          <a:pos x="41" y="2"/>
                        </a:cxn>
                        <a:cxn ang="0">
                          <a:pos x="33" y="0"/>
                        </a:cxn>
                        <a:cxn ang="0">
                          <a:pos x="33" y="0"/>
                        </a:cxn>
                        <a:cxn ang="0">
                          <a:pos x="27" y="2"/>
                        </a:cxn>
                        <a:cxn ang="0">
                          <a:pos x="21" y="3"/>
                        </a:cxn>
                        <a:cxn ang="0">
                          <a:pos x="15" y="6"/>
                        </a:cxn>
                        <a:cxn ang="0">
                          <a:pos x="10" y="11"/>
                        </a:cxn>
                        <a:cxn ang="0">
                          <a:pos x="6" y="17"/>
                        </a:cxn>
                        <a:cxn ang="0">
                          <a:pos x="3" y="23"/>
                        </a:cxn>
                        <a:cxn ang="0">
                          <a:pos x="1" y="29"/>
                        </a:cxn>
                        <a:cxn ang="0">
                          <a:pos x="0" y="36"/>
                        </a:cxn>
                        <a:cxn ang="0">
                          <a:pos x="0" y="36"/>
                        </a:cxn>
                        <a:cxn ang="0">
                          <a:pos x="1" y="42"/>
                        </a:cxn>
                        <a:cxn ang="0">
                          <a:pos x="3" y="50"/>
                        </a:cxn>
                        <a:cxn ang="0">
                          <a:pos x="6" y="56"/>
                        </a:cxn>
                        <a:cxn ang="0">
                          <a:pos x="10" y="61"/>
                        </a:cxn>
                        <a:cxn ang="0">
                          <a:pos x="15" y="65"/>
                        </a:cxn>
                        <a:cxn ang="0">
                          <a:pos x="21" y="68"/>
                        </a:cxn>
                        <a:cxn ang="0">
                          <a:pos x="27" y="71"/>
                        </a:cxn>
                        <a:cxn ang="0">
                          <a:pos x="33" y="71"/>
                        </a:cxn>
                        <a:cxn ang="0">
                          <a:pos x="33" y="71"/>
                        </a:cxn>
                        <a:cxn ang="0">
                          <a:pos x="41" y="71"/>
                        </a:cxn>
                        <a:cxn ang="0">
                          <a:pos x="47" y="68"/>
                        </a:cxn>
                        <a:cxn ang="0">
                          <a:pos x="51" y="65"/>
                        </a:cxn>
                        <a:cxn ang="0">
                          <a:pos x="57" y="61"/>
                        </a:cxn>
                        <a:cxn ang="0">
                          <a:pos x="60" y="56"/>
                        </a:cxn>
                        <a:cxn ang="0">
                          <a:pos x="63" y="50"/>
                        </a:cxn>
                        <a:cxn ang="0">
                          <a:pos x="66" y="42"/>
                        </a:cxn>
                        <a:cxn ang="0">
                          <a:pos x="66" y="36"/>
                        </a:cxn>
                        <a:cxn ang="0">
                          <a:pos x="66" y="36"/>
                        </a:cxn>
                      </a:cxnLst>
                      <a:rect l="0" t="0" r="r" b="b"/>
                      <a:pathLst>
                        <a:path w="66" h="71">
                          <a:moveTo>
                            <a:pt x="66" y="36"/>
                          </a:moveTo>
                          <a:lnTo>
                            <a:pt x="66" y="36"/>
                          </a:lnTo>
                          <a:lnTo>
                            <a:pt x="66" y="29"/>
                          </a:lnTo>
                          <a:lnTo>
                            <a:pt x="63" y="23"/>
                          </a:lnTo>
                          <a:lnTo>
                            <a:pt x="60" y="17"/>
                          </a:lnTo>
                          <a:lnTo>
                            <a:pt x="57" y="11"/>
                          </a:lnTo>
                          <a:lnTo>
                            <a:pt x="51" y="6"/>
                          </a:lnTo>
                          <a:lnTo>
                            <a:pt x="47" y="3"/>
                          </a:lnTo>
                          <a:lnTo>
                            <a:pt x="41" y="2"/>
                          </a:lnTo>
                          <a:lnTo>
                            <a:pt x="33" y="0"/>
                          </a:lnTo>
                          <a:lnTo>
                            <a:pt x="33" y="0"/>
                          </a:lnTo>
                          <a:lnTo>
                            <a:pt x="27" y="2"/>
                          </a:lnTo>
                          <a:lnTo>
                            <a:pt x="21" y="3"/>
                          </a:lnTo>
                          <a:lnTo>
                            <a:pt x="15" y="6"/>
                          </a:lnTo>
                          <a:lnTo>
                            <a:pt x="10" y="11"/>
                          </a:lnTo>
                          <a:lnTo>
                            <a:pt x="6" y="17"/>
                          </a:lnTo>
                          <a:lnTo>
                            <a:pt x="3" y="23"/>
                          </a:lnTo>
                          <a:lnTo>
                            <a:pt x="1" y="29"/>
                          </a:lnTo>
                          <a:lnTo>
                            <a:pt x="0" y="36"/>
                          </a:lnTo>
                          <a:lnTo>
                            <a:pt x="0" y="36"/>
                          </a:lnTo>
                          <a:lnTo>
                            <a:pt x="1" y="42"/>
                          </a:lnTo>
                          <a:lnTo>
                            <a:pt x="3" y="50"/>
                          </a:lnTo>
                          <a:lnTo>
                            <a:pt x="6" y="56"/>
                          </a:lnTo>
                          <a:lnTo>
                            <a:pt x="10" y="61"/>
                          </a:lnTo>
                          <a:lnTo>
                            <a:pt x="15" y="65"/>
                          </a:lnTo>
                          <a:lnTo>
                            <a:pt x="21" y="68"/>
                          </a:lnTo>
                          <a:lnTo>
                            <a:pt x="27" y="71"/>
                          </a:lnTo>
                          <a:lnTo>
                            <a:pt x="33" y="71"/>
                          </a:lnTo>
                          <a:lnTo>
                            <a:pt x="33" y="71"/>
                          </a:lnTo>
                          <a:lnTo>
                            <a:pt x="41" y="71"/>
                          </a:lnTo>
                          <a:lnTo>
                            <a:pt x="47" y="68"/>
                          </a:lnTo>
                          <a:lnTo>
                            <a:pt x="51" y="65"/>
                          </a:lnTo>
                          <a:lnTo>
                            <a:pt x="57" y="61"/>
                          </a:lnTo>
                          <a:lnTo>
                            <a:pt x="60" y="56"/>
                          </a:lnTo>
                          <a:lnTo>
                            <a:pt x="63" y="50"/>
                          </a:lnTo>
                          <a:lnTo>
                            <a:pt x="66" y="42"/>
                          </a:lnTo>
                          <a:lnTo>
                            <a:pt x="66" y="36"/>
                          </a:lnTo>
                          <a:lnTo>
                            <a:pt x="66" y="36"/>
                          </a:lnTo>
                          <a:close/>
                        </a:path>
                      </a:pathLst>
                    </a:custGeom>
                    <a:solidFill>
                      <a:srgbClr val="E5E5E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6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5666593" y="3548965"/>
                      <a:ext cx="235823" cy="287372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33"/>
                        </a:cxn>
                        <a:cxn ang="0">
                          <a:pos x="41" y="33"/>
                        </a:cxn>
                        <a:cxn ang="0">
                          <a:pos x="37" y="32"/>
                        </a:cxn>
                        <a:cxn ang="0">
                          <a:pos x="32" y="29"/>
                        </a:cxn>
                        <a:cxn ang="0">
                          <a:pos x="29" y="24"/>
                        </a:cxn>
                        <a:cxn ang="0">
                          <a:pos x="27" y="20"/>
                        </a:cxn>
                        <a:cxn ang="0">
                          <a:pos x="27" y="20"/>
                        </a:cxn>
                        <a:cxn ang="0">
                          <a:pos x="29" y="14"/>
                        </a:cxn>
                        <a:cxn ang="0">
                          <a:pos x="32" y="9"/>
                        </a:cxn>
                        <a:cxn ang="0">
                          <a:pos x="37" y="6"/>
                        </a:cxn>
                        <a:cxn ang="0">
                          <a:pos x="41" y="5"/>
                        </a:cxn>
                        <a:cxn ang="0">
                          <a:pos x="41" y="5"/>
                        </a:cxn>
                        <a:cxn ang="0">
                          <a:pos x="43" y="5"/>
                        </a:cxn>
                        <a:cxn ang="0">
                          <a:pos x="43" y="5"/>
                        </a:cxn>
                        <a:cxn ang="0">
                          <a:pos x="35" y="2"/>
                        </a:cxn>
                        <a:cxn ang="0">
                          <a:pos x="26" y="0"/>
                        </a:cxn>
                        <a:cxn ang="0">
                          <a:pos x="26" y="0"/>
                        </a:cxn>
                        <a:cxn ang="0">
                          <a:pos x="21" y="0"/>
                        </a:cxn>
                        <a:cxn ang="0">
                          <a:pos x="17" y="2"/>
                        </a:cxn>
                        <a:cxn ang="0">
                          <a:pos x="12" y="5"/>
                        </a:cxn>
                        <a:cxn ang="0">
                          <a:pos x="8" y="8"/>
                        </a:cxn>
                        <a:cxn ang="0">
                          <a:pos x="5" y="12"/>
                        </a:cxn>
                        <a:cxn ang="0">
                          <a:pos x="2" y="17"/>
                        </a:cxn>
                        <a:cxn ang="0">
                          <a:pos x="0" y="23"/>
                        </a:cxn>
                        <a:cxn ang="0">
                          <a:pos x="0" y="27"/>
                        </a:cxn>
                        <a:cxn ang="0">
                          <a:pos x="0" y="27"/>
                        </a:cxn>
                        <a:cxn ang="0">
                          <a:pos x="0" y="33"/>
                        </a:cxn>
                        <a:cxn ang="0">
                          <a:pos x="2" y="40"/>
                        </a:cxn>
                        <a:cxn ang="0">
                          <a:pos x="5" y="44"/>
                        </a:cxn>
                        <a:cxn ang="0">
                          <a:pos x="8" y="49"/>
                        </a:cxn>
                        <a:cxn ang="0">
                          <a:pos x="12" y="52"/>
                        </a:cxn>
                        <a:cxn ang="0">
                          <a:pos x="17" y="55"/>
                        </a:cxn>
                        <a:cxn ang="0">
                          <a:pos x="21" y="56"/>
                        </a:cxn>
                        <a:cxn ang="0">
                          <a:pos x="26" y="56"/>
                        </a:cxn>
                        <a:cxn ang="0">
                          <a:pos x="26" y="56"/>
                        </a:cxn>
                        <a:cxn ang="0">
                          <a:pos x="32" y="56"/>
                        </a:cxn>
                        <a:cxn ang="0">
                          <a:pos x="37" y="55"/>
                        </a:cxn>
                        <a:cxn ang="0">
                          <a:pos x="41" y="52"/>
                        </a:cxn>
                        <a:cxn ang="0">
                          <a:pos x="46" y="49"/>
                        </a:cxn>
                        <a:cxn ang="0">
                          <a:pos x="49" y="44"/>
                        </a:cxn>
                        <a:cxn ang="0">
                          <a:pos x="52" y="40"/>
                        </a:cxn>
                        <a:cxn ang="0">
                          <a:pos x="53" y="33"/>
                        </a:cxn>
                        <a:cxn ang="0">
                          <a:pos x="53" y="27"/>
                        </a:cxn>
                        <a:cxn ang="0">
                          <a:pos x="53" y="27"/>
                        </a:cxn>
                        <a:cxn ang="0">
                          <a:pos x="53" y="26"/>
                        </a:cxn>
                        <a:cxn ang="0">
                          <a:pos x="53" y="26"/>
                        </a:cxn>
                        <a:cxn ang="0">
                          <a:pos x="50" y="29"/>
                        </a:cxn>
                        <a:cxn ang="0">
                          <a:pos x="49" y="32"/>
                        </a:cxn>
                        <a:cxn ang="0">
                          <a:pos x="44" y="33"/>
                        </a:cxn>
                        <a:cxn ang="0">
                          <a:pos x="41" y="33"/>
                        </a:cxn>
                        <a:cxn ang="0">
                          <a:pos x="41" y="33"/>
                        </a:cxn>
                      </a:cxnLst>
                      <a:rect l="0" t="0" r="r" b="b"/>
                      <a:pathLst>
                        <a:path w="53" h="56">
                          <a:moveTo>
                            <a:pt x="41" y="33"/>
                          </a:moveTo>
                          <a:lnTo>
                            <a:pt x="41" y="33"/>
                          </a:lnTo>
                          <a:lnTo>
                            <a:pt x="37" y="32"/>
                          </a:lnTo>
                          <a:lnTo>
                            <a:pt x="32" y="29"/>
                          </a:lnTo>
                          <a:lnTo>
                            <a:pt x="29" y="24"/>
                          </a:lnTo>
                          <a:lnTo>
                            <a:pt x="27" y="20"/>
                          </a:lnTo>
                          <a:lnTo>
                            <a:pt x="27" y="20"/>
                          </a:lnTo>
                          <a:lnTo>
                            <a:pt x="29" y="14"/>
                          </a:lnTo>
                          <a:lnTo>
                            <a:pt x="32" y="9"/>
                          </a:lnTo>
                          <a:lnTo>
                            <a:pt x="37" y="6"/>
                          </a:lnTo>
                          <a:lnTo>
                            <a:pt x="41" y="5"/>
                          </a:lnTo>
                          <a:lnTo>
                            <a:pt x="41" y="5"/>
                          </a:lnTo>
                          <a:lnTo>
                            <a:pt x="43" y="5"/>
                          </a:lnTo>
                          <a:lnTo>
                            <a:pt x="43" y="5"/>
                          </a:lnTo>
                          <a:lnTo>
                            <a:pt x="35" y="2"/>
                          </a:lnTo>
                          <a:lnTo>
                            <a:pt x="26" y="0"/>
                          </a:lnTo>
                          <a:lnTo>
                            <a:pt x="26" y="0"/>
                          </a:lnTo>
                          <a:lnTo>
                            <a:pt x="21" y="0"/>
                          </a:lnTo>
                          <a:lnTo>
                            <a:pt x="17" y="2"/>
                          </a:lnTo>
                          <a:lnTo>
                            <a:pt x="12" y="5"/>
                          </a:lnTo>
                          <a:lnTo>
                            <a:pt x="8" y="8"/>
                          </a:lnTo>
                          <a:lnTo>
                            <a:pt x="5" y="12"/>
                          </a:lnTo>
                          <a:lnTo>
                            <a:pt x="2" y="17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0" y="27"/>
                          </a:lnTo>
                          <a:lnTo>
                            <a:pt x="0" y="33"/>
                          </a:lnTo>
                          <a:lnTo>
                            <a:pt x="2" y="40"/>
                          </a:lnTo>
                          <a:lnTo>
                            <a:pt x="5" y="44"/>
                          </a:lnTo>
                          <a:lnTo>
                            <a:pt x="8" y="49"/>
                          </a:lnTo>
                          <a:lnTo>
                            <a:pt x="12" y="52"/>
                          </a:lnTo>
                          <a:lnTo>
                            <a:pt x="17" y="55"/>
                          </a:lnTo>
                          <a:lnTo>
                            <a:pt x="21" y="56"/>
                          </a:lnTo>
                          <a:lnTo>
                            <a:pt x="26" y="56"/>
                          </a:lnTo>
                          <a:lnTo>
                            <a:pt x="26" y="56"/>
                          </a:lnTo>
                          <a:lnTo>
                            <a:pt x="32" y="56"/>
                          </a:lnTo>
                          <a:lnTo>
                            <a:pt x="37" y="55"/>
                          </a:lnTo>
                          <a:lnTo>
                            <a:pt x="41" y="52"/>
                          </a:lnTo>
                          <a:lnTo>
                            <a:pt x="46" y="49"/>
                          </a:lnTo>
                          <a:lnTo>
                            <a:pt x="49" y="44"/>
                          </a:lnTo>
                          <a:lnTo>
                            <a:pt x="52" y="40"/>
                          </a:lnTo>
                          <a:lnTo>
                            <a:pt x="53" y="33"/>
                          </a:lnTo>
                          <a:lnTo>
                            <a:pt x="53" y="27"/>
                          </a:lnTo>
                          <a:lnTo>
                            <a:pt x="53" y="27"/>
                          </a:lnTo>
                          <a:lnTo>
                            <a:pt x="53" y="26"/>
                          </a:lnTo>
                          <a:lnTo>
                            <a:pt x="53" y="26"/>
                          </a:lnTo>
                          <a:lnTo>
                            <a:pt x="50" y="29"/>
                          </a:lnTo>
                          <a:lnTo>
                            <a:pt x="49" y="32"/>
                          </a:lnTo>
                          <a:lnTo>
                            <a:pt x="44" y="33"/>
                          </a:lnTo>
                          <a:lnTo>
                            <a:pt x="41" y="33"/>
                          </a:lnTo>
                          <a:lnTo>
                            <a:pt x="41" y="33"/>
                          </a:lnTo>
                          <a:close/>
                        </a:path>
                      </a:pathLst>
                    </a:custGeom>
                    <a:solidFill>
                      <a:srgbClr val="CCCCC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7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5364030" y="2666323"/>
                      <a:ext cx="35596" cy="35920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4"/>
                        </a:cxn>
                        <a:cxn ang="0">
                          <a:pos x="8" y="4"/>
                        </a:cxn>
                        <a:cxn ang="0">
                          <a:pos x="6" y="7"/>
                        </a:cxn>
                        <a:cxn ang="0">
                          <a:pos x="3" y="7"/>
                        </a:cxn>
                        <a:cxn ang="0">
                          <a:pos x="3" y="7"/>
                        </a:cxn>
                        <a:cxn ang="0">
                          <a:pos x="0" y="7"/>
                        </a:cxn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0" y="1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6" y="1"/>
                        </a:cxn>
                        <a:cxn ang="0">
                          <a:pos x="8" y="4"/>
                        </a:cxn>
                        <a:cxn ang="0">
                          <a:pos x="8" y="4"/>
                        </a:cxn>
                      </a:cxnLst>
                      <a:rect l="0" t="0" r="r" b="b"/>
                      <a:pathLst>
                        <a:path w="8" h="7">
                          <a:moveTo>
                            <a:pt x="8" y="4"/>
                          </a:moveTo>
                          <a:lnTo>
                            <a:pt x="8" y="4"/>
                          </a:lnTo>
                          <a:lnTo>
                            <a:pt x="6" y="7"/>
                          </a:lnTo>
                          <a:lnTo>
                            <a:pt x="3" y="7"/>
                          </a:lnTo>
                          <a:lnTo>
                            <a:pt x="3" y="7"/>
                          </a:lnTo>
                          <a:lnTo>
                            <a:pt x="0" y="7"/>
                          </a:lnTo>
                          <a:lnTo>
                            <a:pt x="0" y="4"/>
                          </a:lnTo>
                          <a:lnTo>
                            <a:pt x="0" y="4"/>
                          </a:lnTo>
                          <a:lnTo>
                            <a:pt x="0" y="1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6" y="1"/>
                          </a:lnTo>
                          <a:lnTo>
                            <a:pt x="8" y="4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FB765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8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5364030" y="2666323"/>
                      <a:ext cx="35596" cy="35920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4"/>
                        </a:cxn>
                        <a:cxn ang="0">
                          <a:pos x="8" y="4"/>
                        </a:cxn>
                        <a:cxn ang="0">
                          <a:pos x="6" y="7"/>
                        </a:cxn>
                        <a:cxn ang="0">
                          <a:pos x="3" y="7"/>
                        </a:cxn>
                        <a:cxn ang="0">
                          <a:pos x="3" y="7"/>
                        </a:cxn>
                        <a:cxn ang="0">
                          <a:pos x="0" y="7"/>
                        </a:cxn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0" y="1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6" y="1"/>
                        </a:cxn>
                        <a:cxn ang="0">
                          <a:pos x="8" y="4"/>
                        </a:cxn>
                        <a:cxn ang="0">
                          <a:pos x="8" y="4"/>
                        </a:cxn>
                      </a:cxnLst>
                      <a:rect l="0" t="0" r="r" b="b"/>
                      <a:pathLst>
                        <a:path w="8" h="7">
                          <a:moveTo>
                            <a:pt x="8" y="4"/>
                          </a:moveTo>
                          <a:lnTo>
                            <a:pt x="8" y="4"/>
                          </a:lnTo>
                          <a:lnTo>
                            <a:pt x="6" y="7"/>
                          </a:lnTo>
                          <a:lnTo>
                            <a:pt x="3" y="7"/>
                          </a:lnTo>
                          <a:lnTo>
                            <a:pt x="3" y="7"/>
                          </a:lnTo>
                          <a:lnTo>
                            <a:pt x="0" y="7"/>
                          </a:lnTo>
                          <a:lnTo>
                            <a:pt x="0" y="4"/>
                          </a:lnTo>
                          <a:lnTo>
                            <a:pt x="0" y="4"/>
                          </a:lnTo>
                          <a:lnTo>
                            <a:pt x="0" y="1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6" y="1"/>
                          </a:lnTo>
                          <a:lnTo>
                            <a:pt x="8" y="4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FB765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9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5364030" y="2414871"/>
                      <a:ext cx="35596" cy="41053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5"/>
                        </a:cxn>
                        <a:cxn ang="0">
                          <a:pos x="8" y="5"/>
                        </a:cxn>
                        <a:cxn ang="0">
                          <a:pos x="6" y="6"/>
                        </a:cxn>
                        <a:cxn ang="0">
                          <a:pos x="3" y="8"/>
                        </a:cxn>
                        <a:cxn ang="0">
                          <a:pos x="3" y="8"/>
                        </a:cxn>
                        <a:cxn ang="0">
                          <a:pos x="0" y="6"/>
                        </a:cxn>
                        <a:cxn ang="0">
                          <a:pos x="0" y="5"/>
                        </a:cxn>
                        <a:cxn ang="0">
                          <a:pos x="0" y="5"/>
                        </a:cxn>
                        <a:cxn ang="0">
                          <a:pos x="0" y="2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6" y="2"/>
                        </a:cxn>
                        <a:cxn ang="0">
                          <a:pos x="8" y="5"/>
                        </a:cxn>
                        <a:cxn ang="0">
                          <a:pos x="8" y="5"/>
                        </a:cxn>
                      </a:cxnLst>
                      <a:rect l="0" t="0" r="r" b="b"/>
                      <a:pathLst>
                        <a:path w="8" h="8">
                          <a:moveTo>
                            <a:pt x="8" y="5"/>
                          </a:moveTo>
                          <a:lnTo>
                            <a:pt x="8" y="5"/>
                          </a:lnTo>
                          <a:lnTo>
                            <a:pt x="6" y="6"/>
                          </a:lnTo>
                          <a:lnTo>
                            <a:pt x="3" y="8"/>
                          </a:lnTo>
                          <a:lnTo>
                            <a:pt x="3" y="8"/>
                          </a:lnTo>
                          <a:lnTo>
                            <a:pt x="0" y="6"/>
                          </a:lnTo>
                          <a:lnTo>
                            <a:pt x="0" y="5"/>
                          </a:lnTo>
                          <a:lnTo>
                            <a:pt x="0" y="5"/>
                          </a:lnTo>
                          <a:lnTo>
                            <a:pt x="0" y="2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6" y="2"/>
                          </a:lnTo>
                          <a:lnTo>
                            <a:pt x="8" y="5"/>
                          </a:lnTo>
                          <a:lnTo>
                            <a:pt x="8" y="5"/>
                          </a:lnTo>
                          <a:close/>
                        </a:path>
                      </a:pathLst>
                    </a:custGeom>
                    <a:solidFill>
                      <a:srgbClr val="7EAA5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90" name="Freeform 4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493063" y="2348161"/>
                      <a:ext cx="889894" cy="636324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112"/>
                        </a:cxn>
                        <a:cxn ang="0">
                          <a:pos x="38" y="60"/>
                        </a:cxn>
                        <a:cxn ang="0">
                          <a:pos x="194" y="62"/>
                        </a:cxn>
                        <a:cxn ang="0">
                          <a:pos x="194" y="62"/>
                        </a:cxn>
                        <a:cxn ang="0">
                          <a:pos x="194" y="118"/>
                        </a:cxn>
                        <a:cxn ang="0">
                          <a:pos x="194" y="118"/>
                        </a:cxn>
                        <a:cxn ang="0">
                          <a:pos x="7" y="112"/>
                        </a:cxn>
                        <a:cxn ang="0">
                          <a:pos x="7" y="112"/>
                        </a:cxn>
                        <a:cxn ang="0">
                          <a:pos x="33" y="6"/>
                        </a:cxn>
                        <a:cxn ang="0">
                          <a:pos x="33" y="56"/>
                        </a:cxn>
                        <a:cxn ang="0">
                          <a:pos x="6" y="103"/>
                        </a:cxn>
                        <a:cxn ang="0">
                          <a:pos x="6" y="103"/>
                        </a:cxn>
                        <a:cxn ang="0">
                          <a:pos x="6" y="6"/>
                        </a:cxn>
                        <a:cxn ang="0">
                          <a:pos x="6" y="6"/>
                        </a:cxn>
                        <a:cxn ang="0">
                          <a:pos x="33" y="6"/>
                        </a:cxn>
                        <a:cxn ang="0">
                          <a:pos x="33" y="6"/>
                        </a:cxn>
                        <a:cxn ang="0">
                          <a:pos x="194" y="56"/>
                        </a:cxn>
                        <a:cxn ang="0">
                          <a:pos x="194" y="56"/>
                        </a:cxn>
                        <a:cxn ang="0">
                          <a:pos x="39" y="54"/>
                        </a:cxn>
                        <a:cxn ang="0">
                          <a:pos x="39" y="54"/>
                        </a:cxn>
                        <a:cxn ang="0">
                          <a:pos x="39" y="6"/>
                        </a:cxn>
                        <a:cxn ang="0">
                          <a:pos x="39" y="6"/>
                        </a:cxn>
                        <a:cxn ang="0">
                          <a:pos x="194" y="6"/>
                        </a:cxn>
                        <a:cxn ang="0">
                          <a:pos x="194" y="6"/>
                        </a:cxn>
                        <a:cxn ang="0">
                          <a:pos x="194" y="56"/>
                        </a:cxn>
                        <a:cxn ang="0">
                          <a:pos x="194" y="56"/>
                        </a:cxn>
                        <a:cxn ang="0">
                          <a:pos x="197" y="0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0" y="0"/>
                        </a:cxn>
                        <a:cxn ang="0">
                          <a:pos x="0" y="3"/>
                        </a:cxn>
                        <a:cxn ang="0">
                          <a:pos x="0" y="115"/>
                        </a:cxn>
                        <a:cxn ang="0">
                          <a:pos x="0" y="115"/>
                        </a:cxn>
                        <a:cxn ang="0">
                          <a:pos x="0" y="116"/>
                        </a:cxn>
                        <a:cxn ang="0">
                          <a:pos x="3" y="118"/>
                        </a:cxn>
                        <a:cxn ang="0">
                          <a:pos x="197" y="124"/>
                        </a:cxn>
                        <a:cxn ang="0">
                          <a:pos x="197" y="124"/>
                        </a:cxn>
                        <a:cxn ang="0">
                          <a:pos x="198" y="122"/>
                        </a:cxn>
                        <a:cxn ang="0">
                          <a:pos x="198" y="122"/>
                        </a:cxn>
                        <a:cxn ang="0">
                          <a:pos x="200" y="121"/>
                        </a:cxn>
                        <a:cxn ang="0">
                          <a:pos x="200" y="3"/>
                        </a:cxn>
                        <a:cxn ang="0">
                          <a:pos x="200" y="3"/>
                        </a:cxn>
                        <a:cxn ang="0">
                          <a:pos x="198" y="0"/>
                        </a:cxn>
                        <a:cxn ang="0">
                          <a:pos x="197" y="0"/>
                        </a:cxn>
                        <a:cxn ang="0">
                          <a:pos x="197" y="0"/>
                        </a:cxn>
                      </a:cxnLst>
                      <a:rect l="0" t="0" r="r" b="b"/>
                      <a:pathLst>
                        <a:path w="200" h="124">
                          <a:moveTo>
                            <a:pt x="7" y="112"/>
                          </a:moveTo>
                          <a:lnTo>
                            <a:pt x="38" y="60"/>
                          </a:lnTo>
                          <a:lnTo>
                            <a:pt x="194" y="62"/>
                          </a:lnTo>
                          <a:lnTo>
                            <a:pt x="194" y="62"/>
                          </a:lnTo>
                          <a:lnTo>
                            <a:pt x="194" y="118"/>
                          </a:lnTo>
                          <a:lnTo>
                            <a:pt x="194" y="118"/>
                          </a:lnTo>
                          <a:lnTo>
                            <a:pt x="7" y="112"/>
                          </a:lnTo>
                          <a:lnTo>
                            <a:pt x="7" y="112"/>
                          </a:lnTo>
                          <a:close/>
                          <a:moveTo>
                            <a:pt x="33" y="6"/>
                          </a:moveTo>
                          <a:lnTo>
                            <a:pt x="33" y="56"/>
                          </a:lnTo>
                          <a:lnTo>
                            <a:pt x="6" y="103"/>
                          </a:lnTo>
                          <a:lnTo>
                            <a:pt x="6" y="103"/>
                          </a:lnTo>
                          <a:lnTo>
                            <a:pt x="6" y="6"/>
                          </a:lnTo>
                          <a:lnTo>
                            <a:pt x="6" y="6"/>
                          </a:lnTo>
                          <a:lnTo>
                            <a:pt x="33" y="6"/>
                          </a:lnTo>
                          <a:lnTo>
                            <a:pt x="33" y="6"/>
                          </a:lnTo>
                          <a:close/>
                          <a:moveTo>
                            <a:pt x="194" y="56"/>
                          </a:moveTo>
                          <a:lnTo>
                            <a:pt x="194" y="56"/>
                          </a:lnTo>
                          <a:lnTo>
                            <a:pt x="39" y="54"/>
                          </a:lnTo>
                          <a:lnTo>
                            <a:pt x="39" y="54"/>
                          </a:lnTo>
                          <a:lnTo>
                            <a:pt x="39" y="6"/>
                          </a:lnTo>
                          <a:lnTo>
                            <a:pt x="39" y="6"/>
                          </a:lnTo>
                          <a:lnTo>
                            <a:pt x="194" y="6"/>
                          </a:lnTo>
                          <a:lnTo>
                            <a:pt x="194" y="6"/>
                          </a:lnTo>
                          <a:lnTo>
                            <a:pt x="194" y="56"/>
                          </a:lnTo>
                          <a:lnTo>
                            <a:pt x="194" y="56"/>
                          </a:lnTo>
                          <a:close/>
                          <a:moveTo>
                            <a:pt x="197" y="0"/>
                          </a:move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0" y="0"/>
                          </a:lnTo>
                          <a:lnTo>
                            <a:pt x="0" y="3"/>
                          </a:lnTo>
                          <a:lnTo>
                            <a:pt x="0" y="115"/>
                          </a:lnTo>
                          <a:lnTo>
                            <a:pt x="0" y="115"/>
                          </a:lnTo>
                          <a:lnTo>
                            <a:pt x="0" y="116"/>
                          </a:lnTo>
                          <a:lnTo>
                            <a:pt x="3" y="118"/>
                          </a:lnTo>
                          <a:lnTo>
                            <a:pt x="197" y="124"/>
                          </a:lnTo>
                          <a:lnTo>
                            <a:pt x="197" y="124"/>
                          </a:lnTo>
                          <a:lnTo>
                            <a:pt x="198" y="122"/>
                          </a:lnTo>
                          <a:lnTo>
                            <a:pt x="198" y="122"/>
                          </a:lnTo>
                          <a:lnTo>
                            <a:pt x="200" y="121"/>
                          </a:lnTo>
                          <a:lnTo>
                            <a:pt x="200" y="3"/>
                          </a:lnTo>
                          <a:lnTo>
                            <a:pt x="200" y="3"/>
                          </a:lnTo>
                          <a:lnTo>
                            <a:pt x="198" y="0"/>
                          </a:lnTo>
                          <a:lnTo>
                            <a:pt x="197" y="0"/>
                          </a:lnTo>
                          <a:lnTo>
                            <a:pt x="197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91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5404073" y="1470649"/>
                      <a:ext cx="867648" cy="169343"/>
                    </a:xfrm>
                    <a:custGeom>
                      <a:avLst/>
                      <a:gdLst/>
                      <a:ahLst/>
                      <a:cxnLst>
                        <a:cxn ang="0">
                          <a:pos x="195" y="21"/>
                        </a:cxn>
                        <a:cxn ang="0">
                          <a:pos x="0" y="33"/>
                        </a:cxn>
                        <a:cxn ang="0">
                          <a:pos x="0" y="10"/>
                        </a:cxn>
                        <a:cxn ang="0">
                          <a:pos x="195" y="0"/>
                        </a:cxn>
                        <a:cxn ang="0">
                          <a:pos x="195" y="21"/>
                        </a:cxn>
                      </a:cxnLst>
                      <a:rect l="0" t="0" r="r" b="b"/>
                      <a:pathLst>
                        <a:path w="195" h="33">
                          <a:moveTo>
                            <a:pt x="195" y="21"/>
                          </a:moveTo>
                          <a:lnTo>
                            <a:pt x="0" y="33"/>
                          </a:lnTo>
                          <a:lnTo>
                            <a:pt x="0" y="10"/>
                          </a:lnTo>
                          <a:lnTo>
                            <a:pt x="195" y="0"/>
                          </a:lnTo>
                          <a:lnTo>
                            <a:pt x="195" y="21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92" name="Freeform 4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390726" y="1455255"/>
                      <a:ext cx="929940" cy="364345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65"/>
                        </a:cxn>
                        <a:cxn ang="0">
                          <a:pos x="6" y="65"/>
                        </a:cxn>
                        <a:cxn ang="0">
                          <a:pos x="6" y="45"/>
                        </a:cxn>
                        <a:cxn ang="0">
                          <a:pos x="203" y="35"/>
                        </a:cxn>
                        <a:cxn ang="0">
                          <a:pos x="203" y="35"/>
                        </a:cxn>
                        <a:cxn ang="0">
                          <a:pos x="203" y="59"/>
                        </a:cxn>
                        <a:cxn ang="0">
                          <a:pos x="203" y="59"/>
                        </a:cxn>
                        <a:cxn ang="0">
                          <a:pos x="6" y="65"/>
                        </a:cxn>
                        <a:cxn ang="0">
                          <a:pos x="6" y="65"/>
                        </a:cxn>
                        <a:cxn ang="0">
                          <a:pos x="203" y="6"/>
                        </a:cxn>
                        <a:cxn ang="0">
                          <a:pos x="203" y="6"/>
                        </a:cxn>
                        <a:cxn ang="0">
                          <a:pos x="203" y="28"/>
                        </a:cxn>
                        <a:cxn ang="0">
                          <a:pos x="6" y="39"/>
                        </a:cxn>
                        <a:cxn ang="0">
                          <a:pos x="6" y="39"/>
                        </a:cxn>
                        <a:cxn ang="0">
                          <a:pos x="6" y="16"/>
                        </a:cxn>
                        <a:cxn ang="0">
                          <a:pos x="6" y="16"/>
                        </a:cxn>
                        <a:cxn ang="0">
                          <a:pos x="203" y="6"/>
                        </a:cxn>
                        <a:cxn ang="0">
                          <a:pos x="203" y="6"/>
                        </a:cxn>
                        <a:cxn ang="0">
                          <a:pos x="207" y="1"/>
                        </a:cxn>
                        <a:cxn ang="0">
                          <a:pos x="207" y="1"/>
                        </a:cxn>
                        <a:cxn ang="0">
                          <a:pos x="206" y="0"/>
                        </a:cxn>
                        <a:cxn ang="0">
                          <a:pos x="3" y="10"/>
                        </a:cxn>
                        <a:cxn ang="0">
                          <a:pos x="3" y="10"/>
                        </a:cxn>
                        <a:cxn ang="0">
                          <a:pos x="2" y="12"/>
                        </a:cxn>
                        <a:cxn ang="0">
                          <a:pos x="0" y="13"/>
                        </a:cxn>
                        <a:cxn ang="0">
                          <a:pos x="0" y="68"/>
                        </a:cxn>
                        <a:cxn ang="0">
                          <a:pos x="0" y="68"/>
                        </a:cxn>
                        <a:cxn ang="0">
                          <a:pos x="2" y="71"/>
                        </a:cxn>
                        <a:cxn ang="0">
                          <a:pos x="2" y="71"/>
                        </a:cxn>
                        <a:cxn ang="0">
                          <a:pos x="3" y="71"/>
                        </a:cxn>
                        <a:cxn ang="0">
                          <a:pos x="206" y="65"/>
                        </a:cxn>
                        <a:cxn ang="0">
                          <a:pos x="206" y="65"/>
                        </a:cxn>
                        <a:cxn ang="0">
                          <a:pos x="209" y="63"/>
                        </a:cxn>
                        <a:cxn ang="0">
                          <a:pos x="209" y="62"/>
                        </a:cxn>
                        <a:cxn ang="0">
                          <a:pos x="209" y="3"/>
                        </a:cxn>
                        <a:cxn ang="0">
                          <a:pos x="209" y="3"/>
                        </a:cxn>
                        <a:cxn ang="0">
                          <a:pos x="207" y="1"/>
                        </a:cxn>
                        <a:cxn ang="0">
                          <a:pos x="207" y="1"/>
                        </a:cxn>
                      </a:cxnLst>
                      <a:rect l="0" t="0" r="r" b="b"/>
                      <a:pathLst>
                        <a:path w="209" h="71">
                          <a:moveTo>
                            <a:pt x="6" y="65"/>
                          </a:moveTo>
                          <a:lnTo>
                            <a:pt x="6" y="65"/>
                          </a:lnTo>
                          <a:lnTo>
                            <a:pt x="6" y="45"/>
                          </a:lnTo>
                          <a:lnTo>
                            <a:pt x="203" y="35"/>
                          </a:lnTo>
                          <a:lnTo>
                            <a:pt x="203" y="35"/>
                          </a:lnTo>
                          <a:lnTo>
                            <a:pt x="203" y="59"/>
                          </a:lnTo>
                          <a:lnTo>
                            <a:pt x="203" y="59"/>
                          </a:lnTo>
                          <a:lnTo>
                            <a:pt x="6" y="65"/>
                          </a:lnTo>
                          <a:lnTo>
                            <a:pt x="6" y="65"/>
                          </a:lnTo>
                          <a:close/>
                          <a:moveTo>
                            <a:pt x="203" y="6"/>
                          </a:moveTo>
                          <a:lnTo>
                            <a:pt x="203" y="6"/>
                          </a:lnTo>
                          <a:lnTo>
                            <a:pt x="203" y="28"/>
                          </a:lnTo>
                          <a:lnTo>
                            <a:pt x="6" y="39"/>
                          </a:lnTo>
                          <a:lnTo>
                            <a:pt x="6" y="39"/>
                          </a:lnTo>
                          <a:lnTo>
                            <a:pt x="6" y="16"/>
                          </a:lnTo>
                          <a:lnTo>
                            <a:pt x="6" y="16"/>
                          </a:lnTo>
                          <a:lnTo>
                            <a:pt x="203" y="6"/>
                          </a:lnTo>
                          <a:lnTo>
                            <a:pt x="203" y="6"/>
                          </a:lnTo>
                          <a:close/>
                          <a:moveTo>
                            <a:pt x="207" y="1"/>
                          </a:moveTo>
                          <a:lnTo>
                            <a:pt x="207" y="1"/>
                          </a:lnTo>
                          <a:lnTo>
                            <a:pt x="206" y="0"/>
                          </a:lnTo>
                          <a:lnTo>
                            <a:pt x="3" y="10"/>
                          </a:lnTo>
                          <a:lnTo>
                            <a:pt x="3" y="10"/>
                          </a:lnTo>
                          <a:lnTo>
                            <a:pt x="2" y="12"/>
                          </a:lnTo>
                          <a:lnTo>
                            <a:pt x="0" y="13"/>
                          </a:lnTo>
                          <a:lnTo>
                            <a:pt x="0" y="68"/>
                          </a:lnTo>
                          <a:lnTo>
                            <a:pt x="0" y="68"/>
                          </a:lnTo>
                          <a:lnTo>
                            <a:pt x="2" y="71"/>
                          </a:lnTo>
                          <a:lnTo>
                            <a:pt x="2" y="71"/>
                          </a:lnTo>
                          <a:lnTo>
                            <a:pt x="3" y="71"/>
                          </a:lnTo>
                          <a:lnTo>
                            <a:pt x="206" y="65"/>
                          </a:lnTo>
                          <a:lnTo>
                            <a:pt x="206" y="65"/>
                          </a:lnTo>
                          <a:lnTo>
                            <a:pt x="209" y="63"/>
                          </a:lnTo>
                          <a:lnTo>
                            <a:pt x="209" y="62"/>
                          </a:lnTo>
                          <a:lnTo>
                            <a:pt x="209" y="3"/>
                          </a:lnTo>
                          <a:lnTo>
                            <a:pt x="209" y="3"/>
                          </a:lnTo>
                          <a:lnTo>
                            <a:pt x="207" y="1"/>
                          </a:lnTo>
                          <a:lnTo>
                            <a:pt x="207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93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6752264" y="1444992"/>
                      <a:ext cx="146834" cy="287372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29"/>
                        </a:cxn>
                        <a:cxn ang="0">
                          <a:pos x="33" y="29"/>
                        </a:cxn>
                        <a:cxn ang="0">
                          <a:pos x="32" y="40"/>
                        </a:cxn>
                        <a:cxn ang="0">
                          <a:pos x="29" y="49"/>
                        </a:cxn>
                        <a:cxn ang="0">
                          <a:pos x="23" y="55"/>
                        </a:cxn>
                        <a:cxn ang="0">
                          <a:pos x="20" y="56"/>
                        </a:cxn>
                        <a:cxn ang="0">
                          <a:pos x="16" y="56"/>
                        </a:cxn>
                        <a:cxn ang="0">
                          <a:pos x="16" y="56"/>
                        </a:cxn>
                        <a:cxn ang="0">
                          <a:pos x="13" y="56"/>
                        </a:cxn>
                        <a:cxn ang="0">
                          <a:pos x="10" y="55"/>
                        </a:cxn>
                        <a:cxn ang="0">
                          <a:pos x="4" y="49"/>
                        </a:cxn>
                        <a:cxn ang="0">
                          <a:pos x="1" y="40"/>
                        </a:cxn>
                        <a:cxn ang="0">
                          <a:pos x="0" y="29"/>
                        </a:cxn>
                        <a:cxn ang="0">
                          <a:pos x="0" y="29"/>
                        </a:cxn>
                        <a:cxn ang="0">
                          <a:pos x="1" y="18"/>
                        </a:cxn>
                        <a:cxn ang="0">
                          <a:pos x="4" y="9"/>
                        </a:cxn>
                        <a:cxn ang="0">
                          <a:pos x="10" y="3"/>
                        </a:cxn>
                        <a:cxn ang="0">
                          <a:pos x="13" y="2"/>
                        </a:cxn>
                        <a:cxn ang="0">
                          <a:pos x="16" y="0"/>
                        </a:cxn>
                        <a:cxn ang="0">
                          <a:pos x="16" y="0"/>
                        </a:cxn>
                        <a:cxn ang="0">
                          <a:pos x="20" y="2"/>
                        </a:cxn>
                        <a:cxn ang="0">
                          <a:pos x="23" y="3"/>
                        </a:cxn>
                        <a:cxn ang="0">
                          <a:pos x="29" y="9"/>
                        </a:cxn>
                        <a:cxn ang="0">
                          <a:pos x="32" y="18"/>
                        </a:cxn>
                        <a:cxn ang="0">
                          <a:pos x="33" y="29"/>
                        </a:cxn>
                        <a:cxn ang="0">
                          <a:pos x="33" y="29"/>
                        </a:cxn>
                      </a:cxnLst>
                      <a:rect l="0" t="0" r="r" b="b"/>
                      <a:pathLst>
                        <a:path w="33" h="56">
                          <a:moveTo>
                            <a:pt x="33" y="29"/>
                          </a:moveTo>
                          <a:lnTo>
                            <a:pt x="33" y="29"/>
                          </a:lnTo>
                          <a:lnTo>
                            <a:pt x="32" y="40"/>
                          </a:lnTo>
                          <a:lnTo>
                            <a:pt x="29" y="49"/>
                          </a:lnTo>
                          <a:lnTo>
                            <a:pt x="23" y="55"/>
                          </a:lnTo>
                          <a:lnTo>
                            <a:pt x="20" y="56"/>
                          </a:lnTo>
                          <a:lnTo>
                            <a:pt x="16" y="56"/>
                          </a:lnTo>
                          <a:lnTo>
                            <a:pt x="16" y="56"/>
                          </a:lnTo>
                          <a:lnTo>
                            <a:pt x="13" y="56"/>
                          </a:lnTo>
                          <a:lnTo>
                            <a:pt x="10" y="55"/>
                          </a:lnTo>
                          <a:lnTo>
                            <a:pt x="4" y="49"/>
                          </a:lnTo>
                          <a:lnTo>
                            <a:pt x="1" y="40"/>
                          </a:lnTo>
                          <a:lnTo>
                            <a:pt x="0" y="29"/>
                          </a:lnTo>
                          <a:lnTo>
                            <a:pt x="0" y="29"/>
                          </a:lnTo>
                          <a:lnTo>
                            <a:pt x="1" y="18"/>
                          </a:lnTo>
                          <a:lnTo>
                            <a:pt x="4" y="9"/>
                          </a:lnTo>
                          <a:lnTo>
                            <a:pt x="10" y="3"/>
                          </a:lnTo>
                          <a:lnTo>
                            <a:pt x="13" y="2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20" y="2"/>
                          </a:lnTo>
                          <a:lnTo>
                            <a:pt x="23" y="3"/>
                          </a:lnTo>
                          <a:lnTo>
                            <a:pt x="29" y="9"/>
                          </a:lnTo>
                          <a:lnTo>
                            <a:pt x="32" y="18"/>
                          </a:lnTo>
                          <a:lnTo>
                            <a:pt x="33" y="29"/>
                          </a:lnTo>
                          <a:lnTo>
                            <a:pt x="33" y="29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94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6948040" y="1475782"/>
                      <a:ext cx="57844" cy="118026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11"/>
                        </a:cxn>
                        <a:cxn ang="0">
                          <a:pos x="13" y="11"/>
                        </a:cxn>
                        <a:cxn ang="0">
                          <a:pos x="13" y="15"/>
                        </a:cxn>
                        <a:cxn ang="0">
                          <a:pos x="12" y="20"/>
                        </a:cxn>
                        <a:cxn ang="0">
                          <a:pos x="9" y="23"/>
                        </a:cxn>
                        <a:cxn ang="0">
                          <a:pos x="7" y="23"/>
                        </a:cxn>
                        <a:cxn ang="0">
                          <a:pos x="7" y="23"/>
                        </a:cxn>
                        <a:cxn ang="0">
                          <a:pos x="4" y="23"/>
                        </a:cxn>
                        <a:cxn ang="0">
                          <a:pos x="3" y="20"/>
                        </a:cxn>
                        <a:cxn ang="0">
                          <a:pos x="1" y="15"/>
                        </a:cxn>
                        <a:cxn ang="0">
                          <a:pos x="0" y="11"/>
                        </a:cxn>
                        <a:cxn ang="0">
                          <a:pos x="0" y="11"/>
                        </a:cxn>
                        <a:cxn ang="0">
                          <a:pos x="1" y="6"/>
                        </a:cxn>
                        <a:cxn ang="0">
                          <a:pos x="3" y="3"/>
                        </a:cxn>
                        <a:cxn ang="0">
                          <a:pos x="4" y="0"/>
                        </a:cxn>
                        <a:cxn ang="0">
                          <a:pos x="7" y="0"/>
                        </a:cxn>
                        <a:cxn ang="0">
                          <a:pos x="7" y="0"/>
                        </a:cxn>
                        <a:cxn ang="0">
                          <a:pos x="9" y="0"/>
                        </a:cxn>
                        <a:cxn ang="0">
                          <a:pos x="12" y="3"/>
                        </a:cxn>
                        <a:cxn ang="0">
                          <a:pos x="13" y="6"/>
                        </a:cxn>
                        <a:cxn ang="0">
                          <a:pos x="13" y="11"/>
                        </a:cxn>
                        <a:cxn ang="0">
                          <a:pos x="13" y="11"/>
                        </a:cxn>
                      </a:cxnLst>
                      <a:rect l="0" t="0" r="r" b="b"/>
                      <a:pathLst>
                        <a:path w="13" h="23">
                          <a:moveTo>
                            <a:pt x="13" y="11"/>
                          </a:moveTo>
                          <a:lnTo>
                            <a:pt x="13" y="11"/>
                          </a:lnTo>
                          <a:lnTo>
                            <a:pt x="13" y="15"/>
                          </a:lnTo>
                          <a:lnTo>
                            <a:pt x="12" y="20"/>
                          </a:lnTo>
                          <a:lnTo>
                            <a:pt x="9" y="23"/>
                          </a:lnTo>
                          <a:lnTo>
                            <a:pt x="7" y="23"/>
                          </a:lnTo>
                          <a:lnTo>
                            <a:pt x="7" y="23"/>
                          </a:lnTo>
                          <a:lnTo>
                            <a:pt x="4" y="23"/>
                          </a:lnTo>
                          <a:lnTo>
                            <a:pt x="3" y="20"/>
                          </a:lnTo>
                          <a:lnTo>
                            <a:pt x="1" y="15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1" y="6"/>
                          </a:lnTo>
                          <a:lnTo>
                            <a:pt x="3" y="3"/>
                          </a:lnTo>
                          <a:lnTo>
                            <a:pt x="4" y="0"/>
                          </a:lnTo>
                          <a:lnTo>
                            <a:pt x="7" y="0"/>
                          </a:lnTo>
                          <a:lnTo>
                            <a:pt x="7" y="0"/>
                          </a:lnTo>
                          <a:lnTo>
                            <a:pt x="9" y="0"/>
                          </a:lnTo>
                          <a:lnTo>
                            <a:pt x="12" y="3"/>
                          </a:lnTo>
                          <a:lnTo>
                            <a:pt x="13" y="6"/>
                          </a:lnTo>
                          <a:lnTo>
                            <a:pt x="13" y="11"/>
                          </a:lnTo>
                          <a:lnTo>
                            <a:pt x="13" y="11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95" name="Freeform 4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635446" y="3471989"/>
                      <a:ext cx="347059" cy="425925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42"/>
                        </a:cxn>
                        <a:cxn ang="0">
                          <a:pos x="15" y="30"/>
                        </a:cxn>
                        <a:cxn ang="0">
                          <a:pos x="21" y="21"/>
                        </a:cxn>
                        <a:cxn ang="0">
                          <a:pos x="28" y="15"/>
                        </a:cxn>
                        <a:cxn ang="0">
                          <a:pos x="39" y="12"/>
                        </a:cxn>
                        <a:cxn ang="0">
                          <a:pos x="45" y="14"/>
                        </a:cxn>
                        <a:cxn ang="0">
                          <a:pos x="54" y="18"/>
                        </a:cxn>
                        <a:cxn ang="0">
                          <a:pos x="62" y="26"/>
                        </a:cxn>
                        <a:cxn ang="0">
                          <a:pos x="66" y="36"/>
                        </a:cxn>
                        <a:cxn ang="0">
                          <a:pos x="66" y="42"/>
                        </a:cxn>
                        <a:cxn ang="0">
                          <a:pos x="65" y="53"/>
                        </a:cxn>
                        <a:cxn ang="0">
                          <a:pos x="59" y="62"/>
                        </a:cxn>
                        <a:cxn ang="0">
                          <a:pos x="50" y="70"/>
                        </a:cxn>
                        <a:cxn ang="0">
                          <a:pos x="39" y="71"/>
                        </a:cxn>
                        <a:cxn ang="0">
                          <a:pos x="34" y="71"/>
                        </a:cxn>
                        <a:cxn ang="0">
                          <a:pos x="24" y="67"/>
                        </a:cxn>
                        <a:cxn ang="0">
                          <a:pos x="16" y="58"/>
                        </a:cxn>
                        <a:cxn ang="0">
                          <a:pos x="13" y="48"/>
                        </a:cxn>
                        <a:cxn ang="0">
                          <a:pos x="12" y="42"/>
                        </a:cxn>
                        <a:cxn ang="0">
                          <a:pos x="0" y="42"/>
                        </a:cxn>
                        <a:cxn ang="0">
                          <a:pos x="3" y="58"/>
                        </a:cxn>
                        <a:cxn ang="0">
                          <a:pos x="12" y="71"/>
                        </a:cxn>
                        <a:cxn ang="0">
                          <a:pos x="24" y="80"/>
                        </a:cxn>
                        <a:cxn ang="0">
                          <a:pos x="39" y="83"/>
                        </a:cxn>
                        <a:cxn ang="0">
                          <a:pos x="47" y="82"/>
                        </a:cxn>
                        <a:cxn ang="0">
                          <a:pos x="62" y="76"/>
                        </a:cxn>
                        <a:cxn ang="0">
                          <a:pos x="72" y="65"/>
                        </a:cxn>
                        <a:cxn ang="0">
                          <a:pos x="77" y="50"/>
                        </a:cxn>
                        <a:cxn ang="0">
                          <a:pos x="78" y="42"/>
                        </a:cxn>
                        <a:cxn ang="0">
                          <a:pos x="75" y="26"/>
                        </a:cxn>
                        <a:cxn ang="0">
                          <a:pos x="66" y="12"/>
                        </a:cxn>
                        <a:cxn ang="0">
                          <a:pos x="54" y="3"/>
                        </a:cxn>
                        <a:cxn ang="0">
                          <a:pos x="39" y="0"/>
                        </a:cxn>
                        <a:cxn ang="0">
                          <a:pos x="31" y="2"/>
                        </a:cxn>
                        <a:cxn ang="0">
                          <a:pos x="18" y="8"/>
                        </a:cxn>
                        <a:cxn ang="0">
                          <a:pos x="7" y="18"/>
                        </a:cxn>
                        <a:cxn ang="0">
                          <a:pos x="1" y="33"/>
                        </a:cxn>
                        <a:cxn ang="0">
                          <a:pos x="0" y="42"/>
                        </a:cxn>
                      </a:cxnLst>
                      <a:rect l="0" t="0" r="r" b="b"/>
                      <a:pathLst>
                        <a:path w="78" h="83">
                          <a:moveTo>
                            <a:pt x="12" y="42"/>
                          </a:moveTo>
                          <a:lnTo>
                            <a:pt x="12" y="42"/>
                          </a:lnTo>
                          <a:lnTo>
                            <a:pt x="13" y="36"/>
                          </a:lnTo>
                          <a:lnTo>
                            <a:pt x="15" y="30"/>
                          </a:lnTo>
                          <a:lnTo>
                            <a:pt x="16" y="26"/>
                          </a:lnTo>
                          <a:lnTo>
                            <a:pt x="21" y="21"/>
                          </a:lnTo>
                          <a:lnTo>
                            <a:pt x="24" y="18"/>
                          </a:lnTo>
                          <a:lnTo>
                            <a:pt x="28" y="15"/>
                          </a:lnTo>
                          <a:lnTo>
                            <a:pt x="34" y="14"/>
                          </a:lnTo>
                          <a:lnTo>
                            <a:pt x="39" y="12"/>
                          </a:lnTo>
                          <a:lnTo>
                            <a:pt x="39" y="12"/>
                          </a:lnTo>
                          <a:lnTo>
                            <a:pt x="45" y="14"/>
                          </a:lnTo>
                          <a:lnTo>
                            <a:pt x="50" y="15"/>
                          </a:lnTo>
                          <a:lnTo>
                            <a:pt x="54" y="18"/>
                          </a:lnTo>
                          <a:lnTo>
                            <a:pt x="59" y="21"/>
                          </a:lnTo>
                          <a:lnTo>
                            <a:pt x="62" y="26"/>
                          </a:lnTo>
                          <a:lnTo>
                            <a:pt x="65" y="30"/>
                          </a:lnTo>
                          <a:lnTo>
                            <a:pt x="66" y="36"/>
                          </a:lnTo>
                          <a:lnTo>
                            <a:pt x="66" y="42"/>
                          </a:lnTo>
                          <a:lnTo>
                            <a:pt x="66" y="42"/>
                          </a:lnTo>
                          <a:lnTo>
                            <a:pt x="66" y="48"/>
                          </a:lnTo>
                          <a:lnTo>
                            <a:pt x="65" y="53"/>
                          </a:lnTo>
                          <a:lnTo>
                            <a:pt x="62" y="58"/>
                          </a:lnTo>
                          <a:lnTo>
                            <a:pt x="59" y="62"/>
                          </a:lnTo>
                          <a:lnTo>
                            <a:pt x="54" y="67"/>
                          </a:lnTo>
                          <a:lnTo>
                            <a:pt x="50" y="70"/>
                          </a:lnTo>
                          <a:lnTo>
                            <a:pt x="45" y="71"/>
                          </a:lnTo>
                          <a:lnTo>
                            <a:pt x="39" y="71"/>
                          </a:lnTo>
                          <a:lnTo>
                            <a:pt x="39" y="71"/>
                          </a:lnTo>
                          <a:lnTo>
                            <a:pt x="34" y="71"/>
                          </a:lnTo>
                          <a:lnTo>
                            <a:pt x="28" y="70"/>
                          </a:lnTo>
                          <a:lnTo>
                            <a:pt x="24" y="67"/>
                          </a:lnTo>
                          <a:lnTo>
                            <a:pt x="21" y="62"/>
                          </a:lnTo>
                          <a:lnTo>
                            <a:pt x="16" y="58"/>
                          </a:lnTo>
                          <a:lnTo>
                            <a:pt x="15" y="53"/>
                          </a:lnTo>
                          <a:lnTo>
                            <a:pt x="13" y="48"/>
                          </a:lnTo>
                          <a:lnTo>
                            <a:pt x="12" y="42"/>
                          </a:lnTo>
                          <a:lnTo>
                            <a:pt x="12" y="42"/>
                          </a:lnTo>
                          <a:close/>
                          <a:moveTo>
                            <a:pt x="0" y="42"/>
                          </a:moveTo>
                          <a:lnTo>
                            <a:pt x="0" y="42"/>
                          </a:lnTo>
                          <a:lnTo>
                            <a:pt x="1" y="50"/>
                          </a:lnTo>
                          <a:lnTo>
                            <a:pt x="3" y="58"/>
                          </a:lnTo>
                          <a:lnTo>
                            <a:pt x="7" y="65"/>
                          </a:lnTo>
                          <a:lnTo>
                            <a:pt x="12" y="71"/>
                          </a:lnTo>
                          <a:lnTo>
                            <a:pt x="18" y="76"/>
                          </a:lnTo>
                          <a:lnTo>
                            <a:pt x="24" y="80"/>
                          </a:lnTo>
                          <a:lnTo>
                            <a:pt x="31" y="82"/>
                          </a:lnTo>
                          <a:lnTo>
                            <a:pt x="39" y="83"/>
                          </a:lnTo>
                          <a:lnTo>
                            <a:pt x="39" y="83"/>
                          </a:lnTo>
                          <a:lnTo>
                            <a:pt x="47" y="82"/>
                          </a:lnTo>
                          <a:lnTo>
                            <a:pt x="54" y="80"/>
                          </a:lnTo>
                          <a:lnTo>
                            <a:pt x="62" y="76"/>
                          </a:lnTo>
                          <a:lnTo>
                            <a:pt x="66" y="71"/>
                          </a:lnTo>
                          <a:lnTo>
                            <a:pt x="72" y="65"/>
                          </a:lnTo>
                          <a:lnTo>
                            <a:pt x="75" y="58"/>
                          </a:lnTo>
                          <a:lnTo>
                            <a:pt x="77" y="50"/>
                          </a:lnTo>
                          <a:lnTo>
                            <a:pt x="78" y="42"/>
                          </a:lnTo>
                          <a:lnTo>
                            <a:pt x="78" y="42"/>
                          </a:lnTo>
                          <a:lnTo>
                            <a:pt x="77" y="33"/>
                          </a:lnTo>
                          <a:lnTo>
                            <a:pt x="75" y="26"/>
                          </a:lnTo>
                          <a:lnTo>
                            <a:pt x="72" y="18"/>
                          </a:lnTo>
                          <a:lnTo>
                            <a:pt x="66" y="12"/>
                          </a:lnTo>
                          <a:lnTo>
                            <a:pt x="62" y="8"/>
                          </a:lnTo>
                          <a:lnTo>
                            <a:pt x="54" y="3"/>
                          </a:lnTo>
                          <a:lnTo>
                            <a:pt x="47" y="2"/>
                          </a:lnTo>
                          <a:lnTo>
                            <a:pt x="39" y="0"/>
                          </a:lnTo>
                          <a:lnTo>
                            <a:pt x="39" y="0"/>
                          </a:lnTo>
                          <a:lnTo>
                            <a:pt x="31" y="2"/>
                          </a:lnTo>
                          <a:lnTo>
                            <a:pt x="24" y="3"/>
                          </a:lnTo>
                          <a:lnTo>
                            <a:pt x="18" y="8"/>
                          </a:lnTo>
                          <a:lnTo>
                            <a:pt x="12" y="12"/>
                          </a:lnTo>
                          <a:lnTo>
                            <a:pt x="7" y="18"/>
                          </a:lnTo>
                          <a:lnTo>
                            <a:pt x="3" y="26"/>
                          </a:lnTo>
                          <a:lnTo>
                            <a:pt x="1" y="33"/>
                          </a:lnTo>
                          <a:lnTo>
                            <a:pt x="0" y="42"/>
                          </a:lnTo>
                          <a:lnTo>
                            <a:pt x="0" y="42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6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83" name="Group 1138"/>
                  <p:cNvGrpSpPr/>
                  <p:nvPr/>
                </p:nvGrpSpPr>
                <p:grpSpPr>
                  <a:xfrm>
                    <a:off x="11961763" y="2925369"/>
                    <a:ext cx="363486" cy="546224"/>
                    <a:chOff x="1600200" y="2360613"/>
                    <a:chExt cx="958850" cy="1249362"/>
                  </a:xfrm>
                </p:grpSpPr>
                <p:sp>
                  <p:nvSpPr>
                    <p:cNvPr id="122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1617663" y="2374900"/>
                      <a:ext cx="446088" cy="122078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7"/>
                        </a:cxn>
                        <a:cxn ang="0">
                          <a:pos x="0" y="17"/>
                        </a:cxn>
                        <a:cxn ang="0">
                          <a:pos x="0" y="730"/>
                        </a:cxn>
                        <a:cxn ang="0">
                          <a:pos x="0" y="730"/>
                        </a:cxn>
                        <a:cxn ang="0">
                          <a:pos x="0" y="731"/>
                        </a:cxn>
                        <a:cxn ang="0">
                          <a:pos x="1" y="734"/>
                        </a:cxn>
                        <a:cxn ang="0">
                          <a:pos x="3" y="734"/>
                        </a:cxn>
                        <a:cxn ang="0">
                          <a:pos x="3" y="734"/>
                        </a:cxn>
                        <a:cxn ang="0">
                          <a:pos x="29" y="742"/>
                        </a:cxn>
                        <a:cxn ang="0">
                          <a:pos x="50" y="746"/>
                        </a:cxn>
                        <a:cxn ang="0">
                          <a:pos x="77" y="751"/>
                        </a:cxn>
                        <a:cxn ang="0">
                          <a:pos x="113" y="757"/>
                        </a:cxn>
                        <a:cxn ang="0">
                          <a:pos x="157" y="761"/>
                        </a:cxn>
                        <a:cxn ang="0">
                          <a:pos x="212" y="766"/>
                        </a:cxn>
                        <a:cxn ang="0">
                          <a:pos x="275" y="769"/>
                        </a:cxn>
                        <a:cxn ang="0">
                          <a:pos x="275" y="769"/>
                        </a:cxn>
                        <a:cxn ang="0">
                          <a:pos x="281" y="769"/>
                        </a:cxn>
                        <a:cxn ang="0">
                          <a:pos x="281" y="0"/>
                        </a:cxn>
                        <a:cxn ang="0">
                          <a:pos x="281" y="0"/>
                        </a:cxn>
                        <a:cxn ang="0">
                          <a:pos x="275" y="0"/>
                        </a:cxn>
                        <a:cxn ang="0">
                          <a:pos x="275" y="0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</a:cxnLst>
                      <a:rect l="0" t="0" r="r" b="b"/>
                      <a:pathLst>
                        <a:path w="281" h="769">
                          <a:moveTo>
                            <a:pt x="0" y="17"/>
                          </a:moveTo>
                          <a:lnTo>
                            <a:pt x="0" y="17"/>
                          </a:lnTo>
                          <a:lnTo>
                            <a:pt x="0" y="730"/>
                          </a:lnTo>
                          <a:lnTo>
                            <a:pt x="0" y="730"/>
                          </a:lnTo>
                          <a:lnTo>
                            <a:pt x="0" y="731"/>
                          </a:lnTo>
                          <a:lnTo>
                            <a:pt x="1" y="734"/>
                          </a:lnTo>
                          <a:lnTo>
                            <a:pt x="3" y="734"/>
                          </a:lnTo>
                          <a:lnTo>
                            <a:pt x="3" y="734"/>
                          </a:lnTo>
                          <a:lnTo>
                            <a:pt x="29" y="742"/>
                          </a:lnTo>
                          <a:lnTo>
                            <a:pt x="50" y="746"/>
                          </a:lnTo>
                          <a:lnTo>
                            <a:pt x="77" y="751"/>
                          </a:lnTo>
                          <a:lnTo>
                            <a:pt x="113" y="757"/>
                          </a:lnTo>
                          <a:lnTo>
                            <a:pt x="157" y="761"/>
                          </a:lnTo>
                          <a:lnTo>
                            <a:pt x="212" y="766"/>
                          </a:lnTo>
                          <a:lnTo>
                            <a:pt x="275" y="769"/>
                          </a:lnTo>
                          <a:lnTo>
                            <a:pt x="275" y="769"/>
                          </a:lnTo>
                          <a:lnTo>
                            <a:pt x="281" y="769"/>
                          </a:lnTo>
                          <a:lnTo>
                            <a:pt x="281" y="0"/>
                          </a:lnTo>
                          <a:lnTo>
                            <a:pt x="281" y="0"/>
                          </a:lnTo>
                          <a:lnTo>
                            <a:pt x="275" y="0"/>
                          </a:lnTo>
                          <a:lnTo>
                            <a:pt x="275" y="0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8C8C8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23" name="Freeform 122"/>
                    <p:cNvSpPr>
                      <a:spLocks/>
                    </p:cNvSpPr>
                    <p:nvPr/>
                  </p:nvSpPr>
                  <p:spPr bwMode="auto">
                    <a:xfrm>
                      <a:off x="1627188" y="2378075"/>
                      <a:ext cx="434975" cy="120015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7"/>
                        </a:cxn>
                        <a:cxn ang="0">
                          <a:pos x="0" y="17"/>
                        </a:cxn>
                        <a:cxn ang="0">
                          <a:pos x="0" y="717"/>
                        </a:cxn>
                        <a:cxn ang="0">
                          <a:pos x="0" y="717"/>
                        </a:cxn>
                        <a:cxn ang="0">
                          <a:pos x="0" y="718"/>
                        </a:cxn>
                        <a:cxn ang="0">
                          <a:pos x="1" y="722"/>
                        </a:cxn>
                        <a:cxn ang="0">
                          <a:pos x="3" y="722"/>
                        </a:cxn>
                        <a:cxn ang="0">
                          <a:pos x="3" y="722"/>
                        </a:cxn>
                        <a:cxn ang="0">
                          <a:pos x="27" y="729"/>
                        </a:cxn>
                        <a:cxn ang="0">
                          <a:pos x="48" y="734"/>
                        </a:cxn>
                        <a:cxn ang="0">
                          <a:pos x="76" y="738"/>
                        </a:cxn>
                        <a:cxn ang="0">
                          <a:pos x="110" y="744"/>
                        </a:cxn>
                        <a:cxn ang="0">
                          <a:pos x="153" y="749"/>
                        </a:cxn>
                        <a:cxn ang="0">
                          <a:pos x="206" y="753"/>
                        </a:cxn>
                        <a:cxn ang="0">
                          <a:pos x="269" y="756"/>
                        </a:cxn>
                        <a:cxn ang="0">
                          <a:pos x="269" y="756"/>
                        </a:cxn>
                        <a:cxn ang="0">
                          <a:pos x="274" y="756"/>
                        </a:cxn>
                        <a:cxn ang="0">
                          <a:pos x="274" y="0"/>
                        </a:cxn>
                        <a:cxn ang="0">
                          <a:pos x="274" y="0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</a:cxnLst>
                      <a:rect l="0" t="0" r="r" b="b"/>
                      <a:pathLst>
                        <a:path w="274" h="756">
                          <a:moveTo>
                            <a:pt x="0" y="17"/>
                          </a:moveTo>
                          <a:lnTo>
                            <a:pt x="0" y="17"/>
                          </a:lnTo>
                          <a:lnTo>
                            <a:pt x="0" y="717"/>
                          </a:lnTo>
                          <a:lnTo>
                            <a:pt x="0" y="717"/>
                          </a:lnTo>
                          <a:lnTo>
                            <a:pt x="0" y="718"/>
                          </a:lnTo>
                          <a:lnTo>
                            <a:pt x="1" y="722"/>
                          </a:lnTo>
                          <a:lnTo>
                            <a:pt x="3" y="722"/>
                          </a:lnTo>
                          <a:lnTo>
                            <a:pt x="3" y="722"/>
                          </a:lnTo>
                          <a:lnTo>
                            <a:pt x="27" y="729"/>
                          </a:lnTo>
                          <a:lnTo>
                            <a:pt x="48" y="734"/>
                          </a:lnTo>
                          <a:lnTo>
                            <a:pt x="76" y="738"/>
                          </a:lnTo>
                          <a:lnTo>
                            <a:pt x="110" y="744"/>
                          </a:lnTo>
                          <a:lnTo>
                            <a:pt x="153" y="749"/>
                          </a:lnTo>
                          <a:lnTo>
                            <a:pt x="206" y="753"/>
                          </a:lnTo>
                          <a:lnTo>
                            <a:pt x="269" y="756"/>
                          </a:lnTo>
                          <a:lnTo>
                            <a:pt x="269" y="756"/>
                          </a:lnTo>
                          <a:lnTo>
                            <a:pt x="274" y="756"/>
                          </a:lnTo>
                          <a:lnTo>
                            <a:pt x="274" y="0"/>
                          </a:lnTo>
                          <a:lnTo>
                            <a:pt x="274" y="0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24" name="Freeform 123"/>
                    <p:cNvSpPr>
                      <a:spLocks/>
                    </p:cNvSpPr>
                    <p:nvPr/>
                  </p:nvSpPr>
                  <p:spPr bwMode="auto">
                    <a:xfrm>
                      <a:off x="2127250" y="2382838"/>
                      <a:ext cx="412750" cy="118586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747"/>
                        </a:cxn>
                        <a:cxn ang="0">
                          <a:pos x="0" y="747"/>
                        </a:cxn>
                        <a:cxn ang="0">
                          <a:pos x="260" y="634"/>
                        </a:cxn>
                        <a:cxn ang="0">
                          <a:pos x="260" y="634"/>
                        </a:cxn>
                        <a:cxn ang="0">
                          <a:pos x="260" y="41"/>
                        </a:cxn>
                        <a:cxn ang="0">
                          <a:pos x="260" y="4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60" h="747">
                          <a:moveTo>
                            <a:pt x="0" y="0"/>
                          </a:moveTo>
                          <a:lnTo>
                            <a:pt x="0" y="747"/>
                          </a:lnTo>
                          <a:lnTo>
                            <a:pt x="0" y="747"/>
                          </a:lnTo>
                          <a:lnTo>
                            <a:pt x="260" y="634"/>
                          </a:lnTo>
                          <a:lnTo>
                            <a:pt x="260" y="634"/>
                          </a:lnTo>
                          <a:lnTo>
                            <a:pt x="260" y="41"/>
                          </a:lnTo>
                          <a:lnTo>
                            <a:pt x="260" y="4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6666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25" name="Freeform 124"/>
                    <p:cNvSpPr>
                      <a:spLocks/>
                    </p:cNvSpPr>
                    <p:nvPr/>
                  </p:nvSpPr>
                  <p:spPr bwMode="auto">
                    <a:xfrm>
                      <a:off x="2127250" y="2435225"/>
                      <a:ext cx="412750" cy="1133475"/>
                    </a:xfrm>
                    <a:custGeom>
                      <a:avLst/>
                      <a:gdLst/>
                      <a:ahLst/>
                      <a:cxnLst>
                        <a:cxn ang="0">
                          <a:pos x="213" y="0"/>
                        </a:cxn>
                        <a:cxn ang="0">
                          <a:pos x="213" y="0"/>
                        </a:cxn>
                        <a:cxn ang="0">
                          <a:pos x="260" y="8"/>
                        </a:cxn>
                        <a:cxn ang="0">
                          <a:pos x="260" y="8"/>
                        </a:cxn>
                        <a:cxn ang="0">
                          <a:pos x="260" y="601"/>
                        </a:cxn>
                        <a:cxn ang="0">
                          <a:pos x="260" y="601"/>
                        </a:cxn>
                        <a:cxn ang="0">
                          <a:pos x="0" y="714"/>
                        </a:cxn>
                        <a:cxn ang="0">
                          <a:pos x="0" y="454"/>
                        </a:cxn>
                        <a:cxn ang="0">
                          <a:pos x="0" y="454"/>
                        </a:cxn>
                        <a:cxn ang="0">
                          <a:pos x="6" y="434"/>
                        </a:cxn>
                        <a:cxn ang="0">
                          <a:pos x="13" y="415"/>
                        </a:cxn>
                        <a:cxn ang="0">
                          <a:pos x="21" y="398"/>
                        </a:cxn>
                        <a:cxn ang="0">
                          <a:pos x="28" y="381"/>
                        </a:cxn>
                        <a:cxn ang="0">
                          <a:pos x="36" y="366"/>
                        </a:cxn>
                        <a:cxn ang="0">
                          <a:pos x="45" y="353"/>
                        </a:cxn>
                        <a:cxn ang="0">
                          <a:pos x="63" y="327"/>
                        </a:cxn>
                        <a:cxn ang="0">
                          <a:pos x="83" y="304"/>
                        </a:cxn>
                        <a:cxn ang="0">
                          <a:pos x="103" y="285"/>
                        </a:cxn>
                        <a:cxn ang="0">
                          <a:pos x="142" y="247"/>
                        </a:cxn>
                        <a:cxn ang="0">
                          <a:pos x="160" y="227"/>
                        </a:cxn>
                        <a:cxn ang="0">
                          <a:pos x="177" y="207"/>
                        </a:cxn>
                        <a:cxn ang="0">
                          <a:pos x="184" y="195"/>
                        </a:cxn>
                        <a:cxn ang="0">
                          <a:pos x="192" y="183"/>
                        </a:cxn>
                        <a:cxn ang="0">
                          <a:pos x="198" y="171"/>
                        </a:cxn>
                        <a:cxn ang="0">
                          <a:pos x="202" y="158"/>
                        </a:cxn>
                        <a:cxn ang="0">
                          <a:pos x="208" y="142"/>
                        </a:cxn>
                        <a:cxn ang="0">
                          <a:pos x="211" y="126"/>
                        </a:cxn>
                        <a:cxn ang="0">
                          <a:pos x="215" y="109"/>
                        </a:cxn>
                        <a:cxn ang="0">
                          <a:pos x="216" y="91"/>
                        </a:cxn>
                        <a:cxn ang="0">
                          <a:pos x="218" y="70"/>
                        </a:cxn>
                        <a:cxn ang="0">
                          <a:pos x="218" y="49"/>
                        </a:cxn>
                        <a:cxn ang="0">
                          <a:pos x="216" y="26"/>
                        </a:cxn>
                        <a:cxn ang="0">
                          <a:pos x="213" y="0"/>
                        </a:cxn>
                        <a:cxn ang="0">
                          <a:pos x="213" y="0"/>
                        </a:cxn>
                      </a:cxnLst>
                      <a:rect l="0" t="0" r="r" b="b"/>
                      <a:pathLst>
                        <a:path w="260" h="714">
                          <a:moveTo>
                            <a:pt x="213" y="0"/>
                          </a:moveTo>
                          <a:lnTo>
                            <a:pt x="213" y="0"/>
                          </a:lnTo>
                          <a:lnTo>
                            <a:pt x="260" y="8"/>
                          </a:lnTo>
                          <a:lnTo>
                            <a:pt x="260" y="8"/>
                          </a:lnTo>
                          <a:lnTo>
                            <a:pt x="260" y="601"/>
                          </a:lnTo>
                          <a:lnTo>
                            <a:pt x="260" y="601"/>
                          </a:lnTo>
                          <a:lnTo>
                            <a:pt x="0" y="714"/>
                          </a:lnTo>
                          <a:lnTo>
                            <a:pt x="0" y="454"/>
                          </a:lnTo>
                          <a:lnTo>
                            <a:pt x="0" y="454"/>
                          </a:lnTo>
                          <a:lnTo>
                            <a:pt x="6" y="434"/>
                          </a:lnTo>
                          <a:lnTo>
                            <a:pt x="13" y="415"/>
                          </a:lnTo>
                          <a:lnTo>
                            <a:pt x="21" y="398"/>
                          </a:lnTo>
                          <a:lnTo>
                            <a:pt x="28" y="381"/>
                          </a:lnTo>
                          <a:lnTo>
                            <a:pt x="36" y="366"/>
                          </a:lnTo>
                          <a:lnTo>
                            <a:pt x="45" y="353"/>
                          </a:lnTo>
                          <a:lnTo>
                            <a:pt x="63" y="327"/>
                          </a:lnTo>
                          <a:lnTo>
                            <a:pt x="83" y="304"/>
                          </a:lnTo>
                          <a:lnTo>
                            <a:pt x="103" y="285"/>
                          </a:lnTo>
                          <a:lnTo>
                            <a:pt x="142" y="247"/>
                          </a:lnTo>
                          <a:lnTo>
                            <a:pt x="160" y="227"/>
                          </a:lnTo>
                          <a:lnTo>
                            <a:pt x="177" y="207"/>
                          </a:lnTo>
                          <a:lnTo>
                            <a:pt x="184" y="195"/>
                          </a:lnTo>
                          <a:lnTo>
                            <a:pt x="192" y="183"/>
                          </a:lnTo>
                          <a:lnTo>
                            <a:pt x="198" y="171"/>
                          </a:lnTo>
                          <a:lnTo>
                            <a:pt x="202" y="158"/>
                          </a:lnTo>
                          <a:lnTo>
                            <a:pt x="208" y="142"/>
                          </a:lnTo>
                          <a:lnTo>
                            <a:pt x="211" y="126"/>
                          </a:lnTo>
                          <a:lnTo>
                            <a:pt x="215" y="109"/>
                          </a:lnTo>
                          <a:lnTo>
                            <a:pt x="216" y="91"/>
                          </a:lnTo>
                          <a:lnTo>
                            <a:pt x="218" y="70"/>
                          </a:lnTo>
                          <a:lnTo>
                            <a:pt x="218" y="49"/>
                          </a:lnTo>
                          <a:lnTo>
                            <a:pt x="216" y="26"/>
                          </a:lnTo>
                          <a:lnTo>
                            <a:pt x="213" y="0"/>
                          </a:lnTo>
                          <a:lnTo>
                            <a:pt x="213" y="0"/>
                          </a:lnTo>
                          <a:close/>
                        </a:path>
                      </a:pathLst>
                    </a:custGeom>
                    <a:solidFill>
                      <a:srgbClr val="59595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26" name="Freeform 125"/>
                    <p:cNvSpPr>
                      <a:spLocks/>
                    </p:cNvSpPr>
                    <p:nvPr/>
                  </p:nvSpPr>
                  <p:spPr bwMode="auto">
                    <a:xfrm>
                      <a:off x="2054225" y="2374900"/>
                      <a:ext cx="55563" cy="122078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769"/>
                        </a:cxn>
                        <a:cxn ang="0">
                          <a:pos x="0" y="769"/>
                        </a:cxn>
                        <a:cxn ang="0">
                          <a:pos x="9" y="767"/>
                        </a:cxn>
                        <a:cxn ang="0">
                          <a:pos x="9" y="767"/>
                        </a:cxn>
                        <a:cxn ang="0">
                          <a:pos x="18" y="764"/>
                        </a:cxn>
                        <a:cxn ang="0">
                          <a:pos x="26" y="761"/>
                        </a:cxn>
                        <a:cxn ang="0">
                          <a:pos x="35" y="754"/>
                        </a:cxn>
                        <a:cxn ang="0">
                          <a:pos x="35" y="6"/>
                        </a:cxn>
                        <a:cxn ang="0">
                          <a:pos x="35" y="6"/>
                        </a:cxn>
                        <a:cxn ang="0">
                          <a:pos x="26" y="3"/>
                        </a:cxn>
                        <a:cxn ang="0">
                          <a:pos x="18" y="2"/>
                        </a:cxn>
                        <a:cxn ang="0">
                          <a:pos x="11" y="0"/>
                        </a:cxn>
                        <a:cxn ang="0">
                          <a:pos x="11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35" h="769">
                          <a:moveTo>
                            <a:pt x="0" y="0"/>
                          </a:moveTo>
                          <a:lnTo>
                            <a:pt x="0" y="769"/>
                          </a:lnTo>
                          <a:lnTo>
                            <a:pt x="0" y="769"/>
                          </a:lnTo>
                          <a:lnTo>
                            <a:pt x="9" y="767"/>
                          </a:lnTo>
                          <a:lnTo>
                            <a:pt x="9" y="767"/>
                          </a:lnTo>
                          <a:lnTo>
                            <a:pt x="18" y="764"/>
                          </a:lnTo>
                          <a:lnTo>
                            <a:pt x="26" y="761"/>
                          </a:lnTo>
                          <a:lnTo>
                            <a:pt x="35" y="754"/>
                          </a:lnTo>
                          <a:lnTo>
                            <a:pt x="35" y="6"/>
                          </a:lnTo>
                          <a:lnTo>
                            <a:pt x="35" y="6"/>
                          </a:lnTo>
                          <a:lnTo>
                            <a:pt x="26" y="3"/>
                          </a:lnTo>
                          <a:lnTo>
                            <a:pt x="18" y="2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C8C8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27" name="Freeform 126"/>
                    <p:cNvSpPr>
                      <a:spLocks/>
                    </p:cNvSpPr>
                    <p:nvPr/>
                  </p:nvSpPr>
                  <p:spPr bwMode="auto">
                    <a:xfrm>
                      <a:off x="1720850" y="2716213"/>
                      <a:ext cx="42863" cy="158750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0"/>
                        </a:cxn>
                        <a:cxn ang="0">
                          <a:pos x="27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100"/>
                        </a:cxn>
                        <a:cxn ang="0">
                          <a:pos x="27" y="52"/>
                        </a:cxn>
                        <a:cxn ang="0">
                          <a:pos x="27" y="0"/>
                        </a:cxn>
                      </a:cxnLst>
                      <a:rect l="0" t="0" r="r" b="b"/>
                      <a:pathLst>
                        <a:path w="27" h="100">
                          <a:moveTo>
                            <a:pt x="27" y="0"/>
                          </a:moveTo>
                          <a:lnTo>
                            <a:pt x="27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100"/>
                          </a:lnTo>
                          <a:lnTo>
                            <a:pt x="27" y="52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59595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28" name="Freeform 127"/>
                    <p:cNvSpPr>
                      <a:spLocks/>
                    </p:cNvSpPr>
                    <p:nvPr/>
                  </p:nvSpPr>
                  <p:spPr bwMode="auto">
                    <a:xfrm>
                      <a:off x="1727200" y="2725738"/>
                      <a:ext cx="39688" cy="147637"/>
                    </a:xfrm>
                    <a:custGeom>
                      <a:avLst/>
                      <a:gdLst/>
                      <a:ahLst/>
                      <a:cxnLst>
                        <a:cxn ang="0">
                          <a:pos x="25" y="0"/>
                        </a:cxn>
                        <a:cxn ang="0">
                          <a:pos x="25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93"/>
                        </a:cxn>
                        <a:cxn ang="0">
                          <a:pos x="25" y="49"/>
                        </a:cxn>
                        <a:cxn ang="0">
                          <a:pos x="25" y="0"/>
                        </a:cxn>
                      </a:cxnLst>
                      <a:rect l="0" t="0" r="r" b="b"/>
                      <a:pathLst>
                        <a:path w="25" h="93">
                          <a:moveTo>
                            <a:pt x="25" y="0"/>
                          </a:moveTo>
                          <a:lnTo>
                            <a:pt x="25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93"/>
                          </a:lnTo>
                          <a:lnTo>
                            <a:pt x="25" y="49"/>
                          </a:lnTo>
                          <a:lnTo>
                            <a:pt x="25" y="0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29" name="Freeform 128"/>
                    <p:cNvSpPr>
                      <a:spLocks/>
                    </p:cNvSpPr>
                    <p:nvPr/>
                  </p:nvSpPr>
                  <p:spPr bwMode="auto">
                    <a:xfrm>
                      <a:off x="1771650" y="2716213"/>
                      <a:ext cx="249238" cy="8413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50"/>
                        </a:cxn>
                        <a:cxn ang="0">
                          <a:pos x="0" y="50"/>
                        </a:cxn>
                        <a:cxn ang="0">
                          <a:pos x="157" y="53"/>
                        </a:cxn>
                        <a:cxn ang="0">
                          <a:pos x="157" y="53"/>
                        </a:cxn>
                        <a:cxn ang="0">
                          <a:pos x="157" y="0"/>
                        </a:cxn>
                        <a:cxn ang="0">
                          <a:pos x="157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57" h="53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50"/>
                          </a:lnTo>
                          <a:lnTo>
                            <a:pt x="0" y="50"/>
                          </a:lnTo>
                          <a:lnTo>
                            <a:pt x="157" y="53"/>
                          </a:lnTo>
                          <a:lnTo>
                            <a:pt x="157" y="53"/>
                          </a:lnTo>
                          <a:lnTo>
                            <a:pt x="157" y="0"/>
                          </a:lnTo>
                          <a:lnTo>
                            <a:pt x="157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D4D4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30" name="Freeform 129"/>
                    <p:cNvSpPr>
                      <a:spLocks/>
                    </p:cNvSpPr>
                    <p:nvPr/>
                  </p:nvSpPr>
                  <p:spPr bwMode="auto">
                    <a:xfrm>
                      <a:off x="1781175" y="2725738"/>
                      <a:ext cx="239713" cy="746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  <a:cxn ang="0">
                          <a:pos x="0" y="46"/>
                        </a:cxn>
                        <a:cxn ang="0">
                          <a:pos x="151" y="47"/>
                        </a:cxn>
                        <a:cxn ang="0">
                          <a:pos x="151" y="47"/>
                        </a:cxn>
                        <a:cxn ang="0">
                          <a:pos x="151" y="0"/>
                        </a:cxn>
                        <a:cxn ang="0">
                          <a:pos x="151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51" h="47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46"/>
                          </a:lnTo>
                          <a:lnTo>
                            <a:pt x="0" y="46"/>
                          </a:lnTo>
                          <a:lnTo>
                            <a:pt x="151" y="47"/>
                          </a:lnTo>
                          <a:lnTo>
                            <a:pt x="151" y="47"/>
                          </a:lnTo>
                          <a:lnTo>
                            <a:pt x="151" y="0"/>
                          </a:lnTo>
                          <a:lnTo>
                            <a:pt x="151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6666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31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1720850" y="2803525"/>
                      <a:ext cx="300038" cy="9366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3"/>
                        </a:cxn>
                        <a:cxn ang="0">
                          <a:pos x="0" y="53"/>
                        </a:cxn>
                        <a:cxn ang="0">
                          <a:pos x="189" y="59"/>
                        </a:cxn>
                        <a:cxn ang="0">
                          <a:pos x="189" y="59"/>
                        </a:cxn>
                        <a:cxn ang="0">
                          <a:pos x="189" y="3"/>
                        </a:cxn>
                        <a:cxn ang="0">
                          <a:pos x="30" y="0"/>
                        </a:cxn>
                        <a:cxn ang="0">
                          <a:pos x="0" y="53"/>
                        </a:cxn>
                      </a:cxnLst>
                      <a:rect l="0" t="0" r="r" b="b"/>
                      <a:pathLst>
                        <a:path w="189" h="59">
                          <a:moveTo>
                            <a:pt x="0" y="53"/>
                          </a:moveTo>
                          <a:lnTo>
                            <a:pt x="0" y="53"/>
                          </a:lnTo>
                          <a:lnTo>
                            <a:pt x="189" y="59"/>
                          </a:lnTo>
                          <a:lnTo>
                            <a:pt x="189" y="59"/>
                          </a:lnTo>
                          <a:lnTo>
                            <a:pt x="189" y="3"/>
                          </a:lnTo>
                          <a:lnTo>
                            <a:pt x="30" y="0"/>
                          </a:lnTo>
                          <a:lnTo>
                            <a:pt x="0" y="53"/>
                          </a:lnTo>
                          <a:close/>
                        </a:path>
                      </a:pathLst>
                    </a:custGeom>
                    <a:solidFill>
                      <a:srgbClr val="99999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32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1649413" y="2414588"/>
                      <a:ext cx="374650" cy="268287"/>
                    </a:xfrm>
                    <a:custGeom>
                      <a:avLst/>
                      <a:gdLst/>
                      <a:ahLst/>
                      <a:cxnLst>
                        <a:cxn ang="0">
                          <a:pos x="236" y="169"/>
                        </a:cxn>
                        <a:cxn ang="0">
                          <a:pos x="0" y="169"/>
                        </a:cxn>
                        <a:cxn ang="0">
                          <a:pos x="0" y="12"/>
                        </a:cxn>
                        <a:cxn ang="0">
                          <a:pos x="236" y="0"/>
                        </a:cxn>
                        <a:cxn ang="0">
                          <a:pos x="236" y="169"/>
                        </a:cxn>
                      </a:cxnLst>
                      <a:rect l="0" t="0" r="r" b="b"/>
                      <a:pathLst>
                        <a:path w="236" h="169">
                          <a:moveTo>
                            <a:pt x="236" y="169"/>
                          </a:moveTo>
                          <a:lnTo>
                            <a:pt x="0" y="169"/>
                          </a:lnTo>
                          <a:lnTo>
                            <a:pt x="0" y="12"/>
                          </a:lnTo>
                          <a:lnTo>
                            <a:pt x="236" y="0"/>
                          </a:lnTo>
                          <a:lnTo>
                            <a:pt x="236" y="169"/>
                          </a:lnTo>
                          <a:close/>
                        </a:path>
                      </a:pathLst>
                    </a:custGeom>
                    <a:solidFill>
                      <a:srgbClr val="59595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33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1660525" y="2425700"/>
                      <a:ext cx="363538" cy="242887"/>
                    </a:xfrm>
                    <a:custGeom>
                      <a:avLst/>
                      <a:gdLst/>
                      <a:ahLst/>
                      <a:cxnLst>
                        <a:cxn ang="0">
                          <a:pos x="229" y="153"/>
                        </a:cxn>
                        <a:cxn ang="0">
                          <a:pos x="0" y="153"/>
                        </a:cxn>
                        <a:cxn ang="0">
                          <a:pos x="0" y="12"/>
                        </a:cxn>
                        <a:cxn ang="0">
                          <a:pos x="229" y="0"/>
                        </a:cxn>
                        <a:cxn ang="0">
                          <a:pos x="229" y="153"/>
                        </a:cxn>
                      </a:cxnLst>
                      <a:rect l="0" t="0" r="r" b="b"/>
                      <a:pathLst>
                        <a:path w="229" h="153">
                          <a:moveTo>
                            <a:pt x="229" y="153"/>
                          </a:moveTo>
                          <a:lnTo>
                            <a:pt x="0" y="153"/>
                          </a:lnTo>
                          <a:lnTo>
                            <a:pt x="0" y="12"/>
                          </a:lnTo>
                          <a:lnTo>
                            <a:pt x="229" y="0"/>
                          </a:lnTo>
                          <a:lnTo>
                            <a:pt x="229" y="153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34" name="Freeform 13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644650" y="2409825"/>
                      <a:ext cx="384175" cy="277812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69"/>
                        </a:cxn>
                        <a:cxn ang="0">
                          <a:pos x="6" y="169"/>
                        </a:cxn>
                        <a:cxn ang="0">
                          <a:pos x="6" y="102"/>
                        </a:cxn>
                        <a:cxn ang="0">
                          <a:pos x="236" y="95"/>
                        </a:cxn>
                        <a:cxn ang="0">
                          <a:pos x="236" y="95"/>
                        </a:cxn>
                        <a:cxn ang="0">
                          <a:pos x="236" y="169"/>
                        </a:cxn>
                        <a:cxn ang="0">
                          <a:pos x="236" y="169"/>
                        </a:cxn>
                        <a:cxn ang="0">
                          <a:pos x="6" y="169"/>
                        </a:cxn>
                        <a:cxn ang="0">
                          <a:pos x="6" y="169"/>
                        </a:cxn>
                        <a:cxn ang="0">
                          <a:pos x="236" y="7"/>
                        </a:cxn>
                        <a:cxn ang="0">
                          <a:pos x="236" y="7"/>
                        </a:cxn>
                        <a:cxn ang="0">
                          <a:pos x="236" y="89"/>
                        </a:cxn>
                        <a:cxn ang="0">
                          <a:pos x="6" y="96"/>
                        </a:cxn>
                        <a:cxn ang="0">
                          <a:pos x="6" y="96"/>
                        </a:cxn>
                        <a:cxn ang="0">
                          <a:pos x="6" y="18"/>
                        </a:cxn>
                        <a:cxn ang="0">
                          <a:pos x="6" y="18"/>
                        </a:cxn>
                        <a:cxn ang="0">
                          <a:pos x="236" y="7"/>
                        </a:cxn>
                        <a:cxn ang="0">
                          <a:pos x="236" y="7"/>
                        </a:cxn>
                        <a:cxn ang="0">
                          <a:pos x="240" y="1"/>
                        </a:cxn>
                        <a:cxn ang="0">
                          <a:pos x="240" y="1"/>
                        </a:cxn>
                        <a:cxn ang="0">
                          <a:pos x="239" y="0"/>
                        </a:cxn>
                        <a:cxn ang="0">
                          <a:pos x="3" y="12"/>
                        </a:cxn>
                        <a:cxn ang="0">
                          <a:pos x="3" y="12"/>
                        </a:cxn>
                        <a:cxn ang="0">
                          <a:pos x="0" y="13"/>
                        </a:cxn>
                        <a:cxn ang="0">
                          <a:pos x="0" y="15"/>
                        </a:cxn>
                        <a:cxn ang="0">
                          <a:pos x="0" y="172"/>
                        </a:cxn>
                        <a:cxn ang="0">
                          <a:pos x="0" y="172"/>
                        </a:cxn>
                        <a:cxn ang="0">
                          <a:pos x="0" y="174"/>
                        </a:cxn>
                        <a:cxn ang="0">
                          <a:pos x="3" y="175"/>
                        </a:cxn>
                        <a:cxn ang="0">
                          <a:pos x="239" y="175"/>
                        </a:cxn>
                        <a:cxn ang="0">
                          <a:pos x="239" y="175"/>
                        </a:cxn>
                        <a:cxn ang="0">
                          <a:pos x="240" y="174"/>
                        </a:cxn>
                        <a:cxn ang="0">
                          <a:pos x="242" y="172"/>
                        </a:cxn>
                        <a:cxn ang="0">
                          <a:pos x="242" y="3"/>
                        </a:cxn>
                        <a:cxn ang="0">
                          <a:pos x="242" y="3"/>
                        </a:cxn>
                        <a:cxn ang="0">
                          <a:pos x="240" y="1"/>
                        </a:cxn>
                        <a:cxn ang="0">
                          <a:pos x="240" y="1"/>
                        </a:cxn>
                      </a:cxnLst>
                      <a:rect l="0" t="0" r="r" b="b"/>
                      <a:pathLst>
                        <a:path w="242" h="175">
                          <a:moveTo>
                            <a:pt x="6" y="169"/>
                          </a:moveTo>
                          <a:lnTo>
                            <a:pt x="6" y="169"/>
                          </a:lnTo>
                          <a:lnTo>
                            <a:pt x="6" y="102"/>
                          </a:lnTo>
                          <a:lnTo>
                            <a:pt x="236" y="95"/>
                          </a:lnTo>
                          <a:lnTo>
                            <a:pt x="236" y="95"/>
                          </a:lnTo>
                          <a:lnTo>
                            <a:pt x="236" y="169"/>
                          </a:lnTo>
                          <a:lnTo>
                            <a:pt x="236" y="169"/>
                          </a:lnTo>
                          <a:lnTo>
                            <a:pt x="6" y="169"/>
                          </a:lnTo>
                          <a:lnTo>
                            <a:pt x="6" y="169"/>
                          </a:lnTo>
                          <a:close/>
                          <a:moveTo>
                            <a:pt x="236" y="7"/>
                          </a:moveTo>
                          <a:lnTo>
                            <a:pt x="236" y="7"/>
                          </a:lnTo>
                          <a:lnTo>
                            <a:pt x="236" y="89"/>
                          </a:lnTo>
                          <a:lnTo>
                            <a:pt x="6" y="96"/>
                          </a:lnTo>
                          <a:lnTo>
                            <a:pt x="6" y="96"/>
                          </a:lnTo>
                          <a:lnTo>
                            <a:pt x="6" y="18"/>
                          </a:lnTo>
                          <a:lnTo>
                            <a:pt x="6" y="18"/>
                          </a:lnTo>
                          <a:lnTo>
                            <a:pt x="236" y="7"/>
                          </a:lnTo>
                          <a:lnTo>
                            <a:pt x="236" y="7"/>
                          </a:lnTo>
                          <a:close/>
                          <a:moveTo>
                            <a:pt x="240" y="1"/>
                          </a:moveTo>
                          <a:lnTo>
                            <a:pt x="240" y="1"/>
                          </a:lnTo>
                          <a:lnTo>
                            <a:pt x="239" y="0"/>
                          </a:lnTo>
                          <a:lnTo>
                            <a:pt x="3" y="12"/>
                          </a:lnTo>
                          <a:lnTo>
                            <a:pt x="3" y="12"/>
                          </a:lnTo>
                          <a:lnTo>
                            <a:pt x="0" y="13"/>
                          </a:lnTo>
                          <a:lnTo>
                            <a:pt x="0" y="15"/>
                          </a:lnTo>
                          <a:lnTo>
                            <a:pt x="0" y="172"/>
                          </a:lnTo>
                          <a:lnTo>
                            <a:pt x="0" y="172"/>
                          </a:lnTo>
                          <a:lnTo>
                            <a:pt x="0" y="174"/>
                          </a:lnTo>
                          <a:lnTo>
                            <a:pt x="3" y="175"/>
                          </a:lnTo>
                          <a:lnTo>
                            <a:pt x="239" y="175"/>
                          </a:lnTo>
                          <a:lnTo>
                            <a:pt x="239" y="175"/>
                          </a:lnTo>
                          <a:lnTo>
                            <a:pt x="240" y="174"/>
                          </a:lnTo>
                          <a:lnTo>
                            <a:pt x="242" y="172"/>
                          </a:lnTo>
                          <a:lnTo>
                            <a:pt x="242" y="3"/>
                          </a:lnTo>
                          <a:lnTo>
                            <a:pt x="242" y="3"/>
                          </a:lnTo>
                          <a:lnTo>
                            <a:pt x="240" y="1"/>
                          </a:lnTo>
                          <a:lnTo>
                            <a:pt x="24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35" name="Freeform 134"/>
                    <p:cNvSpPr>
                      <a:spLocks/>
                    </p:cNvSpPr>
                    <p:nvPr/>
                  </p:nvSpPr>
                  <p:spPr bwMode="auto">
                    <a:xfrm>
                      <a:off x="1636713" y="2709863"/>
                      <a:ext cx="61913" cy="65087"/>
                    </a:xfrm>
                    <a:custGeom>
                      <a:avLst/>
                      <a:gdLst/>
                      <a:ahLst/>
                      <a:cxnLst>
                        <a:cxn ang="0">
                          <a:pos x="39" y="21"/>
                        </a:cxn>
                        <a:cxn ang="0">
                          <a:pos x="39" y="21"/>
                        </a:cxn>
                        <a:cxn ang="0">
                          <a:pos x="38" y="13"/>
                        </a:cxn>
                        <a:cxn ang="0">
                          <a:pos x="33" y="6"/>
                        </a:cxn>
                        <a:cxn ang="0">
                          <a:pos x="27" y="1"/>
                        </a:cxn>
                        <a:cxn ang="0">
                          <a:pos x="20" y="0"/>
                        </a:cxn>
                        <a:cxn ang="0">
                          <a:pos x="20" y="0"/>
                        </a:cxn>
                        <a:cxn ang="0">
                          <a:pos x="12" y="1"/>
                        </a:cxn>
                        <a:cxn ang="0">
                          <a:pos x="6" y="6"/>
                        </a:cxn>
                        <a:cxn ang="0">
                          <a:pos x="1" y="13"/>
                        </a:cxn>
                        <a:cxn ang="0">
                          <a:pos x="0" y="21"/>
                        </a:cxn>
                        <a:cxn ang="0">
                          <a:pos x="0" y="21"/>
                        </a:cxn>
                        <a:cxn ang="0">
                          <a:pos x="1" y="28"/>
                        </a:cxn>
                        <a:cxn ang="0">
                          <a:pos x="6" y="34"/>
                        </a:cxn>
                        <a:cxn ang="0">
                          <a:pos x="12" y="39"/>
                        </a:cxn>
                        <a:cxn ang="0">
                          <a:pos x="20" y="41"/>
                        </a:cxn>
                        <a:cxn ang="0">
                          <a:pos x="20" y="41"/>
                        </a:cxn>
                        <a:cxn ang="0">
                          <a:pos x="27" y="39"/>
                        </a:cxn>
                        <a:cxn ang="0">
                          <a:pos x="33" y="34"/>
                        </a:cxn>
                        <a:cxn ang="0">
                          <a:pos x="38" y="28"/>
                        </a:cxn>
                        <a:cxn ang="0">
                          <a:pos x="39" y="21"/>
                        </a:cxn>
                        <a:cxn ang="0">
                          <a:pos x="39" y="21"/>
                        </a:cxn>
                      </a:cxnLst>
                      <a:rect l="0" t="0" r="r" b="b"/>
                      <a:pathLst>
                        <a:path w="39" h="41">
                          <a:moveTo>
                            <a:pt x="39" y="21"/>
                          </a:moveTo>
                          <a:lnTo>
                            <a:pt x="39" y="21"/>
                          </a:lnTo>
                          <a:lnTo>
                            <a:pt x="38" y="13"/>
                          </a:lnTo>
                          <a:lnTo>
                            <a:pt x="33" y="6"/>
                          </a:lnTo>
                          <a:lnTo>
                            <a:pt x="27" y="1"/>
                          </a:lnTo>
                          <a:lnTo>
                            <a:pt x="20" y="0"/>
                          </a:lnTo>
                          <a:lnTo>
                            <a:pt x="20" y="0"/>
                          </a:lnTo>
                          <a:lnTo>
                            <a:pt x="12" y="1"/>
                          </a:lnTo>
                          <a:lnTo>
                            <a:pt x="6" y="6"/>
                          </a:lnTo>
                          <a:lnTo>
                            <a:pt x="1" y="13"/>
                          </a:lnTo>
                          <a:lnTo>
                            <a:pt x="0" y="21"/>
                          </a:lnTo>
                          <a:lnTo>
                            <a:pt x="0" y="21"/>
                          </a:lnTo>
                          <a:lnTo>
                            <a:pt x="1" y="28"/>
                          </a:lnTo>
                          <a:lnTo>
                            <a:pt x="6" y="34"/>
                          </a:lnTo>
                          <a:lnTo>
                            <a:pt x="12" y="39"/>
                          </a:lnTo>
                          <a:lnTo>
                            <a:pt x="20" y="41"/>
                          </a:lnTo>
                          <a:lnTo>
                            <a:pt x="20" y="41"/>
                          </a:lnTo>
                          <a:lnTo>
                            <a:pt x="27" y="39"/>
                          </a:lnTo>
                          <a:lnTo>
                            <a:pt x="33" y="34"/>
                          </a:lnTo>
                          <a:lnTo>
                            <a:pt x="38" y="28"/>
                          </a:lnTo>
                          <a:lnTo>
                            <a:pt x="39" y="21"/>
                          </a:lnTo>
                          <a:lnTo>
                            <a:pt x="39" y="21"/>
                          </a:lnTo>
                          <a:close/>
                        </a:path>
                      </a:pathLst>
                    </a:custGeom>
                    <a:solidFill>
                      <a:srgbClr val="8C8C8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36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1646238" y="2720975"/>
                      <a:ext cx="42863" cy="42862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14"/>
                        </a:cxn>
                        <a:cxn ang="0">
                          <a:pos x="27" y="14"/>
                        </a:cxn>
                        <a:cxn ang="0">
                          <a:pos x="26" y="8"/>
                        </a:cxn>
                        <a:cxn ang="0">
                          <a:pos x="23" y="3"/>
                        </a:cxn>
                        <a:cxn ang="0">
                          <a:pos x="18" y="0"/>
                        </a:cxn>
                        <a:cxn ang="0">
                          <a:pos x="14" y="0"/>
                        </a:cxn>
                        <a:cxn ang="0">
                          <a:pos x="14" y="0"/>
                        </a:cxn>
                        <a:cxn ang="0">
                          <a:pos x="9" y="0"/>
                        </a:cxn>
                        <a:cxn ang="0">
                          <a:pos x="5" y="3"/>
                        </a:cxn>
                        <a:cxn ang="0">
                          <a:pos x="2" y="8"/>
                        </a:cxn>
                        <a:cxn ang="0">
                          <a:pos x="0" y="14"/>
                        </a:cxn>
                        <a:cxn ang="0">
                          <a:pos x="0" y="14"/>
                        </a:cxn>
                        <a:cxn ang="0">
                          <a:pos x="2" y="18"/>
                        </a:cxn>
                        <a:cxn ang="0">
                          <a:pos x="5" y="23"/>
                        </a:cxn>
                        <a:cxn ang="0">
                          <a:pos x="9" y="26"/>
                        </a:cxn>
                        <a:cxn ang="0">
                          <a:pos x="14" y="27"/>
                        </a:cxn>
                        <a:cxn ang="0">
                          <a:pos x="14" y="27"/>
                        </a:cxn>
                        <a:cxn ang="0">
                          <a:pos x="18" y="26"/>
                        </a:cxn>
                        <a:cxn ang="0">
                          <a:pos x="23" y="23"/>
                        </a:cxn>
                        <a:cxn ang="0">
                          <a:pos x="26" y="18"/>
                        </a:cxn>
                        <a:cxn ang="0">
                          <a:pos x="27" y="14"/>
                        </a:cxn>
                        <a:cxn ang="0">
                          <a:pos x="27" y="14"/>
                        </a:cxn>
                      </a:cxnLst>
                      <a:rect l="0" t="0" r="r" b="b"/>
                      <a:pathLst>
                        <a:path w="27" h="27">
                          <a:moveTo>
                            <a:pt x="27" y="14"/>
                          </a:moveTo>
                          <a:lnTo>
                            <a:pt x="27" y="14"/>
                          </a:lnTo>
                          <a:lnTo>
                            <a:pt x="26" y="8"/>
                          </a:lnTo>
                          <a:lnTo>
                            <a:pt x="23" y="3"/>
                          </a:lnTo>
                          <a:lnTo>
                            <a:pt x="18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9" y="0"/>
                          </a:lnTo>
                          <a:lnTo>
                            <a:pt x="5" y="3"/>
                          </a:lnTo>
                          <a:lnTo>
                            <a:pt x="2" y="8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2" y="18"/>
                          </a:lnTo>
                          <a:lnTo>
                            <a:pt x="5" y="23"/>
                          </a:lnTo>
                          <a:lnTo>
                            <a:pt x="9" y="26"/>
                          </a:lnTo>
                          <a:lnTo>
                            <a:pt x="14" y="27"/>
                          </a:lnTo>
                          <a:lnTo>
                            <a:pt x="14" y="27"/>
                          </a:lnTo>
                          <a:lnTo>
                            <a:pt x="18" y="26"/>
                          </a:lnTo>
                          <a:lnTo>
                            <a:pt x="23" y="23"/>
                          </a:lnTo>
                          <a:lnTo>
                            <a:pt x="26" y="18"/>
                          </a:lnTo>
                          <a:lnTo>
                            <a:pt x="27" y="14"/>
                          </a:lnTo>
                          <a:lnTo>
                            <a:pt x="27" y="14"/>
                          </a:lnTo>
                          <a:close/>
                        </a:path>
                      </a:pathLst>
                    </a:custGeom>
                    <a:solidFill>
                      <a:srgbClr val="33A02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37" name="Freeform 13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641475" y="2716213"/>
                      <a:ext cx="52388" cy="53975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7"/>
                        </a:cxn>
                        <a:cxn ang="0">
                          <a:pos x="6" y="17"/>
                        </a:cxn>
                        <a:cxn ang="0">
                          <a:pos x="8" y="12"/>
                        </a:cxn>
                        <a:cxn ang="0">
                          <a:pos x="9" y="9"/>
                        </a:cxn>
                        <a:cxn ang="0">
                          <a:pos x="12" y="6"/>
                        </a:cxn>
                        <a:cxn ang="0">
                          <a:pos x="17" y="6"/>
                        </a:cxn>
                        <a:cxn ang="0">
                          <a:pos x="17" y="6"/>
                        </a:cxn>
                        <a:cxn ang="0">
                          <a:pos x="21" y="6"/>
                        </a:cxn>
                        <a:cxn ang="0">
                          <a:pos x="24" y="9"/>
                        </a:cxn>
                        <a:cxn ang="0">
                          <a:pos x="26" y="12"/>
                        </a:cxn>
                        <a:cxn ang="0">
                          <a:pos x="27" y="17"/>
                        </a:cxn>
                        <a:cxn ang="0">
                          <a:pos x="27" y="17"/>
                        </a:cxn>
                        <a:cxn ang="0">
                          <a:pos x="26" y="20"/>
                        </a:cxn>
                        <a:cxn ang="0">
                          <a:pos x="24" y="24"/>
                        </a:cxn>
                        <a:cxn ang="0">
                          <a:pos x="21" y="26"/>
                        </a:cxn>
                        <a:cxn ang="0">
                          <a:pos x="17" y="27"/>
                        </a:cxn>
                        <a:cxn ang="0">
                          <a:pos x="17" y="27"/>
                        </a:cxn>
                        <a:cxn ang="0">
                          <a:pos x="12" y="26"/>
                        </a:cxn>
                        <a:cxn ang="0">
                          <a:pos x="9" y="24"/>
                        </a:cxn>
                        <a:cxn ang="0">
                          <a:pos x="8" y="20"/>
                        </a:cxn>
                        <a:cxn ang="0">
                          <a:pos x="6" y="17"/>
                        </a:cxn>
                        <a:cxn ang="0">
                          <a:pos x="6" y="17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  <a:cxn ang="0">
                          <a:pos x="2" y="23"/>
                        </a:cxn>
                        <a:cxn ang="0">
                          <a:pos x="6" y="29"/>
                        </a:cxn>
                        <a:cxn ang="0">
                          <a:pos x="11" y="32"/>
                        </a:cxn>
                        <a:cxn ang="0">
                          <a:pos x="17" y="34"/>
                        </a:cxn>
                        <a:cxn ang="0">
                          <a:pos x="17" y="34"/>
                        </a:cxn>
                        <a:cxn ang="0">
                          <a:pos x="23" y="32"/>
                        </a:cxn>
                        <a:cxn ang="0">
                          <a:pos x="29" y="29"/>
                        </a:cxn>
                        <a:cxn ang="0">
                          <a:pos x="32" y="23"/>
                        </a:cxn>
                        <a:cxn ang="0">
                          <a:pos x="33" y="17"/>
                        </a:cxn>
                        <a:cxn ang="0">
                          <a:pos x="33" y="17"/>
                        </a:cxn>
                        <a:cxn ang="0">
                          <a:pos x="32" y="11"/>
                        </a:cxn>
                        <a:cxn ang="0">
                          <a:pos x="29" y="5"/>
                        </a:cxn>
                        <a:cxn ang="0">
                          <a:pos x="23" y="2"/>
                        </a:cxn>
                        <a:cxn ang="0">
                          <a:pos x="17" y="0"/>
                        </a:cxn>
                        <a:cxn ang="0">
                          <a:pos x="17" y="0"/>
                        </a:cxn>
                        <a:cxn ang="0">
                          <a:pos x="11" y="2"/>
                        </a:cxn>
                        <a:cxn ang="0">
                          <a:pos x="6" y="5"/>
                        </a:cxn>
                        <a:cxn ang="0">
                          <a:pos x="2" y="11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</a:cxnLst>
                      <a:rect l="0" t="0" r="r" b="b"/>
                      <a:pathLst>
                        <a:path w="33" h="34">
                          <a:moveTo>
                            <a:pt x="6" y="17"/>
                          </a:moveTo>
                          <a:lnTo>
                            <a:pt x="6" y="17"/>
                          </a:lnTo>
                          <a:lnTo>
                            <a:pt x="8" y="12"/>
                          </a:lnTo>
                          <a:lnTo>
                            <a:pt x="9" y="9"/>
                          </a:lnTo>
                          <a:lnTo>
                            <a:pt x="12" y="6"/>
                          </a:lnTo>
                          <a:lnTo>
                            <a:pt x="17" y="6"/>
                          </a:lnTo>
                          <a:lnTo>
                            <a:pt x="17" y="6"/>
                          </a:lnTo>
                          <a:lnTo>
                            <a:pt x="21" y="6"/>
                          </a:lnTo>
                          <a:lnTo>
                            <a:pt x="24" y="9"/>
                          </a:lnTo>
                          <a:lnTo>
                            <a:pt x="26" y="12"/>
                          </a:lnTo>
                          <a:lnTo>
                            <a:pt x="27" y="17"/>
                          </a:lnTo>
                          <a:lnTo>
                            <a:pt x="27" y="17"/>
                          </a:lnTo>
                          <a:lnTo>
                            <a:pt x="26" y="20"/>
                          </a:lnTo>
                          <a:lnTo>
                            <a:pt x="24" y="24"/>
                          </a:lnTo>
                          <a:lnTo>
                            <a:pt x="21" y="26"/>
                          </a:lnTo>
                          <a:lnTo>
                            <a:pt x="17" y="27"/>
                          </a:lnTo>
                          <a:lnTo>
                            <a:pt x="17" y="27"/>
                          </a:lnTo>
                          <a:lnTo>
                            <a:pt x="12" y="26"/>
                          </a:lnTo>
                          <a:lnTo>
                            <a:pt x="9" y="24"/>
                          </a:lnTo>
                          <a:lnTo>
                            <a:pt x="8" y="20"/>
                          </a:lnTo>
                          <a:lnTo>
                            <a:pt x="6" y="17"/>
                          </a:lnTo>
                          <a:lnTo>
                            <a:pt x="6" y="17"/>
                          </a:lnTo>
                          <a:close/>
                          <a:moveTo>
                            <a:pt x="0" y="17"/>
                          </a:moveTo>
                          <a:lnTo>
                            <a:pt x="0" y="17"/>
                          </a:lnTo>
                          <a:lnTo>
                            <a:pt x="2" y="23"/>
                          </a:lnTo>
                          <a:lnTo>
                            <a:pt x="6" y="29"/>
                          </a:lnTo>
                          <a:lnTo>
                            <a:pt x="11" y="32"/>
                          </a:lnTo>
                          <a:lnTo>
                            <a:pt x="17" y="34"/>
                          </a:lnTo>
                          <a:lnTo>
                            <a:pt x="17" y="34"/>
                          </a:lnTo>
                          <a:lnTo>
                            <a:pt x="23" y="32"/>
                          </a:lnTo>
                          <a:lnTo>
                            <a:pt x="29" y="29"/>
                          </a:lnTo>
                          <a:lnTo>
                            <a:pt x="32" y="23"/>
                          </a:lnTo>
                          <a:lnTo>
                            <a:pt x="33" y="17"/>
                          </a:lnTo>
                          <a:lnTo>
                            <a:pt x="33" y="17"/>
                          </a:lnTo>
                          <a:lnTo>
                            <a:pt x="32" y="11"/>
                          </a:lnTo>
                          <a:lnTo>
                            <a:pt x="29" y="5"/>
                          </a:lnTo>
                          <a:lnTo>
                            <a:pt x="23" y="2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1" y="2"/>
                          </a:lnTo>
                          <a:lnTo>
                            <a:pt x="6" y="5"/>
                          </a:lnTo>
                          <a:lnTo>
                            <a:pt x="2" y="11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38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1636713" y="2786063"/>
                      <a:ext cx="61913" cy="65087"/>
                    </a:xfrm>
                    <a:custGeom>
                      <a:avLst/>
                      <a:gdLst/>
                      <a:ahLst/>
                      <a:cxnLst>
                        <a:cxn ang="0">
                          <a:pos x="39" y="21"/>
                        </a:cxn>
                        <a:cxn ang="0">
                          <a:pos x="39" y="21"/>
                        </a:cxn>
                        <a:cxn ang="0">
                          <a:pos x="38" y="14"/>
                        </a:cxn>
                        <a:cxn ang="0">
                          <a:pos x="33" y="6"/>
                        </a:cxn>
                        <a:cxn ang="0">
                          <a:pos x="27" y="2"/>
                        </a:cxn>
                        <a:cxn ang="0">
                          <a:pos x="20" y="0"/>
                        </a:cxn>
                        <a:cxn ang="0">
                          <a:pos x="20" y="0"/>
                        </a:cxn>
                        <a:cxn ang="0">
                          <a:pos x="12" y="2"/>
                        </a:cxn>
                        <a:cxn ang="0">
                          <a:pos x="6" y="6"/>
                        </a:cxn>
                        <a:cxn ang="0">
                          <a:pos x="1" y="14"/>
                        </a:cxn>
                        <a:cxn ang="0">
                          <a:pos x="0" y="21"/>
                        </a:cxn>
                        <a:cxn ang="0">
                          <a:pos x="0" y="21"/>
                        </a:cxn>
                        <a:cxn ang="0">
                          <a:pos x="1" y="29"/>
                        </a:cxn>
                        <a:cxn ang="0">
                          <a:pos x="6" y="35"/>
                        </a:cxn>
                        <a:cxn ang="0">
                          <a:pos x="12" y="39"/>
                        </a:cxn>
                        <a:cxn ang="0">
                          <a:pos x="20" y="41"/>
                        </a:cxn>
                        <a:cxn ang="0">
                          <a:pos x="20" y="41"/>
                        </a:cxn>
                        <a:cxn ang="0">
                          <a:pos x="27" y="39"/>
                        </a:cxn>
                        <a:cxn ang="0">
                          <a:pos x="33" y="35"/>
                        </a:cxn>
                        <a:cxn ang="0">
                          <a:pos x="38" y="29"/>
                        </a:cxn>
                        <a:cxn ang="0">
                          <a:pos x="39" y="21"/>
                        </a:cxn>
                        <a:cxn ang="0">
                          <a:pos x="39" y="21"/>
                        </a:cxn>
                      </a:cxnLst>
                      <a:rect l="0" t="0" r="r" b="b"/>
                      <a:pathLst>
                        <a:path w="39" h="41">
                          <a:moveTo>
                            <a:pt x="39" y="21"/>
                          </a:moveTo>
                          <a:lnTo>
                            <a:pt x="39" y="21"/>
                          </a:lnTo>
                          <a:lnTo>
                            <a:pt x="38" y="14"/>
                          </a:lnTo>
                          <a:lnTo>
                            <a:pt x="33" y="6"/>
                          </a:lnTo>
                          <a:lnTo>
                            <a:pt x="27" y="2"/>
                          </a:lnTo>
                          <a:lnTo>
                            <a:pt x="20" y="0"/>
                          </a:lnTo>
                          <a:lnTo>
                            <a:pt x="20" y="0"/>
                          </a:lnTo>
                          <a:lnTo>
                            <a:pt x="12" y="2"/>
                          </a:lnTo>
                          <a:lnTo>
                            <a:pt x="6" y="6"/>
                          </a:lnTo>
                          <a:lnTo>
                            <a:pt x="1" y="14"/>
                          </a:lnTo>
                          <a:lnTo>
                            <a:pt x="0" y="21"/>
                          </a:lnTo>
                          <a:lnTo>
                            <a:pt x="0" y="21"/>
                          </a:lnTo>
                          <a:lnTo>
                            <a:pt x="1" y="29"/>
                          </a:lnTo>
                          <a:lnTo>
                            <a:pt x="6" y="35"/>
                          </a:lnTo>
                          <a:lnTo>
                            <a:pt x="12" y="39"/>
                          </a:lnTo>
                          <a:lnTo>
                            <a:pt x="20" y="41"/>
                          </a:lnTo>
                          <a:lnTo>
                            <a:pt x="20" y="41"/>
                          </a:lnTo>
                          <a:lnTo>
                            <a:pt x="27" y="39"/>
                          </a:lnTo>
                          <a:lnTo>
                            <a:pt x="33" y="35"/>
                          </a:lnTo>
                          <a:lnTo>
                            <a:pt x="38" y="29"/>
                          </a:lnTo>
                          <a:lnTo>
                            <a:pt x="39" y="21"/>
                          </a:lnTo>
                          <a:lnTo>
                            <a:pt x="39" y="21"/>
                          </a:lnTo>
                          <a:close/>
                        </a:path>
                      </a:pathLst>
                    </a:custGeom>
                    <a:solidFill>
                      <a:srgbClr val="8C8C8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39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1646238" y="2798763"/>
                      <a:ext cx="42863" cy="42862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13"/>
                        </a:cxn>
                        <a:cxn ang="0">
                          <a:pos x="27" y="13"/>
                        </a:cxn>
                        <a:cxn ang="0">
                          <a:pos x="26" y="7"/>
                        </a:cxn>
                        <a:cxn ang="0">
                          <a:pos x="23" y="3"/>
                        </a:cxn>
                        <a:cxn ang="0">
                          <a:pos x="18" y="0"/>
                        </a:cxn>
                        <a:cxn ang="0">
                          <a:pos x="14" y="0"/>
                        </a:cxn>
                        <a:cxn ang="0">
                          <a:pos x="14" y="0"/>
                        </a:cxn>
                        <a:cxn ang="0">
                          <a:pos x="9" y="0"/>
                        </a:cxn>
                        <a:cxn ang="0">
                          <a:pos x="5" y="3"/>
                        </a:cxn>
                        <a:cxn ang="0">
                          <a:pos x="2" y="7"/>
                        </a:cxn>
                        <a:cxn ang="0">
                          <a:pos x="0" y="13"/>
                        </a:cxn>
                        <a:cxn ang="0">
                          <a:pos x="0" y="13"/>
                        </a:cxn>
                        <a:cxn ang="0">
                          <a:pos x="2" y="18"/>
                        </a:cxn>
                        <a:cxn ang="0">
                          <a:pos x="5" y="22"/>
                        </a:cxn>
                        <a:cxn ang="0">
                          <a:pos x="9" y="25"/>
                        </a:cxn>
                        <a:cxn ang="0">
                          <a:pos x="14" y="27"/>
                        </a:cxn>
                        <a:cxn ang="0">
                          <a:pos x="14" y="27"/>
                        </a:cxn>
                        <a:cxn ang="0">
                          <a:pos x="18" y="25"/>
                        </a:cxn>
                        <a:cxn ang="0">
                          <a:pos x="23" y="22"/>
                        </a:cxn>
                        <a:cxn ang="0">
                          <a:pos x="26" y="18"/>
                        </a:cxn>
                        <a:cxn ang="0">
                          <a:pos x="27" y="13"/>
                        </a:cxn>
                        <a:cxn ang="0">
                          <a:pos x="27" y="13"/>
                        </a:cxn>
                      </a:cxnLst>
                      <a:rect l="0" t="0" r="r" b="b"/>
                      <a:pathLst>
                        <a:path w="27" h="27">
                          <a:moveTo>
                            <a:pt x="27" y="13"/>
                          </a:moveTo>
                          <a:lnTo>
                            <a:pt x="27" y="13"/>
                          </a:lnTo>
                          <a:lnTo>
                            <a:pt x="26" y="7"/>
                          </a:lnTo>
                          <a:lnTo>
                            <a:pt x="23" y="3"/>
                          </a:lnTo>
                          <a:lnTo>
                            <a:pt x="18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9" y="0"/>
                          </a:lnTo>
                          <a:lnTo>
                            <a:pt x="5" y="3"/>
                          </a:lnTo>
                          <a:lnTo>
                            <a:pt x="2" y="7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2" y="18"/>
                          </a:lnTo>
                          <a:lnTo>
                            <a:pt x="5" y="22"/>
                          </a:lnTo>
                          <a:lnTo>
                            <a:pt x="9" y="25"/>
                          </a:lnTo>
                          <a:lnTo>
                            <a:pt x="14" y="27"/>
                          </a:lnTo>
                          <a:lnTo>
                            <a:pt x="14" y="27"/>
                          </a:lnTo>
                          <a:lnTo>
                            <a:pt x="18" y="25"/>
                          </a:lnTo>
                          <a:lnTo>
                            <a:pt x="23" y="22"/>
                          </a:lnTo>
                          <a:lnTo>
                            <a:pt x="26" y="18"/>
                          </a:lnTo>
                          <a:lnTo>
                            <a:pt x="27" y="13"/>
                          </a:lnTo>
                          <a:lnTo>
                            <a:pt x="27" y="13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40" name="Freeform 139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641475" y="2794000"/>
                      <a:ext cx="52388" cy="52387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6"/>
                        </a:cxn>
                        <a:cxn ang="0">
                          <a:pos x="6" y="16"/>
                        </a:cxn>
                        <a:cxn ang="0">
                          <a:pos x="8" y="12"/>
                        </a:cxn>
                        <a:cxn ang="0">
                          <a:pos x="9" y="9"/>
                        </a:cxn>
                        <a:cxn ang="0">
                          <a:pos x="12" y="6"/>
                        </a:cxn>
                        <a:cxn ang="0">
                          <a:pos x="17" y="6"/>
                        </a:cxn>
                        <a:cxn ang="0">
                          <a:pos x="17" y="6"/>
                        </a:cxn>
                        <a:cxn ang="0">
                          <a:pos x="21" y="6"/>
                        </a:cxn>
                        <a:cxn ang="0">
                          <a:pos x="24" y="9"/>
                        </a:cxn>
                        <a:cxn ang="0">
                          <a:pos x="26" y="12"/>
                        </a:cxn>
                        <a:cxn ang="0">
                          <a:pos x="27" y="16"/>
                        </a:cxn>
                        <a:cxn ang="0">
                          <a:pos x="27" y="16"/>
                        </a:cxn>
                        <a:cxn ang="0">
                          <a:pos x="26" y="19"/>
                        </a:cxn>
                        <a:cxn ang="0">
                          <a:pos x="24" y="24"/>
                        </a:cxn>
                        <a:cxn ang="0">
                          <a:pos x="21" y="25"/>
                        </a:cxn>
                        <a:cxn ang="0">
                          <a:pos x="17" y="27"/>
                        </a:cxn>
                        <a:cxn ang="0">
                          <a:pos x="17" y="27"/>
                        </a:cxn>
                        <a:cxn ang="0">
                          <a:pos x="12" y="25"/>
                        </a:cxn>
                        <a:cxn ang="0">
                          <a:pos x="9" y="24"/>
                        </a:cxn>
                        <a:cxn ang="0">
                          <a:pos x="8" y="19"/>
                        </a:cxn>
                        <a:cxn ang="0">
                          <a:pos x="6" y="16"/>
                        </a:cxn>
                        <a:cxn ang="0">
                          <a:pos x="6" y="16"/>
                        </a:cxn>
                        <a:cxn ang="0">
                          <a:pos x="0" y="16"/>
                        </a:cxn>
                        <a:cxn ang="0">
                          <a:pos x="0" y="16"/>
                        </a:cxn>
                        <a:cxn ang="0">
                          <a:pos x="2" y="22"/>
                        </a:cxn>
                        <a:cxn ang="0">
                          <a:pos x="6" y="28"/>
                        </a:cxn>
                        <a:cxn ang="0">
                          <a:pos x="11" y="31"/>
                        </a:cxn>
                        <a:cxn ang="0">
                          <a:pos x="17" y="33"/>
                        </a:cxn>
                        <a:cxn ang="0">
                          <a:pos x="17" y="33"/>
                        </a:cxn>
                        <a:cxn ang="0">
                          <a:pos x="23" y="31"/>
                        </a:cxn>
                        <a:cxn ang="0">
                          <a:pos x="29" y="28"/>
                        </a:cxn>
                        <a:cxn ang="0">
                          <a:pos x="32" y="22"/>
                        </a:cxn>
                        <a:cxn ang="0">
                          <a:pos x="33" y="16"/>
                        </a:cxn>
                        <a:cxn ang="0">
                          <a:pos x="33" y="16"/>
                        </a:cxn>
                        <a:cxn ang="0">
                          <a:pos x="32" y="10"/>
                        </a:cxn>
                        <a:cxn ang="0">
                          <a:pos x="29" y="4"/>
                        </a:cxn>
                        <a:cxn ang="0">
                          <a:pos x="23" y="1"/>
                        </a:cxn>
                        <a:cxn ang="0">
                          <a:pos x="17" y="0"/>
                        </a:cxn>
                        <a:cxn ang="0">
                          <a:pos x="17" y="0"/>
                        </a:cxn>
                        <a:cxn ang="0">
                          <a:pos x="11" y="1"/>
                        </a:cxn>
                        <a:cxn ang="0">
                          <a:pos x="6" y="4"/>
                        </a:cxn>
                        <a:cxn ang="0">
                          <a:pos x="2" y="10"/>
                        </a:cxn>
                        <a:cxn ang="0">
                          <a:pos x="0" y="16"/>
                        </a:cxn>
                        <a:cxn ang="0">
                          <a:pos x="0" y="16"/>
                        </a:cxn>
                      </a:cxnLst>
                      <a:rect l="0" t="0" r="r" b="b"/>
                      <a:pathLst>
                        <a:path w="33" h="33">
                          <a:moveTo>
                            <a:pt x="6" y="16"/>
                          </a:moveTo>
                          <a:lnTo>
                            <a:pt x="6" y="16"/>
                          </a:lnTo>
                          <a:lnTo>
                            <a:pt x="8" y="12"/>
                          </a:lnTo>
                          <a:lnTo>
                            <a:pt x="9" y="9"/>
                          </a:lnTo>
                          <a:lnTo>
                            <a:pt x="12" y="6"/>
                          </a:lnTo>
                          <a:lnTo>
                            <a:pt x="17" y="6"/>
                          </a:lnTo>
                          <a:lnTo>
                            <a:pt x="17" y="6"/>
                          </a:lnTo>
                          <a:lnTo>
                            <a:pt x="21" y="6"/>
                          </a:lnTo>
                          <a:lnTo>
                            <a:pt x="24" y="9"/>
                          </a:lnTo>
                          <a:lnTo>
                            <a:pt x="26" y="12"/>
                          </a:lnTo>
                          <a:lnTo>
                            <a:pt x="27" y="16"/>
                          </a:lnTo>
                          <a:lnTo>
                            <a:pt x="27" y="16"/>
                          </a:lnTo>
                          <a:lnTo>
                            <a:pt x="26" y="19"/>
                          </a:lnTo>
                          <a:lnTo>
                            <a:pt x="24" y="24"/>
                          </a:lnTo>
                          <a:lnTo>
                            <a:pt x="21" y="25"/>
                          </a:lnTo>
                          <a:lnTo>
                            <a:pt x="17" y="27"/>
                          </a:lnTo>
                          <a:lnTo>
                            <a:pt x="17" y="27"/>
                          </a:lnTo>
                          <a:lnTo>
                            <a:pt x="12" y="25"/>
                          </a:lnTo>
                          <a:lnTo>
                            <a:pt x="9" y="24"/>
                          </a:lnTo>
                          <a:lnTo>
                            <a:pt x="8" y="19"/>
                          </a:lnTo>
                          <a:lnTo>
                            <a:pt x="6" y="16"/>
                          </a:lnTo>
                          <a:lnTo>
                            <a:pt x="6" y="16"/>
                          </a:lnTo>
                          <a:close/>
                          <a:moveTo>
                            <a:pt x="0" y="16"/>
                          </a:moveTo>
                          <a:lnTo>
                            <a:pt x="0" y="16"/>
                          </a:lnTo>
                          <a:lnTo>
                            <a:pt x="2" y="22"/>
                          </a:lnTo>
                          <a:lnTo>
                            <a:pt x="6" y="28"/>
                          </a:lnTo>
                          <a:lnTo>
                            <a:pt x="11" y="31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23" y="31"/>
                          </a:lnTo>
                          <a:lnTo>
                            <a:pt x="29" y="28"/>
                          </a:lnTo>
                          <a:lnTo>
                            <a:pt x="32" y="22"/>
                          </a:lnTo>
                          <a:lnTo>
                            <a:pt x="33" y="16"/>
                          </a:lnTo>
                          <a:lnTo>
                            <a:pt x="33" y="16"/>
                          </a:lnTo>
                          <a:lnTo>
                            <a:pt x="32" y="10"/>
                          </a:lnTo>
                          <a:lnTo>
                            <a:pt x="29" y="4"/>
                          </a:lnTo>
                          <a:lnTo>
                            <a:pt x="23" y="1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1" y="1"/>
                          </a:lnTo>
                          <a:lnTo>
                            <a:pt x="6" y="4"/>
                          </a:lnTo>
                          <a:lnTo>
                            <a:pt x="2" y="10"/>
                          </a:lnTo>
                          <a:lnTo>
                            <a:pt x="0" y="16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41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1679575" y="2438400"/>
                      <a:ext cx="322263" cy="103187"/>
                    </a:xfrm>
                    <a:custGeom>
                      <a:avLst/>
                      <a:gdLst/>
                      <a:ahLst/>
                      <a:cxnLst>
                        <a:cxn ang="0">
                          <a:pos x="203" y="59"/>
                        </a:cxn>
                        <a:cxn ang="0">
                          <a:pos x="0" y="65"/>
                        </a:cxn>
                        <a:cxn ang="0">
                          <a:pos x="0" y="10"/>
                        </a:cxn>
                        <a:cxn ang="0">
                          <a:pos x="203" y="0"/>
                        </a:cxn>
                        <a:cxn ang="0">
                          <a:pos x="203" y="59"/>
                        </a:cxn>
                      </a:cxnLst>
                      <a:rect l="0" t="0" r="r" b="b"/>
                      <a:pathLst>
                        <a:path w="203" h="65">
                          <a:moveTo>
                            <a:pt x="203" y="59"/>
                          </a:moveTo>
                          <a:lnTo>
                            <a:pt x="0" y="65"/>
                          </a:lnTo>
                          <a:lnTo>
                            <a:pt x="0" y="10"/>
                          </a:lnTo>
                          <a:lnTo>
                            <a:pt x="203" y="0"/>
                          </a:lnTo>
                          <a:lnTo>
                            <a:pt x="203" y="59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42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1679575" y="2481263"/>
                      <a:ext cx="309563" cy="50800"/>
                    </a:xfrm>
                    <a:custGeom>
                      <a:avLst/>
                      <a:gdLst/>
                      <a:ahLst/>
                      <a:cxnLst>
                        <a:cxn ang="0">
                          <a:pos x="195" y="26"/>
                        </a:cxn>
                        <a:cxn ang="0">
                          <a:pos x="0" y="32"/>
                        </a:cxn>
                        <a:cxn ang="0">
                          <a:pos x="0" y="12"/>
                        </a:cxn>
                        <a:cxn ang="0">
                          <a:pos x="195" y="0"/>
                        </a:cxn>
                        <a:cxn ang="0">
                          <a:pos x="195" y="26"/>
                        </a:cxn>
                      </a:cxnLst>
                      <a:rect l="0" t="0" r="r" b="b"/>
                      <a:pathLst>
                        <a:path w="195" h="32">
                          <a:moveTo>
                            <a:pt x="195" y="26"/>
                          </a:moveTo>
                          <a:lnTo>
                            <a:pt x="0" y="32"/>
                          </a:lnTo>
                          <a:lnTo>
                            <a:pt x="0" y="12"/>
                          </a:lnTo>
                          <a:lnTo>
                            <a:pt x="195" y="0"/>
                          </a:lnTo>
                          <a:lnTo>
                            <a:pt x="195" y="26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43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90700" y="2749550"/>
                      <a:ext cx="230188" cy="20637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44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1790700" y="2740025"/>
                      <a:ext cx="230188" cy="222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2"/>
                        </a:cxn>
                        <a:cxn ang="0">
                          <a:pos x="145" y="14"/>
                        </a:cxn>
                        <a:cxn ang="0">
                          <a:pos x="145" y="2"/>
                        </a:cxn>
                        <a:cxn ang="0">
                          <a:pos x="0" y="0"/>
                        </a:cxn>
                        <a:cxn ang="0">
                          <a:pos x="0" y="12"/>
                        </a:cxn>
                      </a:cxnLst>
                      <a:rect l="0" t="0" r="r" b="b"/>
                      <a:pathLst>
                        <a:path w="145" h="14">
                          <a:moveTo>
                            <a:pt x="0" y="12"/>
                          </a:moveTo>
                          <a:lnTo>
                            <a:pt x="145" y="14"/>
                          </a:lnTo>
                          <a:lnTo>
                            <a:pt x="145" y="2"/>
                          </a:lnTo>
                          <a:lnTo>
                            <a:pt x="0" y="0"/>
                          </a:lnTo>
                          <a:lnTo>
                            <a:pt x="0" y="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45" name="Freeform 3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600200" y="2360613"/>
                      <a:ext cx="958850" cy="1249362"/>
                    </a:xfrm>
                    <a:custGeom>
                      <a:avLst/>
                      <a:gdLst/>
                      <a:ahLst/>
                      <a:cxnLst>
                        <a:cxn ang="0">
                          <a:pos x="592" y="645"/>
                        </a:cxn>
                        <a:cxn ang="0">
                          <a:pos x="333" y="18"/>
                        </a:cxn>
                        <a:cxn ang="0">
                          <a:pos x="592" y="58"/>
                        </a:cxn>
                        <a:cxn ang="0">
                          <a:pos x="592" y="645"/>
                        </a:cxn>
                        <a:cxn ang="0">
                          <a:pos x="304" y="770"/>
                        </a:cxn>
                        <a:cxn ang="0">
                          <a:pos x="297" y="773"/>
                        </a:cxn>
                        <a:cxn ang="0">
                          <a:pos x="297" y="12"/>
                        </a:cxn>
                        <a:cxn ang="0">
                          <a:pos x="304" y="14"/>
                        </a:cxn>
                        <a:cxn ang="0">
                          <a:pos x="321" y="763"/>
                        </a:cxn>
                        <a:cxn ang="0">
                          <a:pos x="304" y="770"/>
                        </a:cxn>
                        <a:cxn ang="0">
                          <a:pos x="286" y="775"/>
                        </a:cxn>
                        <a:cxn ang="0">
                          <a:pos x="221" y="770"/>
                        </a:cxn>
                        <a:cxn ang="0">
                          <a:pos x="124" y="761"/>
                        </a:cxn>
                        <a:cxn ang="0">
                          <a:pos x="61" y="752"/>
                        </a:cxn>
                        <a:cxn ang="0">
                          <a:pos x="15" y="740"/>
                        </a:cxn>
                        <a:cxn ang="0">
                          <a:pos x="14" y="739"/>
                        </a:cxn>
                        <a:cxn ang="0">
                          <a:pos x="12" y="734"/>
                        </a:cxn>
                        <a:cxn ang="0">
                          <a:pos x="12" y="29"/>
                        </a:cxn>
                        <a:cxn ang="0">
                          <a:pos x="285" y="12"/>
                        </a:cxn>
                        <a:cxn ang="0">
                          <a:pos x="291" y="12"/>
                        </a:cxn>
                        <a:cxn ang="0">
                          <a:pos x="291" y="773"/>
                        </a:cxn>
                        <a:cxn ang="0">
                          <a:pos x="286" y="775"/>
                        </a:cxn>
                        <a:cxn ang="0">
                          <a:pos x="306" y="2"/>
                        </a:cxn>
                        <a:cxn ang="0">
                          <a:pos x="291" y="0"/>
                        </a:cxn>
                        <a:cxn ang="0">
                          <a:pos x="285" y="0"/>
                        </a:cxn>
                        <a:cxn ang="0">
                          <a:pos x="5" y="17"/>
                        </a:cxn>
                        <a:cxn ang="0">
                          <a:pos x="0" y="23"/>
                        </a:cxn>
                        <a:cxn ang="0">
                          <a:pos x="0" y="734"/>
                        </a:cxn>
                        <a:cxn ang="0">
                          <a:pos x="2" y="743"/>
                        </a:cxn>
                        <a:cxn ang="0">
                          <a:pos x="9" y="751"/>
                        </a:cxn>
                        <a:cxn ang="0">
                          <a:pos x="11" y="751"/>
                        </a:cxn>
                        <a:cxn ang="0">
                          <a:pos x="38" y="758"/>
                        </a:cxn>
                        <a:cxn ang="0">
                          <a:pos x="87" y="769"/>
                        </a:cxn>
                        <a:cxn ang="0">
                          <a:pos x="167" y="779"/>
                        </a:cxn>
                        <a:cxn ang="0">
                          <a:pos x="285" y="787"/>
                        </a:cxn>
                        <a:cxn ang="0">
                          <a:pos x="292" y="785"/>
                        </a:cxn>
                        <a:cxn ang="0">
                          <a:pos x="309" y="782"/>
                        </a:cxn>
                        <a:cxn ang="0">
                          <a:pos x="599" y="655"/>
                        </a:cxn>
                        <a:cxn ang="0">
                          <a:pos x="604" y="649"/>
                        </a:cxn>
                        <a:cxn ang="0">
                          <a:pos x="604" y="52"/>
                        </a:cxn>
                        <a:cxn ang="0">
                          <a:pos x="598" y="46"/>
                        </a:cxn>
                      </a:cxnLst>
                      <a:rect l="0" t="0" r="r" b="b"/>
                      <a:pathLst>
                        <a:path w="604" h="787">
                          <a:moveTo>
                            <a:pt x="592" y="645"/>
                          </a:moveTo>
                          <a:lnTo>
                            <a:pt x="592" y="645"/>
                          </a:lnTo>
                          <a:lnTo>
                            <a:pt x="333" y="758"/>
                          </a:lnTo>
                          <a:lnTo>
                            <a:pt x="333" y="18"/>
                          </a:lnTo>
                          <a:lnTo>
                            <a:pt x="333" y="18"/>
                          </a:lnTo>
                          <a:lnTo>
                            <a:pt x="592" y="58"/>
                          </a:lnTo>
                          <a:lnTo>
                            <a:pt x="592" y="58"/>
                          </a:lnTo>
                          <a:lnTo>
                            <a:pt x="592" y="645"/>
                          </a:lnTo>
                          <a:lnTo>
                            <a:pt x="592" y="645"/>
                          </a:lnTo>
                          <a:close/>
                          <a:moveTo>
                            <a:pt x="304" y="770"/>
                          </a:moveTo>
                          <a:lnTo>
                            <a:pt x="304" y="770"/>
                          </a:lnTo>
                          <a:lnTo>
                            <a:pt x="297" y="773"/>
                          </a:lnTo>
                          <a:lnTo>
                            <a:pt x="297" y="12"/>
                          </a:lnTo>
                          <a:lnTo>
                            <a:pt x="297" y="12"/>
                          </a:lnTo>
                          <a:lnTo>
                            <a:pt x="304" y="14"/>
                          </a:lnTo>
                          <a:lnTo>
                            <a:pt x="304" y="14"/>
                          </a:lnTo>
                          <a:lnTo>
                            <a:pt x="321" y="15"/>
                          </a:lnTo>
                          <a:lnTo>
                            <a:pt x="321" y="763"/>
                          </a:lnTo>
                          <a:lnTo>
                            <a:pt x="321" y="763"/>
                          </a:lnTo>
                          <a:lnTo>
                            <a:pt x="304" y="770"/>
                          </a:lnTo>
                          <a:lnTo>
                            <a:pt x="304" y="770"/>
                          </a:lnTo>
                          <a:close/>
                          <a:moveTo>
                            <a:pt x="286" y="775"/>
                          </a:moveTo>
                          <a:lnTo>
                            <a:pt x="286" y="775"/>
                          </a:lnTo>
                          <a:lnTo>
                            <a:pt x="221" y="770"/>
                          </a:lnTo>
                          <a:lnTo>
                            <a:pt x="168" y="767"/>
                          </a:lnTo>
                          <a:lnTo>
                            <a:pt x="124" y="761"/>
                          </a:lnTo>
                          <a:lnTo>
                            <a:pt x="90" y="757"/>
                          </a:lnTo>
                          <a:lnTo>
                            <a:pt x="61" y="752"/>
                          </a:lnTo>
                          <a:lnTo>
                            <a:pt x="40" y="746"/>
                          </a:lnTo>
                          <a:lnTo>
                            <a:pt x="15" y="740"/>
                          </a:lnTo>
                          <a:lnTo>
                            <a:pt x="14" y="739"/>
                          </a:lnTo>
                          <a:lnTo>
                            <a:pt x="14" y="739"/>
                          </a:lnTo>
                          <a:lnTo>
                            <a:pt x="12" y="737"/>
                          </a:lnTo>
                          <a:lnTo>
                            <a:pt x="12" y="734"/>
                          </a:lnTo>
                          <a:lnTo>
                            <a:pt x="12" y="734"/>
                          </a:lnTo>
                          <a:lnTo>
                            <a:pt x="12" y="29"/>
                          </a:lnTo>
                          <a:lnTo>
                            <a:pt x="12" y="29"/>
                          </a:lnTo>
                          <a:lnTo>
                            <a:pt x="285" y="12"/>
                          </a:lnTo>
                          <a:lnTo>
                            <a:pt x="285" y="12"/>
                          </a:lnTo>
                          <a:lnTo>
                            <a:pt x="291" y="12"/>
                          </a:lnTo>
                          <a:lnTo>
                            <a:pt x="291" y="773"/>
                          </a:lnTo>
                          <a:lnTo>
                            <a:pt x="291" y="773"/>
                          </a:lnTo>
                          <a:lnTo>
                            <a:pt x="286" y="775"/>
                          </a:lnTo>
                          <a:lnTo>
                            <a:pt x="286" y="775"/>
                          </a:lnTo>
                          <a:close/>
                          <a:moveTo>
                            <a:pt x="598" y="46"/>
                          </a:moveTo>
                          <a:lnTo>
                            <a:pt x="306" y="2"/>
                          </a:lnTo>
                          <a:lnTo>
                            <a:pt x="306" y="2"/>
                          </a:lnTo>
                          <a:lnTo>
                            <a:pt x="291" y="0"/>
                          </a:lnTo>
                          <a:lnTo>
                            <a:pt x="285" y="0"/>
                          </a:lnTo>
                          <a:lnTo>
                            <a:pt x="285" y="0"/>
                          </a:lnTo>
                          <a:lnTo>
                            <a:pt x="5" y="17"/>
                          </a:lnTo>
                          <a:lnTo>
                            <a:pt x="5" y="17"/>
                          </a:lnTo>
                          <a:lnTo>
                            <a:pt x="2" y="20"/>
                          </a:lnTo>
                          <a:lnTo>
                            <a:pt x="0" y="23"/>
                          </a:lnTo>
                          <a:lnTo>
                            <a:pt x="0" y="734"/>
                          </a:lnTo>
                          <a:lnTo>
                            <a:pt x="0" y="734"/>
                          </a:lnTo>
                          <a:lnTo>
                            <a:pt x="0" y="739"/>
                          </a:lnTo>
                          <a:lnTo>
                            <a:pt x="2" y="743"/>
                          </a:lnTo>
                          <a:lnTo>
                            <a:pt x="5" y="748"/>
                          </a:lnTo>
                          <a:lnTo>
                            <a:pt x="9" y="751"/>
                          </a:lnTo>
                          <a:lnTo>
                            <a:pt x="9" y="751"/>
                          </a:lnTo>
                          <a:lnTo>
                            <a:pt x="11" y="751"/>
                          </a:lnTo>
                          <a:lnTo>
                            <a:pt x="11" y="751"/>
                          </a:lnTo>
                          <a:lnTo>
                            <a:pt x="38" y="758"/>
                          </a:lnTo>
                          <a:lnTo>
                            <a:pt x="59" y="764"/>
                          </a:lnTo>
                          <a:lnTo>
                            <a:pt x="87" y="769"/>
                          </a:lnTo>
                          <a:lnTo>
                            <a:pt x="123" y="773"/>
                          </a:lnTo>
                          <a:lnTo>
                            <a:pt x="167" y="779"/>
                          </a:lnTo>
                          <a:lnTo>
                            <a:pt x="221" y="782"/>
                          </a:lnTo>
                          <a:lnTo>
                            <a:pt x="285" y="787"/>
                          </a:lnTo>
                          <a:lnTo>
                            <a:pt x="285" y="787"/>
                          </a:lnTo>
                          <a:lnTo>
                            <a:pt x="292" y="785"/>
                          </a:lnTo>
                          <a:lnTo>
                            <a:pt x="300" y="785"/>
                          </a:lnTo>
                          <a:lnTo>
                            <a:pt x="309" y="782"/>
                          </a:lnTo>
                          <a:lnTo>
                            <a:pt x="599" y="655"/>
                          </a:lnTo>
                          <a:lnTo>
                            <a:pt x="599" y="655"/>
                          </a:lnTo>
                          <a:lnTo>
                            <a:pt x="603" y="652"/>
                          </a:lnTo>
                          <a:lnTo>
                            <a:pt x="604" y="649"/>
                          </a:lnTo>
                          <a:lnTo>
                            <a:pt x="604" y="52"/>
                          </a:lnTo>
                          <a:lnTo>
                            <a:pt x="604" y="52"/>
                          </a:lnTo>
                          <a:lnTo>
                            <a:pt x="603" y="49"/>
                          </a:lnTo>
                          <a:lnTo>
                            <a:pt x="598" y="46"/>
                          </a:lnTo>
                          <a:lnTo>
                            <a:pt x="598" y="4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46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1646238" y="2935288"/>
                      <a:ext cx="165100" cy="600075"/>
                    </a:xfrm>
                    <a:custGeom>
                      <a:avLst/>
                      <a:gdLst/>
                      <a:ahLst/>
                      <a:cxnLst>
                        <a:cxn ang="0">
                          <a:pos x="64" y="119"/>
                        </a:cxn>
                        <a:cxn ang="0">
                          <a:pos x="64" y="119"/>
                        </a:cxn>
                        <a:cxn ang="0">
                          <a:pos x="65" y="109"/>
                        </a:cxn>
                        <a:cxn ang="0">
                          <a:pos x="67" y="100"/>
                        </a:cxn>
                        <a:cxn ang="0">
                          <a:pos x="71" y="92"/>
                        </a:cxn>
                        <a:cxn ang="0">
                          <a:pos x="76" y="85"/>
                        </a:cxn>
                        <a:cxn ang="0">
                          <a:pos x="82" y="79"/>
                        </a:cxn>
                        <a:cxn ang="0">
                          <a:pos x="89" y="74"/>
                        </a:cxn>
                        <a:cxn ang="0">
                          <a:pos x="97" y="69"/>
                        </a:cxn>
                        <a:cxn ang="0">
                          <a:pos x="104" y="68"/>
                        </a:cxn>
                        <a:cxn ang="0">
                          <a:pos x="104" y="4"/>
                        </a:cxn>
                        <a:cxn ang="0">
                          <a:pos x="0" y="0"/>
                        </a:cxn>
                        <a:cxn ang="0">
                          <a:pos x="0" y="358"/>
                        </a:cxn>
                        <a:cxn ang="0">
                          <a:pos x="0" y="358"/>
                        </a:cxn>
                        <a:cxn ang="0">
                          <a:pos x="29" y="364"/>
                        </a:cxn>
                        <a:cxn ang="0">
                          <a:pos x="62" y="372"/>
                        </a:cxn>
                        <a:cxn ang="0">
                          <a:pos x="104" y="378"/>
                        </a:cxn>
                        <a:cxn ang="0">
                          <a:pos x="104" y="171"/>
                        </a:cxn>
                        <a:cxn ang="0">
                          <a:pos x="104" y="171"/>
                        </a:cxn>
                        <a:cxn ang="0">
                          <a:pos x="97" y="168"/>
                        </a:cxn>
                        <a:cxn ang="0">
                          <a:pos x="89" y="165"/>
                        </a:cxn>
                        <a:cxn ang="0">
                          <a:pos x="82" y="159"/>
                        </a:cxn>
                        <a:cxn ang="0">
                          <a:pos x="76" y="153"/>
                        </a:cxn>
                        <a:cxn ang="0">
                          <a:pos x="71" y="145"/>
                        </a:cxn>
                        <a:cxn ang="0">
                          <a:pos x="67" y="138"/>
                        </a:cxn>
                        <a:cxn ang="0">
                          <a:pos x="65" y="128"/>
                        </a:cxn>
                        <a:cxn ang="0">
                          <a:pos x="64" y="119"/>
                        </a:cxn>
                        <a:cxn ang="0">
                          <a:pos x="64" y="119"/>
                        </a:cxn>
                      </a:cxnLst>
                      <a:rect l="0" t="0" r="r" b="b"/>
                      <a:pathLst>
                        <a:path w="104" h="378">
                          <a:moveTo>
                            <a:pt x="64" y="119"/>
                          </a:moveTo>
                          <a:lnTo>
                            <a:pt x="64" y="119"/>
                          </a:lnTo>
                          <a:lnTo>
                            <a:pt x="65" y="109"/>
                          </a:lnTo>
                          <a:lnTo>
                            <a:pt x="67" y="100"/>
                          </a:lnTo>
                          <a:lnTo>
                            <a:pt x="71" y="92"/>
                          </a:lnTo>
                          <a:lnTo>
                            <a:pt x="76" y="85"/>
                          </a:lnTo>
                          <a:lnTo>
                            <a:pt x="82" y="79"/>
                          </a:lnTo>
                          <a:lnTo>
                            <a:pt x="89" y="74"/>
                          </a:lnTo>
                          <a:lnTo>
                            <a:pt x="97" y="69"/>
                          </a:lnTo>
                          <a:lnTo>
                            <a:pt x="104" y="68"/>
                          </a:lnTo>
                          <a:lnTo>
                            <a:pt x="104" y="4"/>
                          </a:lnTo>
                          <a:lnTo>
                            <a:pt x="0" y="0"/>
                          </a:lnTo>
                          <a:lnTo>
                            <a:pt x="0" y="358"/>
                          </a:lnTo>
                          <a:lnTo>
                            <a:pt x="0" y="358"/>
                          </a:lnTo>
                          <a:lnTo>
                            <a:pt x="29" y="364"/>
                          </a:lnTo>
                          <a:lnTo>
                            <a:pt x="62" y="372"/>
                          </a:lnTo>
                          <a:lnTo>
                            <a:pt x="104" y="378"/>
                          </a:lnTo>
                          <a:lnTo>
                            <a:pt x="104" y="171"/>
                          </a:lnTo>
                          <a:lnTo>
                            <a:pt x="104" y="171"/>
                          </a:lnTo>
                          <a:lnTo>
                            <a:pt x="97" y="168"/>
                          </a:lnTo>
                          <a:lnTo>
                            <a:pt x="89" y="165"/>
                          </a:lnTo>
                          <a:lnTo>
                            <a:pt x="82" y="159"/>
                          </a:lnTo>
                          <a:lnTo>
                            <a:pt x="76" y="153"/>
                          </a:lnTo>
                          <a:lnTo>
                            <a:pt x="71" y="145"/>
                          </a:lnTo>
                          <a:lnTo>
                            <a:pt x="67" y="138"/>
                          </a:lnTo>
                          <a:lnTo>
                            <a:pt x="65" y="128"/>
                          </a:lnTo>
                          <a:lnTo>
                            <a:pt x="64" y="119"/>
                          </a:lnTo>
                          <a:lnTo>
                            <a:pt x="64" y="119"/>
                          </a:lnTo>
                          <a:close/>
                        </a:path>
                      </a:pathLst>
                    </a:custGeom>
                    <a:solidFill>
                      <a:srgbClr val="9E9E9E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47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1836738" y="2941638"/>
                      <a:ext cx="192088" cy="611187"/>
                    </a:xfrm>
                    <a:custGeom>
                      <a:avLst/>
                      <a:gdLst/>
                      <a:ahLst/>
                      <a:cxnLst>
                        <a:cxn ang="0">
                          <a:pos x="121" y="5"/>
                        </a:cxn>
                        <a:cxn ang="0">
                          <a:pos x="0" y="0"/>
                        </a:cxn>
                        <a:cxn ang="0">
                          <a:pos x="0" y="64"/>
                        </a:cxn>
                        <a:cxn ang="0">
                          <a:pos x="0" y="64"/>
                        </a:cxn>
                        <a:cxn ang="0">
                          <a:pos x="9" y="65"/>
                        </a:cxn>
                        <a:cxn ang="0">
                          <a:pos x="16" y="70"/>
                        </a:cxn>
                        <a:cxn ang="0">
                          <a:pos x="22" y="75"/>
                        </a:cxn>
                        <a:cxn ang="0">
                          <a:pos x="28" y="81"/>
                        </a:cxn>
                        <a:cxn ang="0">
                          <a:pos x="34" y="88"/>
                        </a:cxn>
                        <a:cxn ang="0">
                          <a:pos x="37" y="96"/>
                        </a:cxn>
                        <a:cxn ang="0">
                          <a:pos x="40" y="105"/>
                        </a:cxn>
                        <a:cxn ang="0">
                          <a:pos x="40" y="115"/>
                        </a:cxn>
                        <a:cxn ang="0">
                          <a:pos x="40" y="115"/>
                        </a:cxn>
                        <a:cxn ang="0">
                          <a:pos x="40" y="124"/>
                        </a:cxn>
                        <a:cxn ang="0">
                          <a:pos x="37" y="134"/>
                        </a:cxn>
                        <a:cxn ang="0">
                          <a:pos x="34" y="141"/>
                        </a:cxn>
                        <a:cxn ang="0">
                          <a:pos x="28" y="149"/>
                        </a:cxn>
                        <a:cxn ang="0">
                          <a:pos x="22" y="155"/>
                        </a:cxn>
                        <a:cxn ang="0">
                          <a:pos x="16" y="161"/>
                        </a:cxn>
                        <a:cxn ang="0">
                          <a:pos x="9" y="164"/>
                        </a:cxn>
                        <a:cxn ang="0">
                          <a:pos x="0" y="167"/>
                        </a:cxn>
                        <a:cxn ang="0">
                          <a:pos x="0" y="376"/>
                        </a:cxn>
                        <a:cxn ang="0">
                          <a:pos x="0" y="376"/>
                        </a:cxn>
                        <a:cxn ang="0">
                          <a:pos x="57" y="382"/>
                        </a:cxn>
                        <a:cxn ang="0">
                          <a:pos x="87" y="383"/>
                        </a:cxn>
                        <a:cxn ang="0">
                          <a:pos x="121" y="385"/>
                        </a:cxn>
                        <a:cxn ang="0">
                          <a:pos x="121" y="5"/>
                        </a:cxn>
                      </a:cxnLst>
                      <a:rect l="0" t="0" r="r" b="b"/>
                      <a:pathLst>
                        <a:path w="121" h="385">
                          <a:moveTo>
                            <a:pt x="121" y="5"/>
                          </a:moveTo>
                          <a:lnTo>
                            <a:pt x="0" y="0"/>
                          </a:lnTo>
                          <a:lnTo>
                            <a:pt x="0" y="64"/>
                          </a:lnTo>
                          <a:lnTo>
                            <a:pt x="0" y="64"/>
                          </a:lnTo>
                          <a:lnTo>
                            <a:pt x="9" y="65"/>
                          </a:lnTo>
                          <a:lnTo>
                            <a:pt x="16" y="70"/>
                          </a:lnTo>
                          <a:lnTo>
                            <a:pt x="22" y="75"/>
                          </a:lnTo>
                          <a:lnTo>
                            <a:pt x="28" y="81"/>
                          </a:lnTo>
                          <a:lnTo>
                            <a:pt x="34" y="88"/>
                          </a:lnTo>
                          <a:lnTo>
                            <a:pt x="37" y="96"/>
                          </a:lnTo>
                          <a:lnTo>
                            <a:pt x="40" y="105"/>
                          </a:lnTo>
                          <a:lnTo>
                            <a:pt x="40" y="115"/>
                          </a:lnTo>
                          <a:lnTo>
                            <a:pt x="40" y="115"/>
                          </a:lnTo>
                          <a:lnTo>
                            <a:pt x="40" y="124"/>
                          </a:lnTo>
                          <a:lnTo>
                            <a:pt x="37" y="134"/>
                          </a:lnTo>
                          <a:lnTo>
                            <a:pt x="34" y="141"/>
                          </a:lnTo>
                          <a:lnTo>
                            <a:pt x="28" y="149"/>
                          </a:lnTo>
                          <a:lnTo>
                            <a:pt x="22" y="155"/>
                          </a:lnTo>
                          <a:lnTo>
                            <a:pt x="16" y="161"/>
                          </a:lnTo>
                          <a:lnTo>
                            <a:pt x="9" y="164"/>
                          </a:lnTo>
                          <a:lnTo>
                            <a:pt x="0" y="167"/>
                          </a:lnTo>
                          <a:lnTo>
                            <a:pt x="0" y="376"/>
                          </a:lnTo>
                          <a:lnTo>
                            <a:pt x="0" y="376"/>
                          </a:lnTo>
                          <a:lnTo>
                            <a:pt x="57" y="382"/>
                          </a:lnTo>
                          <a:lnTo>
                            <a:pt x="87" y="383"/>
                          </a:lnTo>
                          <a:lnTo>
                            <a:pt x="121" y="385"/>
                          </a:lnTo>
                          <a:lnTo>
                            <a:pt x="121" y="5"/>
                          </a:lnTo>
                          <a:close/>
                        </a:path>
                      </a:pathLst>
                    </a:custGeom>
                    <a:solidFill>
                      <a:srgbClr val="9E9E9E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48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1771650" y="3067050"/>
                      <a:ext cx="104775" cy="112712"/>
                    </a:xfrm>
                    <a:custGeom>
                      <a:avLst/>
                      <a:gdLst/>
                      <a:ahLst/>
                      <a:cxnLst>
                        <a:cxn ang="0">
                          <a:pos x="66" y="36"/>
                        </a:cxn>
                        <a:cxn ang="0">
                          <a:pos x="66" y="36"/>
                        </a:cxn>
                        <a:cxn ang="0">
                          <a:pos x="66" y="29"/>
                        </a:cxn>
                        <a:cxn ang="0">
                          <a:pos x="63" y="23"/>
                        </a:cxn>
                        <a:cxn ang="0">
                          <a:pos x="60" y="17"/>
                        </a:cxn>
                        <a:cxn ang="0">
                          <a:pos x="57" y="11"/>
                        </a:cxn>
                        <a:cxn ang="0">
                          <a:pos x="51" y="6"/>
                        </a:cxn>
                        <a:cxn ang="0">
                          <a:pos x="47" y="3"/>
                        </a:cxn>
                        <a:cxn ang="0">
                          <a:pos x="41" y="2"/>
                        </a:cxn>
                        <a:cxn ang="0">
                          <a:pos x="33" y="0"/>
                        </a:cxn>
                        <a:cxn ang="0">
                          <a:pos x="33" y="0"/>
                        </a:cxn>
                        <a:cxn ang="0">
                          <a:pos x="27" y="2"/>
                        </a:cxn>
                        <a:cxn ang="0">
                          <a:pos x="21" y="3"/>
                        </a:cxn>
                        <a:cxn ang="0">
                          <a:pos x="15" y="6"/>
                        </a:cxn>
                        <a:cxn ang="0">
                          <a:pos x="10" y="11"/>
                        </a:cxn>
                        <a:cxn ang="0">
                          <a:pos x="6" y="17"/>
                        </a:cxn>
                        <a:cxn ang="0">
                          <a:pos x="3" y="23"/>
                        </a:cxn>
                        <a:cxn ang="0">
                          <a:pos x="1" y="29"/>
                        </a:cxn>
                        <a:cxn ang="0">
                          <a:pos x="0" y="36"/>
                        </a:cxn>
                        <a:cxn ang="0">
                          <a:pos x="0" y="36"/>
                        </a:cxn>
                        <a:cxn ang="0">
                          <a:pos x="1" y="42"/>
                        </a:cxn>
                        <a:cxn ang="0">
                          <a:pos x="3" y="50"/>
                        </a:cxn>
                        <a:cxn ang="0">
                          <a:pos x="6" y="56"/>
                        </a:cxn>
                        <a:cxn ang="0">
                          <a:pos x="10" y="61"/>
                        </a:cxn>
                        <a:cxn ang="0">
                          <a:pos x="15" y="65"/>
                        </a:cxn>
                        <a:cxn ang="0">
                          <a:pos x="21" y="68"/>
                        </a:cxn>
                        <a:cxn ang="0">
                          <a:pos x="27" y="71"/>
                        </a:cxn>
                        <a:cxn ang="0">
                          <a:pos x="33" y="71"/>
                        </a:cxn>
                        <a:cxn ang="0">
                          <a:pos x="33" y="71"/>
                        </a:cxn>
                        <a:cxn ang="0">
                          <a:pos x="41" y="71"/>
                        </a:cxn>
                        <a:cxn ang="0">
                          <a:pos x="47" y="68"/>
                        </a:cxn>
                        <a:cxn ang="0">
                          <a:pos x="51" y="65"/>
                        </a:cxn>
                        <a:cxn ang="0">
                          <a:pos x="57" y="61"/>
                        </a:cxn>
                        <a:cxn ang="0">
                          <a:pos x="60" y="56"/>
                        </a:cxn>
                        <a:cxn ang="0">
                          <a:pos x="63" y="50"/>
                        </a:cxn>
                        <a:cxn ang="0">
                          <a:pos x="66" y="42"/>
                        </a:cxn>
                        <a:cxn ang="0">
                          <a:pos x="66" y="36"/>
                        </a:cxn>
                        <a:cxn ang="0">
                          <a:pos x="66" y="36"/>
                        </a:cxn>
                      </a:cxnLst>
                      <a:rect l="0" t="0" r="r" b="b"/>
                      <a:pathLst>
                        <a:path w="66" h="71">
                          <a:moveTo>
                            <a:pt x="66" y="36"/>
                          </a:moveTo>
                          <a:lnTo>
                            <a:pt x="66" y="36"/>
                          </a:lnTo>
                          <a:lnTo>
                            <a:pt x="66" y="29"/>
                          </a:lnTo>
                          <a:lnTo>
                            <a:pt x="63" y="23"/>
                          </a:lnTo>
                          <a:lnTo>
                            <a:pt x="60" y="17"/>
                          </a:lnTo>
                          <a:lnTo>
                            <a:pt x="57" y="11"/>
                          </a:lnTo>
                          <a:lnTo>
                            <a:pt x="51" y="6"/>
                          </a:lnTo>
                          <a:lnTo>
                            <a:pt x="47" y="3"/>
                          </a:lnTo>
                          <a:lnTo>
                            <a:pt x="41" y="2"/>
                          </a:lnTo>
                          <a:lnTo>
                            <a:pt x="33" y="0"/>
                          </a:lnTo>
                          <a:lnTo>
                            <a:pt x="33" y="0"/>
                          </a:lnTo>
                          <a:lnTo>
                            <a:pt x="27" y="2"/>
                          </a:lnTo>
                          <a:lnTo>
                            <a:pt x="21" y="3"/>
                          </a:lnTo>
                          <a:lnTo>
                            <a:pt x="15" y="6"/>
                          </a:lnTo>
                          <a:lnTo>
                            <a:pt x="10" y="11"/>
                          </a:lnTo>
                          <a:lnTo>
                            <a:pt x="6" y="17"/>
                          </a:lnTo>
                          <a:lnTo>
                            <a:pt x="3" y="23"/>
                          </a:lnTo>
                          <a:lnTo>
                            <a:pt x="1" y="29"/>
                          </a:lnTo>
                          <a:lnTo>
                            <a:pt x="0" y="36"/>
                          </a:lnTo>
                          <a:lnTo>
                            <a:pt x="0" y="36"/>
                          </a:lnTo>
                          <a:lnTo>
                            <a:pt x="1" y="42"/>
                          </a:lnTo>
                          <a:lnTo>
                            <a:pt x="3" y="50"/>
                          </a:lnTo>
                          <a:lnTo>
                            <a:pt x="6" y="56"/>
                          </a:lnTo>
                          <a:lnTo>
                            <a:pt x="10" y="61"/>
                          </a:lnTo>
                          <a:lnTo>
                            <a:pt x="15" y="65"/>
                          </a:lnTo>
                          <a:lnTo>
                            <a:pt x="21" y="68"/>
                          </a:lnTo>
                          <a:lnTo>
                            <a:pt x="27" y="71"/>
                          </a:lnTo>
                          <a:lnTo>
                            <a:pt x="33" y="71"/>
                          </a:lnTo>
                          <a:lnTo>
                            <a:pt x="33" y="71"/>
                          </a:lnTo>
                          <a:lnTo>
                            <a:pt x="41" y="71"/>
                          </a:lnTo>
                          <a:lnTo>
                            <a:pt x="47" y="68"/>
                          </a:lnTo>
                          <a:lnTo>
                            <a:pt x="51" y="65"/>
                          </a:lnTo>
                          <a:lnTo>
                            <a:pt x="57" y="61"/>
                          </a:lnTo>
                          <a:lnTo>
                            <a:pt x="60" y="56"/>
                          </a:lnTo>
                          <a:lnTo>
                            <a:pt x="63" y="50"/>
                          </a:lnTo>
                          <a:lnTo>
                            <a:pt x="66" y="42"/>
                          </a:lnTo>
                          <a:lnTo>
                            <a:pt x="66" y="36"/>
                          </a:lnTo>
                          <a:lnTo>
                            <a:pt x="66" y="36"/>
                          </a:lnTo>
                          <a:close/>
                        </a:path>
                      </a:pathLst>
                    </a:custGeom>
                    <a:solidFill>
                      <a:srgbClr val="E5E5E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49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1773238" y="3081338"/>
                      <a:ext cx="84138" cy="88900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33"/>
                        </a:cxn>
                        <a:cxn ang="0">
                          <a:pos x="41" y="33"/>
                        </a:cxn>
                        <a:cxn ang="0">
                          <a:pos x="37" y="32"/>
                        </a:cxn>
                        <a:cxn ang="0">
                          <a:pos x="32" y="29"/>
                        </a:cxn>
                        <a:cxn ang="0">
                          <a:pos x="29" y="24"/>
                        </a:cxn>
                        <a:cxn ang="0">
                          <a:pos x="27" y="20"/>
                        </a:cxn>
                        <a:cxn ang="0">
                          <a:pos x="27" y="20"/>
                        </a:cxn>
                        <a:cxn ang="0">
                          <a:pos x="29" y="14"/>
                        </a:cxn>
                        <a:cxn ang="0">
                          <a:pos x="32" y="9"/>
                        </a:cxn>
                        <a:cxn ang="0">
                          <a:pos x="37" y="6"/>
                        </a:cxn>
                        <a:cxn ang="0">
                          <a:pos x="41" y="5"/>
                        </a:cxn>
                        <a:cxn ang="0">
                          <a:pos x="41" y="5"/>
                        </a:cxn>
                        <a:cxn ang="0">
                          <a:pos x="43" y="5"/>
                        </a:cxn>
                        <a:cxn ang="0">
                          <a:pos x="43" y="5"/>
                        </a:cxn>
                        <a:cxn ang="0">
                          <a:pos x="35" y="2"/>
                        </a:cxn>
                        <a:cxn ang="0">
                          <a:pos x="26" y="0"/>
                        </a:cxn>
                        <a:cxn ang="0">
                          <a:pos x="26" y="0"/>
                        </a:cxn>
                        <a:cxn ang="0">
                          <a:pos x="21" y="0"/>
                        </a:cxn>
                        <a:cxn ang="0">
                          <a:pos x="17" y="2"/>
                        </a:cxn>
                        <a:cxn ang="0">
                          <a:pos x="12" y="5"/>
                        </a:cxn>
                        <a:cxn ang="0">
                          <a:pos x="8" y="8"/>
                        </a:cxn>
                        <a:cxn ang="0">
                          <a:pos x="5" y="12"/>
                        </a:cxn>
                        <a:cxn ang="0">
                          <a:pos x="2" y="17"/>
                        </a:cxn>
                        <a:cxn ang="0">
                          <a:pos x="0" y="23"/>
                        </a:cxn>
                        <a:cxn ang="0">
                          <a:pos x="0" y="27"/>
                        </a:cxn>
                        <a:cxn ang="0">
                          <a:pos x="0" y="27"/>
                        </a:cxn>
                        <a:cxn ang="0">
                          <a:pos x="0" y="33"/>
                        </a:cxn>
                        <a:cxn ang="0">
                          <a:pos x="2" y="40"/>
                        </a:cxn>
                        <a:cxn ang="0">
                          <a:pos x="5" y="44"/>
                        </a:cxn>
                        <a:cxn ang="0">
                          <a:pos x="8" y="49"/>
                        </a:cxn>
                        <a:cxn ang="0">
                          <a:pos x="12" y="52"/>
                        </a:cxn>
                        <a:cxn ang="0">
                          <a:pos x="17" y="55"/>
                        </a:cxn>
                        <a:cxn ang="0">
                          <a:pos x="21" y="56"/>
                        </a:cxn>
                        <a:cxn ang="0">
                          <a:pos x="26" y="56"/>
                        </a:cxn>
                        <a:cxn ang="0">
                          <a:pos x="26" y="56"/>
                        </a:cxn>
                        <a:cxn ang="0">
                          <a:pos x="32" y="56"/>
                        </a:cxn>
                        <a:cxn ang="0">
                          <a:pos x="37" y="55"/>
                        </a:cxn>
                        <a:cxn ang="0">
                          <a:pos x="41" y="52"/>
                        </a:cxn>
                        <a:cxn ang="0">
                          <a:pos x="46" y="49"/>
                        </a:cxn>
                        <a:cxn ang="0">
                          <a:pos x="49" y="44"/>
                        </a:cxn>
                        <a:cxn ang="0">
                          <a:pos x="52" y="40"/>
                        </a:cxn>
                        <a:cxn ang="0">
                          <a:pos x="53" y="33"/>
                        </a:cxn>
                        <a:cxn ang="0">
                          <a:pos x="53" y="27"/>
                        </a:cxn>
                        <a:cxn ang="0">
                          <a:pos x="53" y="27"/>
                        </a:cxn>
                        <a:cxn ang="0">
                          <a:pos x="53" y="26"/>
                        </a:cxn>
                        <a:cxn ang="0">
                          <a:pos x="53" y="26"/>
                        </a:cxn>
                        <a:cxn ang="0">
                          <a:pos x="50" y="29"/>
                        </a:cxn>
                        <a:cxn ang="0">
                          <a:pos x="49" y="32"/>
                        </a:cxn>
                        <a:cxn ang="0">
                          <a:pos x="44" y="33"/>
                        </a:cxn>
                        <a:cxn ang="0">
                          <a:pos x="41" y="33"/>
                        </a:cxn>
                        <a:cxn ang="0">
                          <a:pos x="41" y="33"/>
                        </a:cxn>
                      </a:cxnLst>
                      <a:rect l="0" t="0" r="r" b="b"/>
                      <a:pathLst>
                        <a:path w="53" h="56">
                          <a:moveTo>
                            <a:pt x="41" y="33"/>
                          </a:moveTo>
                          <a:lnTo>
                            <a:pt x="41" y="33"/>
                          </a:lnTo>
                          <a:lnTo>
                            <a:pt x="37" y="32"/>
                          </a:lnTo>
                          <a:lnTo>
                            <a:pt x="32" y="29"/>
                          </a:lnTo>
                          <a:lnTo>
                            <a:pt x="29" y="24"/>
                          </a:lnTo>
                          <a:lnTo>
                            <a:pt x="27" y="20"/>
                          </a:lnTo>
                          <a:lnTo>
                            <a:pt x="27" y="20"/>
                          </a:lnTo>
                          <a:lnTo>
                            <a:pt x="29" y="14"/>
                          </a:lnTo>
                          <a:lnTo>
                            <a:pt x="32" y="9"/>
                          </a:lnTo>
                          <a:lnTo>
                            <a:pt x="37" y="6"/>
                          </a:lnTo>
                          <a:lnTo>
                            <a:pt x="41" y="5"/>
                          </a:lnTo>
                          <a:lnTo>
                            <a:pt x="41" y="5"/>
                          </a:lnTo>
                          <a:lnTo>
                            <a:pt x="43" y="5"/>
                          </a:lnTo>
                          <a:lnTo>
                            <a:pt x="43" y="5"/>
                          </a:lnTo>
                          <a:lnTo>
                            <a:pt x="35" y="2"/>
                          </a:lnTo>
                          <a:lnTo>
                            <a:pt x="26" y="0"/>
                          </a:lnTo>
                          <a:lnTo>
                            <a:pt x="26" y="0"/>
                          </a:lnTo>
                          <a:lnTo>
                            <a:pt x="21" y="0"/>
                          </a:lnTo>
                          <a:lnTo>
                            <a:pt x="17" y="2"/>
                          </a:lnTo>
                          <a:lnTo>
                            <a:pt x="12" y="5"/>
                          </a:lnTo>
                          <a:lnTo>
                            <a:pt x="8" y="8"/>
                          </a:lnTo>
                          <a:lnTo>
                            <a:pt x="5" y="12"/>
                          </a:lnTo>
                          <a:lnTo>
                            <a:pt x="2" y="17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0" y="27"/>
                          </a:lnTo>
                          <a:lnTo>
                            <a:pt x="0" y="33"/>
                          </a:lnTo>
                          <a:lnTo>
                            <a:pt x="2" y="40"/>
                          </a:lnTo>
                          <a:lnTo>
                            <a:pt x="5" y="44"/>
                          </a:lnTo>
                          <a:lnTo>
                            <a:pt x="8" y="49"/>
                          </a:lnTo>
                          <a:lnTo>
                            <a:pt x="12" y="52"/>
                          </a:lnTo>
                          <a:lnTo>
                            <a:pt x="17" y="55"/>
                          </a:lnTo>
                          <a:lnTo>
                            <a:pt x="21" y="56"/>
                          </a:lnTo>
                          <a:lnTo>
                            <a:pt x="26" y="56"/>
                          </a:lnTo>
                          <a:lnTo>
                            <a:pt x="26" y="56"/>
                          </a:lnTo>
                          <a:lnTo>
                            <a:pt x="32" y="56"/>
                          </a:lnTo>
                          <a:lnTo>
                            <a:pt x="37" y="55"/>
                          </a:lnTo>
                          <a:lnTo>
                            <a:pt x="41" y="52"/>
                          </a:lnTo>
                          <a:lnTo>
                            <a:pt x="46" y="49"/>
                          </a:lnTo>
                          <a:lnTo>
                            <a:pt x="49" y="44"/>
                          </a:lnTo>
                          <a:lnTo>
                            <a:pt x="52" y="40"/>
                          </a:lnTo>
                          <a:lnTo>
                            <a:pt x="53" y="33"/>
                          </a:lnTo>
                          <a:lnTo>
                            <a:pt x="53" y="27"/>
                          </a:lnTo>
                          <a:lnTo>
                            <a:pt x="53" y="27"/>
                          </a:lnTo>
                          <a:lnTo>
                            <a:pt x="53" y="26"/>
                          </a:lnTo>
                          <a:lnTo>
                            <a:pt x="53" y="26"/>
                          </a:lnTo>
                          <a:lnTo>
                            <a:pt x="50" y="29"/>
                          </a:lnTo>
                          <a:lnTo>
                            <a:pt x="49" y="32"/>
                          </a:lnTo>
                          <a:lnTo>
                            <a:pt x="44" y="33"/>
                          </a:lnTo>
                          <a:lnTo>
                            <a:pt x="41" y="33"/>
                          </a:lnTo>
                          <a:lnTo>
                            <a:pt x="41" y="33"/>
                          </a:lnTo>
                          <a:close/>
                        </a:path>
                      </a:pathLst>
                    </a:custGeom>
                    <a:solidFill>
                      <a:srgbClr val="CCCCC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50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1665288" y="2808288"/>
                      <a:ext cx="12700" cy="11112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4"/>
                        </a:cxn>
                        <a:cxn ang="0">
                          <a:pos x="8" y="4"/>
                        </a:cxn>
                        <a:cxn ang="0">
                          <a:pos x="6" y="7"/>
                        </a:cxn>
                        <a:cxn ang="0">
                          <a:pos x="3" y="7"/>
                        </a:cxn>
                        <a:cxn ang="0">
                          <a:pos x="3" y="7"/>
                        </a:cxn>
                        <a:cxn ang="0">
                          <a:pos x="0" y="7"/>
                        </a:cxn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0" y="1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6" y="1"/>
                        </a:cxn>
                        <a:cxn ang="0">
                          <a:pos x="8" y="4"/>
                        </a:cxn>
                        <a:cxn ang="0">
                          <a:pos x="8" y="4"/>
                        </a:cxn>
                      </a:cxnLst>
                      <a:rect l="0" t="0" r="r" b="b"/>
                      <a:pathLst>
                        <a:path w="8" h="7">
                          <a:moveTo>
                            <a:pt x="8" y="4"/>
                          </a:moveTo>
                          <a:lnTo>
                            <a:pt x="8" y="4"/>
                          </a:lnTo>
                          <a:lnTo>
                            <a:pt x="6" y="7"/>
                          </a:lnTo>
                          <a:lnTo>
                            <a:pt x="3" y="7"/>
                          </a:lnTo>
                          <a:lnTo>
                            <a:pt x="3" y="7"/>
                          </a:lnTo>
                          <a:lnTo>
                            <a:pt x="0" y="7"/>
                          </a:lnTo>
                          <a:lnTo>
                            <a:pt x="0" y="4"/>
                          </a:lnTo>
                          <a:lnTo>
                            <a:pt x="0" y="4"/>
                          </a:lnTo>
                          <a:lnTo>
                            <a:pt x="0" y="1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6" y="1"/>
                          </a:lnTo>
                          <a:lnTo>
                            <a:pt x="8" y="4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FB765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51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1665288" y="2808288"/>
                      <a:ext cx="12700" cy="11112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4"/>
                        </a:cxn>
                        <a:cxn ang="0">
                          <a:pos x="8" y="4"/>
                        </a:cxn>
                        <a:cxn ang="0">
                          <a:pos x="6" y="7"/>
                        </a:cxn>
                        <a:cxn ang="0">
                          <a:pos x="3" y="7"/>
                        </a:cxn>
                        <a:cxn ang="0">
                          <a:pos x="3" y="7"/>
                        </a:cxn>
                        <a:cxn ang="0">
                          <a:pos x="0" y="7"/>
                        </a:cxn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0" y="1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6" y="1"/>
                        </a:cxn>
                        <a:cxn ang="0">
                          <a:pos x="8" y="4"/>
                        </a:cxn>
                        <a:cxn ang="0">
                          <a:pos x="8" y="4"/>
                        </a:cxn>
                      </a:cxnLst>
                      <a:rect l="0" t="0" r="r" b="b"/>
                      <a:pathLst>
                        <a:path w="8" h="7">
                          <a:moveTo>
                            <a:pt x="8" y="4"/>
                          </a:moveTo>
                          <a:lnTo>
                            <a:pt x="8" y="4"/>
                          </a:lnTo>
                          <a:lnTo>
                            <a:pt x="6" y="7"/>
                          </a:lnTo>
                          <a:lnTo>
                            <a:pt x="3" y="7"/>
                          </a:lnTo>
                          <a:lnTo>
                            <a:pt x="3" y="7"/>
                          </a:lnTo>
                          <a:lnTo>
                            <a:pt x="0" y="7"/>
                          </a:lnTo>
                          <a:lnTo>
                            <a:pt x="0" y="4"/>
                          </a:lnTo>
                          <a:lnTo>
                            <a:pt x="0" y="4"/>
                          </a:lnTo>
                          <a:lnTo>
                            <a:pt x="0" y="1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6" y="1"/>
                          </a:lnTo>
                          <a:lnTo>
                            <a:pt x="8" y="4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FB765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52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1665288" y="2730500"/>
                      <a:ext cx="12700" cy="12700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5"/>
                        </a:cxn>
                        <a:cxn ang="0">
                          <a:pos x="8" y="5"/>
                        </a:cxn>
                        <a:cxn ang="0">
                          <a:pos x="6" y="6"/>
                        </a:cxn>
                        <a:cxn ang="0">
                          <a:pos x="3" y="8"/>
                        </a:cxn>
                        <a:cxn ang="0">
                          <a:pos x="3" y="8"/>
                        </a:cxn>
                        <a:cxn ang="0">
                          <a:pos x="0" y="6"/>
                        </a:cxn>
                        <a:cxn ang="0">
                          <a:pos x="0" y="5"/>
                        </a:cxn>
                        <a:cxn ang="0">
                          <a:pos x="0" y="5"/>
                        </a:cxn>
                        <a:cxn ang="0">
                          <a:pos x="0" y="2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6" y="2"/>
                        </a:cxn>
                        <a:cxn ang="0">
                          <a:pos x="8" y="5"/>
                        </a:cxn>
                        <a:cxn ang="0">
                          <a:pos x="8" y="5"/>
                        </a:cxn>
                      </a:cxnLst>
                      <a:rect l="0" t="0" r="r" b="b"/>
                      <a:pathLst>
                        <a:path w="8" h="8">
                          <a:moveTo>
                            <a:pt x="8" y="5"/>
                          </a:moveTo>
                          <a:lnTo>
                            <a:pt x="8" y="5"/>
                          </a:lnTo>
                          <a:lnTo>
                            <a:pt x="6" y="6"/>
                          </a:lnTo>
                          <a:lnTo>
                            <a:pt x="3" y="8"/>
                          </a:lnTo>
                          <a:lnTo>
                            <a:pt x="3" y="8"/>
                          </a:lnTo>
                          <a:lnTo>
                            <a:pt x="0" y="6"/>
                          </a:lnTo>
                          <a:lnTo>
                            <a:pt x="0" y="5"/>
                          </a:lnTo>
                          <a:lnTo>
                            <a:pt x="0" y="5"/>
                          </a:lnTo>
                          <a:lnTo>
                            <a:pt x="0" y="2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6" y="2"/>
                          </a:lnTo>
                          <a:lnTo>
                            <a:pt x="8" y="5"/>
                          </a:lnTo>
                          <a:lnTo>
                            <a:pt x="8" y="5"/>
                          </a:lnTo>
                          <a:close/>
                        </a:path>
                      </a:pathLst>
                    </a:custGeom>
                    <a:solidFill>
                      <a:srgbClr val="7EAA5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53" name="Freeform 4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711325" y="2709863"/>
                      <a:ext cx="317500" cy="196850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112"/>
                        </a:cxn>
                        <a:cxn ang="0">
                          <a:pos x="38" y="60"/>
                        </a:cxn>
                        <a:cxn ang="0">
                          <a:pos x="194" y="62"/>
                        </a:cxn>
                        <a:cxn ang="0">
                          <a:pos x="194" y="62"/>
                        </a:cxn>
                        <a:cxn ang="0">
                          <a:pos x="194" y="118"/>
                        </a:cxn>
                        <a:cxn ang="0">
                          <a:pos x="194" y="118"/>
                        </a:cxn>
                        <a:cxn ang="0">
                          <a:pos x="7" y="112"/>
                        </a:cxn>
                        <a:cxn ang="0">
                          <a:pos x="7" y="112"/>
                        </a:cxn>
                        <a:cxn ang="0">
                          <a:pos x="33" y="6"/>
                        </a:cxn>
                        <a:cxn ang="0">
                          <a:pos x="33" y="56"/>
                        </a:cxn>
                        <a:cxn ang="0">
                          <a:pos x="6" y="103"/>
                        </a:cxn>
                        <a:cxn ang="0">
                          <a:pos x="6" y="103"/>
                        </a:cxn>
                        <a:cxn ang="0">
                          <a:pos x="6" y="6"/>
                        </a:cxn>
                        <a:cxn ang="0">
                          <a:pos x="6" y="6"/>
                        </a:cxn>
                        <a:cxn ang="0">
                          <a:pos x="33" y="6"/>
                        </a:cxn>
                        <a:cxn ang="0">
                          <a:pos x="33" y="6"/>
                        </a:cxn>
                        <a:cxn ang="0">
                          <a:pos x="194" y="56"/>
                        </a:cxn>
                        <a:cxn ang="0">
                          <a:pos x="194" y="56"/>
                        </a:cxn>
                        <a:cxn ang="0">
                          <a:pos x="39" y="54"/>
                        </a:cxn>
                        <a:cxn ang="0">
                          <a:pos x="39" y="54"/>
                        </a:cxn>
                        <a:cxn ang="0">
                          <a:pos x="39" y="6"/>
                        </a:cxn>
                        <a:cxn ang="0">
                          <a:pos x="39" y="6"/>
                        </a:cxn>
                        <a:cxn ang="0">
                          <a:pos x="194" y="6"/>
                        </a:cxn>
                        <a:cxn ang="0">
                          <a:pos x="194" y="6"/>
                        </a:cxn>
                        <a:cxn ang="0">
                          <a:pos x="194" y="56"/>
                        </a:cxn>
                        <a:cxn ang="0">
                          <a:pos x="194" y="56"/>
                        </a:cxn>
                        <a:cxn ang="0">
                          <a:pos x="197" y="0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0" y="0"/>
                        </a:cxn>
                        <a:cxn ang="0">
                          <a:pos x="0" y="3"/>
                        </a:cxn>
                        <a:cxn ang="0">
                          <a:pos x="0" y="115"/>
                        </a:cxn>
                        <a:cxn ang="0">
                          <a:pos x="0" y="115"/>
                        </a:cxn>
                        <a:cxn ang="0">
                          <a:pos x="0" y="116"/>
                        </a:cxn>
                        <a:cxn ang="0">
                          <a:pos x="3" y="118"/>
                        </a:cxn>
                        <a:cxn ang="0">
                          <a:pos x="197" y="124"/>
                        </a:cxn>
                        <a:cxn ang="0">
                          <a:pos x="197" y="124"/>
                        </a:cxn>
                        <a:cxn ang="0">
                          <a:pos x="198" y="122"/>
                        </a:cxn>
                        <a:cxn ang="0">
                          <a:pos x="198" y="122"/>
                        </a:cxn>
                        <a:cxn ang="0">
                          <a:pos x="200" y="121"/>
                        </a:cxn>
                        <a:cxn ang="0">
                          <a:pos x="200" y="3"/>
                        </a:cxn>
                        <a:cxn ang="0">
                          <a:pos x="200" y="3"/>
                        </a:cxn>
                        <a:cxn ang="0">
                          <a:pos x="198" y="0"/>
                        </a:cxn>
                        <a:cxn ang="0">
                          <a:pos x="197" y="0"/>
                        </a:cxn>
                        <a:cxn ang="0">
                          <a:pos x="197" y="0"/>
                        </a:cxn>
                      </a:cxnLst>
                      <a:rect l="0" t="0" r="r" b="b"/>
                      <a:pathLst>
                        <a:path w="200" h="124">
                          <a:moveTo>
                            <a:pt x="7" y="112"/>
                          </a:moveTo>
                          <a:lnTo>
                            <a:pt x="38" y="60"/>
                          </a:lnTo>
                          <a:lnTo>
                            <a:pt x="194" y="62"/>
                          </a:lnTo>
                          <a:lnTo>
                            <a:pt x="194" y="62"/>
                          </a:lnTo>
                          <a:lnTo>
                            <a:pt x="194" y="118"/>
                          </a:lnTo>
                          <a:lnTo>
                            <a:pt x="194" y="118"/>
                          </a:lnTo>
                          <a:lnTo>
                            <a:pt x="7" y="112"/>
                          </a:lnTo>
                          <a:lnTo>
                            <a:pt x="7" y="112"/>
                          </a:lnTo>
                          <a:close/>
                          <a:moveTo>
                            <a:pt x="33" y="6"/>
                          </a:moveTo>
                          <a:lnTo>
                            <a:pt x="33" y="56"/>
                          </a:lnTo>
                          <a:lnTo>
                            <a:pt x="6" y="103"/>
                          </a:lnTo>
                          <a:lnTo>
                            <a:pt x="6" y="103"/>
                          </a:lnTo>
                          <a:lnTo>
                            <a:pt x="6" y="6"/>
                          </a:lnTo>
                          <a:lnTo>
                            <a:pt x="6" y="6"/>
                          </a:lnTo>
                          <a:lnTo>
                            <a:pt x="33" y="6"/>
                          </a:lnTo>
                          <a:lnTo>
                            <a:pt x="33" y="6"/>
                          </a:lnTo>
                          <a:close/>
                          <a:moveTo>
                            <a:pt x="194" y="56"/>
                          </a:moveTo>
                          <a:lnTo>
                            <a:pt x="194" y="56"/>
                          </a:lnTo>
                          <a:lnTo>
                            <a:pt x="39" y="54"/>
                          </a:lnTo>
                          <a:lnTo>
                            <a:pt x="39" y="54"/>
                          </a:lnTo>
                          <a:lnTo>
                            <a:pt x="39" y="6"/>
                          </a:lnTo>
                          <a:lnTo>
                            <a:pt x="39" y="6"/>
                          </a:lnTo>
                          <a:lnTo>
                            <a:pt x="194" y="6"/>
                          </a:lnTo>
                          <a:lnTo>
                            <a:pt x="194" y="6"/>
                          </a:lnTo>
                          <a:lnTo>
                            <a:pt x="194" y="56"/>
                          </a:lnTo>
                          <a:lnTo>
                            <a:pt x="194" y="56"/>
                          </a:lnTo>
                          <a:close/>
                          <a:moveTo>
                            <a:pt x="197" y="0"/>
                          </a:move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0" y="0"/>
                          </a:lnTo>
                          <a:lnTo>
                            <a:pt x="0" y="3"/>
                          </a:lnTo>
                          <a:lnTo>
                            <a:pt x="0" y="115"/>
                          </a:lnTo>
                          <a:lnTo>
                            <a:pt x="0" y="115"/>
                          </a:lnTo>
                          <a:lnTo>
                            <a:pt x="0" y="116"/>
                          </a:lnTo>
                          <a:lnTo>
                            <a:pt x="3" y="118"/>
                          </a:lnTo>
                          <a:lnTo>
                            <a:pt x="197" y="124"/>
                          </a:lnTo>
                          <a:lnTo>
                            <a:pt x="197" y="124"/>
                          </a:lnTo>
                          <a:lnTo>
                            <a:pt x="198" y="122"/>
                          </a:lnTo>
                          <a:lnTo>
                            <a:pt x="198" y="122"/>
                          </a:lnTo>
                          <a:lnTo>
                            <a:pt x="200" y="121"/>
                          </a:lnTo>
                          <a:lnTo>
                            <a:pt x="200" y="3"/>
                          </a:lnTo>
                          <a:lnTo>
                            <a:pt x="200" y="3"/>
                          </a:lnTo>
                          <a:lnTo>
                            <a:pt x="198" y="0"/>
                          </a:lnTo>
                          <a:lnTo>
                            <a:pt x="197" y="0"/>
                          </a:lnTo>
                          <a:lnTo>
                            <a:pt x="197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54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1679575" y="2438400"/>
                      <a:ext cx="309563" cy="52387"/>
                    </a:xfrm>
                    <a:custGeom>
                      <a:avLst/>
                      <a:gdLst/>
                      <a:ahLst/>
                      <a:cxnLst>
                        <a:cxn ang="0">
                          <a:pos x="195" y="21"/>
                        </a:cxn>
                        <a:cxn ang="0">
                          <a:pos x="0" y="33"/>
                        </a:cxn>
                        <a:cxn ang="0">
                          <a:pos x="0" y="10"/>
                        </a:cxn>
                        <a:cxn ang="0">
                          <a:pos x="195" y="0"/>
                        </a:cxn>
                        <a:cxn ang="0">
                          <a:pos x="195" y="21"/>
                        </a:cxn>
                      </a:cxnLst>
                      <a:rect l="0" t="0" r="r" b="b"/>
                      <a:pathLst>
                        <a:path w="195" h="33">
                          <a:moveTo>
                            <a:pt x="195" y="21"/>
                          </a:moveTo>
                          <a:lnTo>
                            <a:pt x="0" y="33"/>
                          </a:lnTo>
                          <a:lnTo>
                            <a:pt x="0" y="10"/>
                          </a:lnTo>
                          <a:lnTo>
                            <a:pt x="195" y="0"/>
                          </a:lnTo>
                          <a:lnTo>
                            <a:pt x="195" y="21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55" name="Freeform 4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674813" y="2433638"/>
                      <a:ext cx="331788" cy="112712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65"/>
                        </a:cxn>
                        <a:cxn ang="0">
                          <a:pos x="6" y="65"/>
                        </a:cxn>
                        <a:cxn ang="0">
                          <a:pos x="6" y="45"/>
                        </a:cxn>
                        <a:cxn ang="0">
                          <a:pos x="203" y="35"/>
                        </a:cxn>
                        <a:cxn ang="0">
                          <a:pos x="203" y="35"/>
                        </a:cxn>
                        <a:cxn ang="0">
                          <a:pos x="203" y="59"/>
                        </a:cxn>
                        <a:cxn ang="0">
                          <a:pos x="203" y="59"/>
                        </a:cxn>
                        <a:cxn ang="0">
                          <a:pos x="6" y="65"/>
                        </a:cxn>
                        <a:cxn ang="0">
                          <a:pos x="6" y="65"/>
                        </a:cxn>
                        <a:cxn ang="0">
                          <a:pos x="203" y="6"/>
                        </a:cxn>
                        <a:cxn ang="0">
                          <a:pos x="203" y="6"/>
                        </a:cxn>
                        <a:cxn ang="0">
                          <a:pos x="203" y="28"/>
                        </a:cxn>
                        <a:cxn ang="0">
                          <a:pos x="6" y="39"/>
                        </a:cxn>
                        <a:cxn ang="0">
                          <a:pos x="6" y="39"/>
                        </a:cxn>
                        <a:cxn ang="0">
                          <a:pos x="6" y="16"/>
                        </a:cxn>
                        <a:cxn ang="0">
                          <a:pos x="6" y="16"/>
                        </a:cxn>
                        <a:cxn ang="0">
                          <a:pos x="203" y="6"/>
                        </a:cxn>
                        <a:cxn ang="0">
                          <a:pos x="203" y="6"/>
                        </a:cxn>
                        <a:cxn ang="0">
                          <a:pos x="207" y="1"/>
                        </a:cxn>
                        <a:cxn ang="0">
                          <a:pos x="207" y="1"/>
                        </a:cxn>
                        <a:cxn ang="0">
                          <a:pos x="206" y="0"/>
                        </a:cxn>
                        <a:cxn ang="0">
                          <a:pos x="3" y="10"/>
                        </a:cxn>
                        <a:cxn ang="0">
                          <a:pos x="3" y="10"/>
                        </a:cxn>
                        <a:cxn ang="0">
                          <a:pos x="2" y="12"/>
                        </a:cxn>
                        <a:cxn ang="0">
                          <a:pos x="0" y="13"/>
                        </a:cxn>
                        <a:cxn ang="0">
                          <a:pos x="0" y="68"/>
                        </a:cxn>
                        <a:cxn ang="0">
                          <a:pos x="0" y="68"/>
                        </a:cxn>
                        <a:cxn ang="0">
                          <a:pos x="2" y="71"/>
                        </a:cxn>
                        <a:cxn ang="0">
                          <a:pos x="2" y="71"/>
                        </a:cxn>
                        <a:cxn ang="0">
                          <a:pos x="3" y="71"/>
                        </a:cxn>
                        <a:cxn ang="0">
                          <a:pos x="206" y="65"/>
                        </a:cxn>
                        <a:cxn ang="0">
                          <a:pos x="206" y="65"/>
                        </a:cxn>
                        <a:cxn ang="0">
                          <a:pos x="209" y="63"/>
                        </a:cxn>
                        <a:cxn ang="0">
                          <a:pos x="209" y="62"/>
                        </a:cxn>
                        <a:cxn ang="0">
                          <a:pos x="209" y="3"/>
                        </a:cxn>
                        <a:cxn ang="0">
                          <a:pos x="209" y="3"/>
                        </a:cxn>
                        <a:cxn ang="0">
                          <a:pos x="207" y="1"/>
                        </a:cxn>
                        <a:cxn ang="0">
                          <a:pos x="207" y="1"/>
                        </a:cxn>
                      </a:cxnLst>
                      <a:rect l="0" t="0" r="r" b="b"/>
                      <a:pathLst>
                        <a:path w="209" h="71">
                          <a:moveTo>
                            <a:pt x="6" y="65"/>
                          </a:moveTo>
                          <a:lnTo>
                            <a:pt x="6" y="65"/>
                          </a:lnTo>
                          <a:lnTo>
                            <a:pt x="6" y="45"/>
                          </a:lnTo>
                          <a:lnTo>
                            <a:pt x="203" y="35"/>
                          </a:lnTo>
                          <a:lnTo>
                            <a:pt x="203" y="35"/>
                          </a:lnTo>
                          <a:lnTo>
                            <a:pt x="203" y="59"/>
                          </a:lnTo>
                          <a:lnTo>
                            <a:pt x="203" y="59"/>
                          </a:lnTo>
                          <a:lnTo>
                            <a:pt x="6" y="65"/>
                          </a:lnTo>
                          <a:lnTo>
                            <a:pt x="6" y="65"/>
                          </a:lnTo>
                          <a:close/>
                          <a:moveTo>
                            <a:pt x="203" y="6"/>
                          </a:moveTo>
                          <a:lnTo>
                            <a:pt x="203" y="6"/>
                          </a:lnTo>
                          <a:lnTo>
                            <a:pt x="203" y="28"/>
                          </a:lnTo>
                          <a:lnTo>
                            <a:pt x="6" y="39"/>
                          </a:lnTo>
                          <a:lnTo>
                            <a:pt x="6" y="39"/>
                          </a:lnTo>
                          <a:lnTo>
                            <a:pt x="6" y="16"/>
                          </a:lnTo>
                          <a:lnTo>
                            <a:pt x="6" y="16"/>
                          </a:lnTo>
                          <a:lnTo>
                            <a:pt x="203" y="6"/>
                          </a:lnTo>
                          <a:lnTo>
                            <a:pt x="203" y="6"/>
                          </a:lnTo>
                          <a:close/>
                          <a:moveTo>
                            <a:pt x="207" y="1"/>
                          </a:moveTo>
                          <a:lnTo>
                            <a:pt x="207" y="1"/>
                          </a:lnTo>
                          <a:lnTo>
                            <a:pt x="206" y="0"/>
                          </a:lnTo>
                          <a:lnTo>
                            <a:pt x="3" y="10"/>
                          </a:lnTo>
                          <a:lnTo>
                            <a:pt x="3" y="10"/>
                          </a:lnTo>
                          <a:lnTo>
                            <a:pt x="2" y="12"/>
                          </a:lnTo>
                          <a:lnTo>
                            <a:pt x="0" y="13"/>
                          </a:lnTo>
                          <a:lnTo>
                            <a:pt x="0" y="68"/>
                          </a:lnTo>
                          <a:lnTo>
                            <a:pt x="0" y="68"/>
                          </a:lnTo>
                          <a:lnTo>
                            <a:pt x="2" y="71"/>
                          </a:lnTo>
                          <a:lnTo>
                            <a:pt x="2" y="71"/>
                          </a:lnTo>
                          <a:lnTo>
                            <a:pt x="3" y="71"/>
                          </a:lnTo>
                          <a:lnTo>
                            <a:pt x="206" y="65"/>
                          </a:lnTo>
                          <a:lnTo>
                            <a:pt x="206" y="65"/>
                          </a:lnTo>
                          <a:lnTo>
                            <a:pt x="209" y="63"/>
                          </a:lnTo>
                          <a:lnTo>
                            <a:pt x="209" y="62"/>
                          </a:lnTo>
                          <a:lnTo>
                            <a:pt x="209" y="3"/>
                          </a:lnTo>
                          <a:lnTo>
                            <a:pt x="209" y="3"/>
                          </a:lnTo>
                          <a:lnTo>
                            <a:pt x="207" y="1"/>
                          </a:lnTo>
                          <a:lnTo>
                            <a:pt x="207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56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2160588" y="2430463"/>
                      <a:ext cx="52388" cy="88900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29"/>
                        </a:cxn>
                        <a:cxn ang="0">
                          <a:pos x="33" y="29"/>
                        </a:cxn>
                        <a:cxn ang="0">
                          <a:pos x="32" y="40"/>
                        </a:cxn>
                        <a:cxn ang="0">
                          <a:pos x="29" y="49"/>
                        </a:cxn>
                        <a:cxn ang="0">
                          <a:pos x="23" y="55"/>
                        </a:cxn>
                        <a:cxn ang="0">
                          <a:pos x="20" y="56"/>
                        </a:cxn>
                        <a:cxn ang="0">
                          <a:pos x="16" y="56"/>
                        </a:cxn>
                        <a:cxn ang="0">
                          <a:pos x="16" y="56"/>
                        </a:cxn>
                        <a:cxn ang="0">
                          <a:pos x="13" y="56"/>
                        </a:cxn>
                        <a:cxn ang="0">
                          <a:pos x="10" y="55"/>
                        </a:cxn>
                        <a:cxn ang="0">
                          <a:pos x="4" y="49"/>
                        </a:cxn>
                        <a:cxn ang="0">
                          <a:pos x="1" y="40"/>
                        </a:cxn>
                        <a:cxn ang="0">
                          <a:pos x="0" y="29"/>
                        </a:cxn>
                        <a:cxn ang="0">
                          <a:pos x="0" y="29"/>
                        </a:cxn>
                        <a:cxn ang="0">
                          <a:pos x="1" y="18"/>
                        </a:cxn>
                        <a:cxn ang="0">
                          <a:pos x="4" y="9"/>
                        </a:cxn>
                        <a:cxn ang="0">
                          <a:pos x="10" y="3"/>
                        </a:cxn>
                        <a:cxn ang="0">
                          <a:pos x="13" y="2"/>
                        </a:cxn>
                        <a:cxn ang="0">
                          <a:pos x="16" y="0"/>
                        </a:cxn>
                        <a:cxn ang="0">
                          <a:pos x="16" y="0"/>
                        </a:cxn>
                        <a:cxn ang="0">
                          <a:pos x="20" y="2"/>
                        </a:cxn>
                        <a:cxn ang="0">
                          <a:pos x="23" y="3"/>
                        </a:cxn>
                        <a:cxn ang="0">
                          <a:pos x="29" y="9"/>
                        </a:cxn>
                        <a:cxn ang="0">
                          <a:pos x="32" y="18"/>
                        </a:cxn>
                        <a:cxn ang="0">
                          <a:pos x="33" y="29"/>
                        </a:cxn>
                        <a:cxn ang="0">
                          <a:pos x="33" y="29"/>
                        </a:cxn>
                      </a:cxnLst>
                      <a:rect l="0" t="0" r="r" b="b"/>
                      <a:pathLst>
                        <a:path w="33" h="56">
                          <a:moveTo>
                            <a:pt x="33" y="29"/>
                          </a:moveTo>
                          <a:lnTo>
                            <a:pt x="33" y="29"/>
                          </a:lnTo>
                          <a:lnTo>
                            <a:pt x="32" y="40"/>
                          </a:lnTo>
                          <a:lnTo>
                            <a:pt x="29" y="49"/>
                          </a:lnTo>
                          <a:lnTo>
                            <a:pt x="23" y="55"/>
                          </a:lnTo>
                          <a:lnTo>
                            <a:pt x="20" y="56"/>
                          </a:lnTo>
                          <a:lnTo>
                            <a:pt x="16" y="56"/>
                          </a:lnTo>
                          <a:lnTo>
                            <a:pt x="16" y="56"/>
                          </a:lnTo>
                          <a:lnTo>
                            <a:pt x="13" y="56"/>
                          </a:lnTo>
                          <a:lnTo>
                            <a:pt x="10" y="55"/>
                          </a:lnTo>
                          <a:lnTo>
                            <a:pt x="4" y="49"/>
                          </a:lnTo>
                          <a:lnTo>
                            <a:pt x="1" y="40"/>
                          </a:lnTo>
                          <a:lnTo>
                            <a:pt x="0" y="29"/>
                          </a:lnTo>
                          <a:lnTo>
                            <a:pt x="0" y="29"/>
                          </a:lnTo>
                          <a:lnTo>
                            <a:pt x="1" y="18"/>
                          </a:lnTo>
                          <a:lnTo>
                            <a:pt x="4" y="9"/>
                          </a:lnTo>
                          <a:lnTo>
                            <a:pt x="10" y="3"/>
                          </a:lnTo>
                          <a:lnTo>
                            <a:pt x="13" y="2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20" y="2"/>
                          </a:lnTo>
                          <a:lnTo>
                            <a:pt x="23" y="3"/>
                          </a:lnTo>
                          <a:lnTo>
                            <a:pt x="29" y="9"/>
                          </a:lnTo>
                          <a:lnTo>
                            <a:pt x="32" y="18"/>
                          </a:lnTo>
                          <a:lnTo>
                            <a:pt x="33" y="29"/>
                          </a:lnTo>
                          <a:lnTo>
                            <a:pt x="33" y="29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57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2230438" y="2439988"/>
                      <a:ext cx="20638" cy="36512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11"/>
                        </a:cxn>
                        <a:cxn ang="0">
                          <a:pos x="13" y="11"/>
                        </a:cxn>
                        <a:cxn ang="0">
                          <a:pos x="13" y="15"/>
                        </a:cxn>
                        <a:cxn ang="0">
                          <a:pos x="12" y="20"/>
                        </a:cxn>
                        <a:cxn ang="0">
                          <a:pos x="9" y="23"/>
                        </a:cxn>
                        <a:cxn ang="0">
                          <a:pos x="7" y="23"/>
                        </a:cxn>
                        <a:cxn ang="0">
                          <a:pos x="7" y="23"/>
                        </a:cxn>
                        <a:cxn ang="0">
                          <a:pos x="4" y="23"/>
                        </a:cxn>
                        <a:cxn ang="0">
                          <a:pos x="3" y="20"/>
                        </a:cxn>
                        <a:cxn ang="0">
                          <a:pos x="1" y="15"/>
                        </a:cxn>
                        <a:cxn ang="0">
                          <a:pos x="0" y="11"/>
                        </a:cxn>
                        <a:cxn ang="0">
                          <a:pos x="0" y="11"/>
                        </a:cxn>
                        <a:cxn ang="0">
                          <a:pos x="1" y="6"/>
                        </a:cxn>
                        <a:cxn ang="0">
                          <a:pos x="3" y="3"/>
                        </a:cxn>
                        <a:cxn ang="0">
                          <a:pos x="4" y="0"/>
                        </a:cxn>
                        <a:cxn ang="0">
                          <a:pos x="7" y="0"/>
                        </a:cxn>
                        <a:cxn ang="0">
                          <a:pos x="7" y="0"/>
                        </a:cxn>
                        <a:cxn ang="0">
                          <a:pos x="9" y="0"/>
                        </a:cxn>
                        <a:cxn ang="0">
                          <a:pos x="12" y="3"/>
                        </a:cxn>
                        <a:cxn ang="0">
                          <a:pos x="13" y="6"/>
                        </a:cxn>
                        <a:cxn ang="0">
                          <a:pos x="13" y="11"/>
                        </a:cxn>
                        <a:cxn ang="0">
                          <a:pos x="13" y="11"/>
                        </a:cxn>
                      </a:cxnLst>
                      <a:rect l="0" t="0" r="r" b="b"/>
                      <a:pathLst>
                        <a:path w="13" h="23">
                          <a:moveTo>
                            <a:pt x="13" y="11"/>
                          </a:moveTo>
                          <a:lnTo>
                            <a:pt x="13" y="11"/>
                          </a:lnTo>
                          <a:lnTo>
                            <a:pt x="13" y="15"/>
                          </a:lnTo>
                          <a:lnTo>
                            <a:pt x="12" y="20"/>
                          </a:lnTo>
                          <a:lnTo>
                            <a:pt x="9" y="23"/>
                          </a:lnTo>
                          <a:lnTo>
                            <a:pt x="7" y="23"/>
                          </a:lnTo>
                          <a:lnTo>
                            <a:pt x="7" y="23"/>
                          </a:lnTo>
                          <a:lnTo>
                            <a:pt x="4" y="23"/>
                          </a:lnTo>
                          <a:lnTo>
                            <a:pt x="3" y="20"/>
                          </a:lnTo>
                          <a:lnTo>
                            <a:pt x="1" y="15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1" y="6"/>
                          </a:lnTo>
                          <a:lnTo>
                            <a:pt x="3" y="3"/>
                          </a:lnTo>
                          <a:lnTo>
                            <a:pt x="4" y="0"/>
                          </a:lnTo>
                          <a:lnTo>
                            <a:pt x="7" y="0"/>
                          </a:lnTo>
                          <a:lnTo>
                            <a:pt x="7" y="0"/>
                          </a:lnTo>
                          <a:lnTo>
                            <a:pt x="9" y="0"/>
                          </a:lnTo>
                          <a:lnTo>
                            <a:pt x="12" y="3"/>
                          </a:lnTo>
                          <a:lnTo>
                            <a:pt x="13" y="6"/>
                          </a:lnTo>
                          <a:lnTo>
                            <a:pt x="13" y="11"/>
                          </a:lnTo>
                          <a:lnTo>
                            <a:pt x="13" y="11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58" name="Freeform 4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762125" y="3057525"/>
                      <a:ext cx="123825" cy="131762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42"/>
                        </a:cxn>
                        <a:cxn ang="0">
                          <a:pos x="15" y="30"/>
                        </a:cxn>
                        <a:cxn ang="0">
                          <a:pos x="21" y="21"/>
                        </a:cxn>
                        <a:cxn ang="0">
                          <a:pos x="28" y="15"/>
                        </a:cxn>
                        <a:cxn ang="0">
                          <a:pos x="39" y="12"/>
                        </a:cxn>
                        <a:cxn ang="0">
                          <a:pos x="45" y="14"/>
                        </a:cxn>
                        <a:cxn ang="0">
                          <a:pos x="54" y="18"/>
                        </a:cxn>
                        <a:cxn ang="0">
                          <a:pos x="62" y="26"/>
                        </a:cxn>
                        <a:cxn ang="0">
                          <a:pos x="66" y="36"/>
                        </a:cxn>
                        <a:cxn ang="0">
                          <a:pos x="66" y="42"/>
                        </a:cxn>
                        <a:cxn ang="0">
                          <a:pos x="65" y="53"/>
                        </a:cxn>
                        <a:cxn ang="0">
                          <a:pos x="59" y="62"/>
                        </a:cxn>
                        <a:cxn ang="0">
                          <a:pos x="50" y="70"/>
                        </a:cxn>
                        <a:cxn ang="0">
                          <a:pos x="39" y="71"/>
                        </a:cxn>
                        <a:cxn ang="0">
                          <a:pos x="34" y="71"/>
                        </a:cxn>
                        <a:cxn ang="0">
                          <a:pos x="24" y="67"/>
                        </a:cxn>
                        <a:cxn ang="0">
                          <a:pos x="16" y="58"/>
                        </a:cxn>
                        <a:cxn ang="0">
                          <a:pos x="13" y="48"/>
                        </a:cxn>
                        <a:cxn ang="0">
                          <a:pos x="12" y="42"/>
                        </a:cxn>
                        <a:cxn ang="0">
                          <a:pos x="0" y="42"/>
                        </a:cxn>
                        <a:cxn ang="0">
                          <a:pos x="3" y="58"/>
                        </a:cxn>
                        <a:cxn ang="0">
                          <a:pos x="12" y="71"/>
                        </a:cxn>
                        <a:cxn ang="0">
                          <a:pos x="24" y="80"/>
                        </a:cxn>
                        <a:cxn ang="0">
                          <a:pos x="39" y="83"/>
                        </a:cxn>
                        <a:cxn ang="0">
                          <a:pos x="47" y="82"/>
                        </a:cxn>
                        <a:cxn ang="0">
                          <a:pos x="62" y="76"/>
                        </a:cxn>
                        <a:cxn ang="0">
                          <a:pos x="72" y="65"/>
                        </a:cxn>
                        <a:cxn ang="0">
                          <a:pos x="77" y="50"/>
                        </a:cxn>
                        <a:cxn ang="0">
                          <a:pos x="78" y="42"/>
                        </a:cxn>
                        <a:cxn ang="0">
                          <a:pos x="75" y="26"/>
                        </a:cxn>
                        <a:cxn ang="0">
                          <a:pos x="66" y="12"/>
                        </a:cxn>
                        <a:cxn ang="0">
                          <a:pos x="54" y="3"/>
                        </a:cxn>
                        <a:cxn ang="0">
                          <a:pos x="39" y="0"/>
                        </a:cxn>
                        <a:cxn ang="0">
                          <a:pos x="31" y="2"/>
                        </a:cxn>
                        <a:cxn ang="0">
                          <a:pos x="18" y="8"/>
                        </a:cxn>
                        <a:cxn ang="0">
                          <a:pos x="7" y="18"/>
                        </a:cxn>
                        <a:cxn ang="0">
                          <a:pos x="1" y="33"/>
                        </a:cxn>
                        <a:cxn ang="0">
                          <a:pos x="0" y="42"/>
                        </a:cxn>
                      </a:cxnLst>
                      <a:rect l="0" t="0" r="r" b="b"/>
                      <a:pathLst>
                        <a:path w="78" h="83">
                          <a:moveTo>
                            <a:pt x="12" y="42"/>
                          </a:moveTo>
                          <a:lnTo>
                            <a:pt x="12" y="42"/>
                          </a:lnTo>
                          <a:lnTo>
                            <a:pt x="13" y="36"/>
                          </a:lnTo>
                          <a:lnTo>
                            <a:pt x="15" y="30"/>
                          </a:lnTo>
                          <a:lnTo>
                            <a:pt x="16" y="26"/>
                          </a:lnTo>
                          <a:lnTo>
                            <a:pt x="21" y="21"/>
                          </a:lnTo>
                          <a:lnTo>
                            <a:pt x="24" y="18"/>
                          </a:lnTo>
                          <a:lnTo>
                            <a:pt x="28" y="15"/>
                          </a:lnTo>
                          <a:lnTo>
                            <a:pt x="34" y="14"/>
                          </a:lnTo>
                          <a:lnTo>
                            <a:pt x="39" y="12"/>
                          </a:lnTo>
                          <a:lnTo>
                            <a:pt x="39" y="12"/>
                          </a:lnTo>
                          <a:lnTo>
                            <a:pt x="45" y="14"/>
                          </a:lnTo>
                          <a:lnTo>
                            <a:pt x="50" y="15"/>
                          </a:lnTo>
                          <a:lnTo>
                            <a:pt x="54" y="18"/>
                          </a:lnTo>
                          <a:lnTo>
                            <a:pt x="59" y="21"/>
                          </a:lnTo>
                          <a:lnTo>
                            <a:pt x="62" y="26"/>
                          </a:lnTo>
                          <a:lnTo>
                            <a:pt x="65" y="30"/>
                          </a:lnTo>
                          <a:lnTo>
                            <a:pt x="66" y="36"/>
                          </a:lnTo>
                          <a:lnTo>
                            <a:pt x="66" y="42"/>
                          </a:lnTo>
                          <a:lnTo>
                            <a:pt x="66" y="42"/>
                          </a:lnTo>
                          <a:lnTo>
                            <a:pt x="66" y="48"/>
                          </a:lnTo>
                          <a:lnTo>
                            <a:pt x="65" y="53"/>
                          </a:lnTo>
                          <a:lnTo>
                            <a:pt x="62" y="58"/>
                          </a:lnTo>
                          <a:lnTo>
                            <a:pt x="59" y="62"/>
                          </a:lnTo>
                          <a:lnTo>
                            <a:pt x="54" y="67"/>
                          </a:lnTo>
                          <a:lnTo>
                            <a:pt x="50" y="70"/>
                          </a:lnTo>
                          <a:lnTo>
                            <a:pt x="45" y="71"/>
                          </a:lnTo>
                          <a:lnTo>
                            <a:pt x="39" y="71"/>
                          </a:lnTo>
                          <a:lnTo>
                            <a:pt x="39" y="71"/>
                          </a:lnTo>
                          <a:lnTo>
                            <a:pt x="34" y="71"/>
                          </a:lnTo>
                          <a:lnTo>
                            <a:pt x="28" y="70"/>
                          </a:lnTo>
                          <a:lnTo>
                            <a:pt x="24" y="67"/>
                          </a:lnTo>
                          <a:lnTo>
                            <a:pt x="21" y="62"/>
                          </a:lnTo>
                          <a:lnTo>
                            <a:pt x="16" y="58"/>
                          </a:lnTo>
                          <a:lnTo>
                            <a:pt x="15" y="53"/>
                          </a:lnTo>
                          <a:lnTo>
                            <a:pt x="13" y="48"/>
                          </a:lnTo>
                          <a:lnTo>
                            <a:pt x="12" y="42"/>
                          </a:lnTo>
                          <a:lnTo>
                            <a:pt x="12" y="42"/>
                          </a:lnTo>
                          <a:close/>
                          <a:moveTo>
                            <a:pt x="0" y="42"/>
                          </a:moveTo>
                          <a:lnTo>
                            <a:pt x="0" y="42"/>
                          </a:lnTo>
                          <a:lnTo>
                            <a:pt x="1" y="50"/>
                          </a:lnTo>
                          <a:lnTo>
                            <a:pt x="3" y="58"/>
                          </a:lnTo>
                          <a:lnTo>
                            <a:pt x="7" y="65"/>
                          </a:lnTo>
                          <a:lnTo>
                            <a:pt x="12" y="71"/>
                          </a:lnTo>
                          <a:lnTo>
                            <a:pt x="18" y="76"/>
                          </a:lnTo>
                          <a:lnTo>
                            <a:pt x="24" y="80"/>
                          </a:lnTo>
                          <a:lnTo>
                            <a:pt x="31" y="82"/>
                          </a:lnTo>
                          <a:lnTo>
                            <a:pt x="39" y="83"/>
                          </a:lnTo>
                          <a:lnTo>
                            <a:pt x="39" y="83"/>
                          </a:lnTo>
                          <a:lnTo>
                            <a:pt x="47" y="82"/>
                          </a:lnTo>
                          <a:lnTo>
                            <a:pt x="54" y="80"/>
                          </a:lnTo>
                          <a:lnTo>
                            <a:pt x="62" y="76"/>
                          </a:lnTo>
                          <a:lnTo>
                            <a:pt x="66" y="71"/>
                          </a:lnTo>
                          <a:lnTo>
                            <a:pt x="72" y="65"/>
                          </a:lnTo>
                          <a:lnTo>
                            <a:pt x="75" y="58"/>
                          </a:lnTo>
                          <a:lnTo>
                            <a:pt x="77" y="50"/>
                          </a:lnTo>
                          <a:lnTo>
                            <a:pt x="78" y="42"/>
                          </a:lnTo>
                          <a:lnTo>
                            <a:pt x="78" y="42"/>
                          </a:lnTo>
                          <a:lnTo>
                            <a:pt x="77" y="33"/>
                          </a:lnTo>
                          <a:lnTo>
                            <a:pt x="75" y="26"/>
                          </a:lnTo>
                          <a:lnTo>
                            <a:pt x="72" y="18"/>
                          </a:lnTo>
                          <a:lnTo>
                            <a:pt x="66" y="12"/>
                          </a:lnTo>
                          <a:lnTo>
                            <a:pt x="62" y="8"/>
                          </a:lnTo>
                          <a:lnTo>
                            <a:pt x="54" y="3"/>
                          </a:lnTo>
                          <a:lnTo>
                            <a:pt x="47" y="2"/>
                          </a:lnTo>
                          <a:lnTo>
                            <a:pt x="39" y="0"/>
                          </a:lnTo>
                          <a:lnTo>
                            <a:pt x="39" y="0"/>
                          </a:lnTo>
                          <a:lnTo>
                            <a:pt x="31" y="2"/>
                          </a:lnTo>
                          <a:lnTo>
                            <a:pt x="24" y="3"/>
                          </a:lnTo>
                          <a:lnTo>
                            <a:pt x="18" y="8"/>
                          </a:lnTo>
                          <a:lnTo>
                            <a:pt x="12" y="12"/>
                          </a:lnTo>
                          <a:lnTo>
                            <a:pt x="7" y="18"/>
                          </a:lnTo>
                          <a:lnTo>
                            <a:pt x="3" y="26"/>
                          </a:lnTo>
                          <a:lnTo>
                            <a:pt x="1" y="33"/>
                          </a:lnTo>
                          <a:lnTo>
                            <a:pt x="0" y="42"/>
                          </a:lnTo>
                          <a:lnTo>
                            <a:pt x="0" y="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84" name="Group 1176"/>
                  <p:cNvGrpSpPr/>
                  <p:nvPr/>
                </p:nvGrpSpPr>
                <p:grpSpPr>
                  <a:xfrm>
                    <a:off x="12234862" y="2924369"/>
                    <a:ext cx="364149" cy="547224"/>
                    <a:chOff x="5181600" y="1219200"/>
                    <a:chExt cx="2687479" cy="4038600"/>
                  </a:xfrm>
                </p:grpSpPr>
                <p:sp>
                  <p:nvSpPr>
                    <p:cNvPr id="85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5230546" y="1265383"/>
                      <a:ext cx="1250302" cy="394623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7"/>
                        </a:cxn>
                        <a:cxn ang="0">
                          <a:pos x="0" y="17"/>
                        </a:cxn>
                        <a:cxn ang="0">
                          <a:pos x="0" y="730"/>
                        </a:cxn>
                        <a:cxn ang="0">
                          <a:pos x="0" y="730"/>
                        </a:cxn>
                        <a:cxn ang="0">
                          <a:pos x="0" y="731"/>
                        </a:cxn>
                        <a:cxn ang="0">
                          <a:pos x="1" y="734"/>
                        </a:cxn>
                        <a:cxn ang="0">
                          <a:pos x="3" y="734"/>
                        </a:cxn>
                        <a:cxn ang="0">
                          <a:pos x="3" y="734"/>
                        </a:cxn>
                        <a:cxn ang="0">
                          <a:pos x="29" y="742"/>
                        </a:cxn>
                        <a:cxn ang="0">
                          <a:pos x="50" y="746"/>
                        </a:cxn>
                        <a:cxn ang="0">
                          <a:pos x="77" y="751"/>
                        </a:cxn>
                        <a:cxn ang="0">
                          <a:pos x="113" y="757"/>
                        </a:cxn>
                        <a:cxn ang="0">
                          <a:pos x="157" y="761"/>
                        </a:cxn>
                        <a:cxn ang="0">
                          <a:pos x="212" y="766"/>
                        </a:cxn>
                        <a:cxn ang="0">
                          <a:pos x="275" y="769"/>
                        </a:cxn>
                        <a:cxn ang="0">
                          <a:pos x="275" y="769"/>
                        </a:cxn>
                        <a:cxn ang="0">
                          <a:pos x="281" y="769"/>
                        </a:cxn>
                        <a:cxn ang="0">
                          <a:pos x="281" y="0"/>
                        </a:cxn>
                        <a:cxn ang="0">
                          <a:pos x="281" y="0"/>
                        </a:cxn>
                        <a:cxn ang="0">
                          <a:pos x="275" y="0"/>
                        </a:cxn>
                        <a:cxn ang="0">
                          <a:pos x="275" y="0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</a:cxnLst>
                      <a:rect l="0" t="0" r="r" b="b"/>
                      <a:pathLst>
                        <a:path w="281" h="769">
                          <a:moveTo>
                            <a:pt x="0" y="17"/>
                          </a:moveTo>
                          <a:lnTo>
                            <a:pt x="0" y="17"/>
                          </a:lnTo>
                          <a:lnTo>
                            <a:pt x="0" y="730"/>
                          </a:lnTo>
                          <a:lnTo>
                            <a:pt x="0" y="730"/>
                          </a:lnTo>
                          <a:lnTo>
                            <a:pt x="0" y="731"/>
                          </a:lnTo>
                          <a:lnTo>
                            <a:pt x="1" y="734"/>
                          </a:lnTo>
                          <a:lnTo>
                            <a:pt x="3" y="734"/>
                          </a:lnTo>
                          <a:lnTo>
                            <a:pt x="3" y="734"/>
                          </a:lnTo>
                          <a:lnTo>
                            <a:pt x="29" y="742"/>
                          </a:lnTo>
                          <a:lnTo>
                            <a:pt x="50" y="746"/>
                          </a:lnTo>
                          <a:lnTo>
                            <a:pt x="77" y="751"/>
                          </a:lnTo>
                          <a:lnTo>
                            <a:pt x="113" y="757"/>
                          </a:lnTo>
                          <a:lnTo>
                            <a:pt x="157" y="761"/>
                          </a:lnTo>
                          <a:lnTo>
                            <a:pt x="212" y="766"/>
                          </a:lnTo>
                          <a:lnTo>
                            <a:pt x="275" y="769"/>
                          </a:lnTo>
                          <a:lnTo>
                            <a:pt x="275" y="769"/>
                          </a:lnTo>
                          <a:lnTo>
                            <a:pt x="281" y="769"/>
                          </a:lnTo>
                          <a:lnTo>
                            <a:pt x="281" y="0"/>
                          </a:lnTo>
                          <a:lnTo>
                            <a:pt x="281" y="0"/>
                          </a:lnTo>
                          <a:lnTo>
                            <a:pt x="275" y="0"/>
                          </a:lnTo>
                          <a:lnTo>
                            <a:pt x="275" y="0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8C8C8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86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5257242" y="1275646"/>
                      <a:ext cx="1219154" cy="387952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7"/>
                        </a:cxn>
                        <a:cxn ang="0">
                          <a:pos x="0" y="17"/>
                        </a:cxn>
                        <a:cxn ang="0">
                          <a:pos x="0" y="717"/>
                        </a:cxn>
                        <a:cxn ang="0">
                          <a:pos x="0" y="717"/>
                        </a:cxn>
                        <a:cxn ang="0">
                          <a:pos x="0" y="718"/>
                        </a:cxn>
                        <a:cxn ang="0">
                          <a:pos x="1" y="722"/>
                        </a:cxn>
                        <a:cxn ang="0">
                          <a:pos x="3" y="722"/>
                        </a:cxn>
                        <a:cxn ang="0">
                          <a:pos x="3" y="722"/>
                        </a:cxn>
                        <a:cxn ang="0">
                          <a:pos x="27" y="729"/>
                        </a:cxn>
                        <a:cxn ang="0">
                          <a:pos x="48" y="734"/>
                        </a:cxn>
                        <a:cxn ang="0">
                          <a:pos x="76" y="738"/>
                        </a:cxn>
                        <a:cxn ang="0">
                          <a:pos x="110" y="744"/>
                        </a:cxn>
                        <a:cxn ang="0">
                          <a:pos x="153" y="749"/>
                        </a:cxn>
                        <a:cxn ang="0">
                          <a:pos x="206" y="753"/>
                        </a:cxn>
                        <a:cxn ang="0">
                          <a:pos x="269" y="756"/>
                        </a:cxn>
                        <a:cxn ang="0">
                          <a:pos x="269" y="756"/>
                        </a:cxn>
                        <a:cxn ang="0">
                          <a:pos x="274" y="756"/>
                        </a:cxn>
                        <a:cxn ang="0">
                          <a:pos x="274" y="0"/>
                        </a:cxn>
                        <a:cxn ang="0">
                          <a:pos x="274" y="0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</a:cxnLst>
                      <a:rect l="0" t="0" r="r" b="b"/>
                      <a:pathLst>
                        <a:path w="274" h="756">
                          <a:moveTo>
                            <a:pt x="0" y="17"/>
                          </a:moveTo>
                          <a:lnTo>
                            <a:pt x="0" y="17"/>
                          </a:lnTo>
                          <a:lnTo>
                            <a:pt x="0" y="717"/>
                          </a:lnTo>
                          <a:lnTo>
                            <a:pt x="0" y="717"/>
                          </a:lnTo>
                          <a:lnTo>
                            <a:pt x="0" y="718"/>
                          </a:lnTo>
                          <a:lnTo>
                            <a:pt x="1" y="722"/>
                          </a:lnTo>
                          <a:lnTo>
                            <a:pt x="3" y="722"/>
                          </a:lnTo>
                          <a:lnTo>
                            <a:pt x="3" y="722"/>
                          </a:lnTo>
                          <a:lnTo>
                            <a:pt x="27" y="729"/>
                          </a:lnTo>
                          <a:lnTo>
                            <a:pt x="48" y="734"/>
                          </a:lnTo>
                          <a:lnTo>
                            <a:pt x="76" y="738"/>
                          </a:lnTo>
                          <a:lnTo>
                            <a:pt x="110" y="744"/>
                          </a:lnTo>
                          <a:lnTo>
                            <a:pt x="153" y="749"/>
                          </a:lnTo>
                          <a:lnTo>
                            <a:pt x="206" y="753"/>
                          </a:lnTo>
                          <a:lnTo>
                            <a:pt x="269" y="756"/>
                          </a:lnTo>
                          <a:lnTo>
                            <a:pt x="269" y="756"/>
                          </a:lnTo>
                          <a:lnTo>
                            <a:pt x="274" y="756"/>
                          </a:lnTo>
                          <a:lnTo>
                            <a:pt x="274" y="0"/>
                          </a:lnTo>
                          <a:lnTo>
                            <a:pt x="274" y="0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8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8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6658824" y="1291043"/>
                      <a:ext cx="1156862" cy="383333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747"/>
                        </a:cxn>
                        <a:cxn ang="0">
                          <a:pos x="0" y="747"/>
                        </a:cxn>
                        <a:cxn ang="0">
                          <a:pos x="260" y="634"/>
                        </a:cxn>
                        <a:cxn ang="0">
                          <a:pos x="260" y="634"/>
                        </a:cxn>
                        <a:cxn ang="0">
                          <a:pos x="260" y="41"/>
                        </a:cxn>
                        <a:cxn ang="0">
                          <a:pos x="260" y="4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60" h="747">
                          <a:moveTo>
                            <a:pt x="0" y="0"/>
                          </a:moveTo>
                          <a:lnTo>
                            <a:pt x="0" y="747"/>
                          </a:lnTo>
                          <a:lnTo>
                            <a:pt x="0" y="747"/>
                          </a:lnTo>
                          <a:lnTo>
                            <a:pt x="260" y="634"/>
                          </a:lnTo>
                          <a:lnTo>
                            <a:pt x="260" y="634"/>
                          </a:lnTo>
                          <a:lnTo>
                            <a:pt x="260" y="41"/>
                          </a:lnTo>
                          <a:lnTo>
                            <a:pt x="260" y="4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9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8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6658824" y="1460386"/>
                      <a:ext cx="1156862" cy="3663992"/>
                    </a:xfrm>
                    <a:custGeom>
                      <a:avLst/>
                      <a:gdLst/>
                      <a:ahLst/>
                      <a:cxnLst>
                        <a:cxn ang="0">
                          <a:pos x="213" y="0"/>
                        </a:cxn>
                        <a:cxn ang="0">
                          <a:pos x="213" y="0"/>
                        </a:cxn>
                        <a:cxn ang="0">
                          <a:pos x="260" y="8"/>
                        </a:cxn>
                        <a:cxn ang="0">
                          <a:pos x="260" y="8"/>
                        </a:cxn>
                        <a:cxn ang="0">
                          <a:pos x="260" y="601"/>
                        </a:cxn>
                        <a:cxn ang="0">
                          <a:pos x="260" y="601"/>
                        </a:cxn>
                        <a:cxn ang="0">
                          <a:pos x="0" y="714"/>
                        </a:cxn>
                        <a:cxn ang="0">
                          <a:pos x="0" y="454"/>
                        </a:cxn>
                        <a:cxn ang="0">
                          <a:pos x="0" y="454"/>
                        </a:cxn>
                        <a:cxn ang="0">
                          <a:pos x="6" y="434"/>
                        </a:cxn>
                        <a:cxn ang="0">
                          <a:pos x="13" y="415"/>
                        </a:cxn>
                        <a:cxn ang="0">
                          <a:pos x="21" y="398"/>
                        </a:cxn>
                        <a:cxn ang="0">
                          <a:pos x="28" y="381"/>
                        </a:cxn>
                        <a:cxn ang="0">
                          <a:pos x="36" y="366"/>
                        </a:cxn>
                        <a:cxn ang="0">
                          <a:pos x="45" y="353"/>
                        </a:cxn>
                        <a:cxn ang="0">
                          <a:pos x="63" y="327"/>
                        </a:cxn>
                        <a:cxn ang="0">
                          <a:pos x="83" y="304"/>
                        </a:cxn>
                        <a:cxn ang="0">
                          <a:pos x="103" y="285"/>
                        </a:cxn>
                        <a:cxn ang="0">
                          <a:pos x="142" y="247"/>
                        </a:cxn>
                        <a:cxn ang="0">
                          <a:pos x="160" y="227"/>
                        </a:cxn>
                        <a:cxn ang="0">
                          <a:pos x="177" y="207"/>
                        </a:cxn>
                        <a:cxn ang="0">
                          <a:pos x="184" y="195"/>
                        </a:cxn>
                        <a:cxn ang="0">
                          <a:pos x="192" y="183"/>
                        </a:cxn>
                        <a:cxn ang="0">
                          <a:pos x="198" y="171"/>
                        </a:cxn>
                        <a:cxn ang="0">
                          <a:pos x="202" y="158"/>
                        </a:cxn>
                        <a:cxn ang="0">
                          <a:pos x="208" y="142"/>
                        </a:cxn>
                        <a:cxn ang="0">
                          <a:pos x="211" y="126"/>
                        </a:cxn>
                        <a:cxn ang="0">
                          <a:pos x="215" y="109"/>
                        </a:cxn>
                        <a:cxn ang="0">
                          <a:pos x="216" y="91"/>
                        </a:cxn>
                        <a:cxn ang="0">
                          <a:pos x="218" y="70"/>
                        </a:cxn>
                        <a:cxn ang="0">
                          <a:pos x="218" y="49"/>
                        </a:cxn>
                        <a:cxn ang="0">
                          <a:pos x="216" y="26"/>
                        </a:cxn>
                        <a:cxn ang="0">
                          <a:pos x="213" y="0"/>
                        </a:cxn>
                        <a:cxn ang="0">
                          <a:pos x="213" y="0"/>
                        </a:cxn>
                      </a:cxnLst>
                      <a:rect l="0" t="0" r="r" b="b"/>
                      <a:pathLst>
                        <a:path w="260" h="714">
                          <a:moveTo>
                            <a:pt x="213" y="0"/>
                          </a:moveTo>
                          <a:lnTo>
                            <a:pt x="213" y="0"/>
                          </a:lnTo>
                          <a:lnTo>
                            <a:pt x="260" y="8"/>
                          </a:lnTo>
                          <a:lnTo>
                            <a:pt x="260" y="8"/>
                          </a:lnTo>
                          <a:lnTo>
                            <a:pt x="260" y="601"/>
                          </a:lnTo>
                          <a:lnTo>
                            <a:pt x="260" y="601"/>
                          </a:lnTo>
                          <a:lnTo>
                            <a:pt x="0" y="714"/>
                          </a:lnTo>
                          <a:lnTo>
                            <a:pt x="0" y="454"/>
                          </a:lnTo>
                          <a:lnTo>
                            <a:pt x="0" y="454"/>
                          </a:lnTo>
                          <a:lnTo>
                            <a:pt x="6" y="434"/>
                          </a:lnTo>
                          <a:lnTo>
                            <a:pt x="13" y="415"/>
                          </a:lnTo>
                          <a:lnTo>
                            <a:pt x="21" y="398"/>
                          </a:lnTo>
                          <a:lnTo>
                            <a:pt x="28" y="381"/>
                          </a:lnTo>
                          <a:lnTo>
                            <a:pt x="36" y="366"/>
                          </a:lnTo>
                          <a:lnTo>
                            <a:pt x="45" y="353"/>
                          </a:lnTo>
                          <a:lnTo>
                            <a:pt x="63" y="327"/>
                          </a:lnTo>
                          <a:lnTo>
                            <a:pt x="83" y="304"/>
                          </a:lnTo>
                          <a:lnTo>
                            <a:pt x="103" y="285"/>
                          </a:lnTo>
                          <a:lnTo>
                            <a:pt x="142" y="247"/>
                          </a:lnTo>
                          <a:lnTo>
                            <a:pt x="160" y="227"/>
                          </a:lnTo>
                          <a:lnTo>
                            <a:pt x="177" y="207"/>
                          </a:lnTo>
                          <a:lnTo>
                            <a:pt x="184" y="195"/>
                          </a:lnTo>
                          <a:lnTo>
                            <a:pt x="192" y="183"/>
                          </a:lnTo>
                          <a:lnTo>
                            <a:pt x="198" y="171"/>
                          </a:lnTo>
                          <a:lnTo>
                            <a:pt x="202" y="158"/>
                          </a:lnTo>
                          <a:lnTo>
                            <a:pt x="208" y="142"/>
                          </a:lnTo>
                          <a:lnTo>
                            <a:pt x="211" y="126"/>
                          </a:lnTo>
                          <a:lnTo>
                            <a:pt x="215" y="109"/>
                          </a:lnTo>
                          <a:lnTo>
                            <a:pt x="216" y="91"/>
                          </a:lnTo>
                          <a:lnTo>
                            <a:pt x="218" y="70"/>
                          </a:lnTo>
                          <a:lnTo>
                            <a:pt x="218" y="49"/>
                          </a:lnTo>
                          <a:lnTo>
                            <a:pt x="216" y="26"/>
                          </a:lnTo>
                          <a:lnTo>
                            <a:pt x="213" y="0"/>
                          </a:lnTo>
                          <a:lnTo>
                            <a:pt x="213" y="0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8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89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6454148" y="1265383"/>
                      <a:ext cx="155733" cy="394623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769"/>
                        </a:cxn>
                        <a:cxn ang="0">
                          <a:pos x="0" y="769"/>
                        </a:cxn>
                        <a:cxn ang="0">
                          <a:pos x="9" y="767"/>
                        </a:cxn>
                        <a:cxn ang="0">
                          <a:pos x="9" y="767"/>
                        </a:cxn>
                        <a:cxn ang="0">
                          <a:pos x="18" y="764"/>
                        </a:cxn>
                        <a:cxn ang="0">
                          <a:pos x="26" y="761"/>
                        </a:cxn>
                        <a:cxn ang="0">
                          <a:pos x="35" y="754"/>
                        </a:cxn>
                        <a:cxn ang="0">
                          <a:pos x="35" y="6"/>
                        </a:cxn>
                        <a:cxn ang="0">
                          <a:pos x="35" y="6"/>
                        </a:cxn>
                        <a:cxn ang="0">
                          <a:pos x="26" y="3"/>
                        </a:cxn>
                        <a:cxn ang="0">
                          <a:pos x="18" y="2"/>
                        </a:cxn>
                        <a:cxn ang="0">
                          <a:pos x="11" y="0"/>
                        </a:cxn>
                        <a:cxn ang="0">
                          <a:pos x="11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35" h="769">
                          <a:moveTo>
                            <a:pt x="0" y="0"/>
                          </a:moveTo>
                          <a:lnTo>
                            <a:pt x="0" y="769"/>
                          </a:lnTo>
                          <a:lnTo>
                            <a:pt x="0" y="769"/>
                          </a:lnTo>
                          <a:lnTo>
                            <a:pt x="9" y="767"/>
                          </a:lnTo>
                          <a:lnTo>
                            <a:pt x="9" y="767"/>
                          </a:lnTo>
                          <a:lnTo>
                            <a:pt x="18" y="764"/>
                          </a:lnTo>
                          <a:lnTo>
                            <a:pt x="26" y="761"/>
                          </a:lnTo>
                          <a:lnTo>
                            <a:pt x="35" y="754"/>
                          </a:lnTo>
                          <a:lnTo>
                            <a:pt x="35" y="6"/>
                          </a:lnTo>
                          <a:lnTo>
                            <a:pt x="35" y="6"/>
                          </a:lnTo>
                          <a:lnTo>
                            <a:pt x="26" y="3"/>
                          </a:lnTo>
                          <a:lnTo>
                            <a:pt x="18" y="2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90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5519760" y="2368688"/>
                      <a:ext cx="120137" cy="513164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0"/>
                        </a:cxn>
                        <a:cxn ang="0">
                          <a:pos x="27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100"/>
                        </a:cxn>
                        <a:cxn ang="0">
                          <a:pos x="27" y="52"/>
                        </a:cxn>
                        <a:cxn ang="0">
                          <a:pos x="27" y="0"/>
                        </a:cxn>
                      </a:cxnLst>
                      <a:rect l="0" t="0" r="r" b="b"/>
                      <a:pathLst>
                        <a:path w="27" h="100">
                          <a:moveTo>
                            <a:pt x="27" y="0"/>
                          </a:moveTo>
                          <a:lnTo>
                            <a:pt x="27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100"/>
                          </a:lnTo>
                          <a:lnTo>
                            <a:pt x="27" y="52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59595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91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5537557" y="2399477"/>
                      <a:ext cx="111238" cy="477241"/>
                    </a:xfrm>
                    <a:custGeom>
                      <a:avLst/>
                      <a:gdLst/>
                      <a:ahLst/>
                      <a:cxnLst>
                        <a:cxn ang="0">
                          <a:pos x="25" y="0"/>
                        </a:cxn>
                        <a:cxn ang="0">
                          <a:pos x="25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93"/>
                        </a:cxn>
                        <a:cxn ang="0">
                          <a:pos x="25" y="49"/>
                        </a:cxn>
                        <a:cxn ang="0">
                          <a:pos x="25" y="0"/>
                        </a:cxn>
                      </a:cxnLst>
                      <a:rect l="0" t="0" r="r" b="b"/>
                      <a:pathLst>
                        <a:path w="25" h="93">
                          <a:moveTo>
                            <a:pt x="25" y="0"/>
                          </a:moveTo>
                          <a:lnTo>
                            <a:pt x="25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93"/>
                          </a:lnTo>
                          <a:lnTo>
                            <a:pt x="25" y="49"/>
                          </a:lnTo>
                          <a:lnTo>
                            <a:pt x="25" y="0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92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5662143" y="2368688"/>
                      <a:ext cx="698568" cy="27197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50"/>
                        </a:cxn>
                        <a:cxn ang="0">
                          <a:pos x="0" y="50"/>
                        </a:cxn>
                        <a:cxn ang="0">
                          <a:pos x="157" y="53"/>
                        </a:cxn>
                        <a:cxn ang="0">
                          <a:pos x="157" y="53"/>
                        </a:cxn>
                        <a:cxn ang="0">
                          <a:pos x="157" y="0"/>
                        </a:cxn>
                        <a:cxn ang="0">
                          <a:pos x="157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57" h="53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50"/>
                          </a:lnTo>
                          <a:lnTo>
                            <a:pt x="0" y="50"/>
                          </a:lnTo>
                          <a:lnTo>
                            <a:pt x="157" y="53"/>
                          </a:lnTo>
                          <a:lnTo>
                            <a:pt x="157" y="53"/>
                          </a:lnTo>
                          <a:lnTo>
                            <a:pt x="157" y="0"/>
                          </a:lnTo>
                          <a:lnTo>
                            <a:pt x="157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D4D4D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93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5688839" y="2399477"/>
                      <a:ext cx="671871" cy="2411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  <a:cxn ang="0">
                          <a:pos x="0" y="46"/>
                        </a:cxn>
                        <a:cxn ang="0">
                          <a:pos x="151" y="47"/>
                        </a:cxn>
                        <a:cxn ang="0">
                          <a:pos x="151" y="47"/>
                        </a:cxn>
                        <a:cxn ang="0">
                          <a:pos x="151" y="0"/>
                        </a:cxn>
                        <a:cxn ang="0">
                          <a:pos x="151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151" h="47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0" y="46"/>
                          </a:lnTo>
                          <a:lnTo>
                            <a:pt x="0" y="46"/>
                          </a:lnTo>
                          <a:lnTo>
                            <a:pt x="151" y="47"/>
                          </a:lnTo>
                          <a:lnTo>
                            <a:pt x="151" y="47"/>
                          </a:lnTo>
                          <a:lnTo>
                            <a:pt x="151" y="0"/>
                          </a:lnTo>
                          <a:lnTo>
                            <a:pt x="151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94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5519760" y="2650926"/>
                      <a:ext cx="840951" cy="30276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3"/>
                        </a:cxn>
                        <a:cxn ang="0">
                          <a:pos x="0" y="53"/>
                        </a:cxn>
                        <a:cxn ang="0">
                          <a:pos x="189" y="59"/>
                        </a:cxn>
                        <a:cxn ang="0">
                          <a:pos x="189" y="59"/>
                        </a:cxn>
                        <a:cxn ang="0">
                          <a:pos x="189" y="3"/>
                        </a:cxn>
                        <a:cxn ang="0">
                          <a:pos x="30" y="0"/>
                        </a:cxn>
                        <a:cxn ang="0">
                          <a:pos x="0" y="53"/>
                        </a:cxn>
                      </a:cxnLst>
                      <a:rect l="0" t="0" r="r" b="b"/>
                      <a:pathLst>
                        <a:path w="189" h="59">
                          <a:moveTo>
                            <a:pt x="0" y="53"/>
                          </a:moveTo>
                          <a:lnTo>
                            <a:pt x="0" y="53"/>
                          </a:lnTo>
                          <a:lnTo>
                            <a:pt x="189" y="59"/>
                          </a:lnTo>
                          <a:lnTo>
                            <a:pt x="189" y="59"/>
                          </a:lnTo>
                          <a:lnTo>
                            <a:pt x="189" y="3"/>
                          </a:lnTo>
                          <a:lnTo>
                            <a:pt x="30" y="0"/>
                          </a:lnTo>
                          <a:lnTo>
                            <a:pt x="0" y="53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95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5319535" y="1393676"/>
                      <a:ext cx="1050075" cy="867246"/>
                    </a:xfrm>
                    <a:custGeom>
                      <a:avLst/>
                      <a:gdLst/>
                      <a:ahLst/>
                      <a:cxnLst>
                        <a:cxn ang="0">
                          <a:pos x="236" y="169"/>
                        </a:cxn>
                        <a:cxn ang="0">
                          <a:pos x="0" y="169"/>
                        </a:cxn>
                        <a:cxn ang="0">
                          <a:pos x="0" y="12"/>
                        </a:cxn>
                        <a:cxn ang="0">
                          <a:pos x="236" y="0"/>
                        </a:cxn>
                        <a:cxn ang="0">
                          <a:pos x="236" y="169"/>
                        </a:cxn>
                      </a:cxnLst>
                      <a:rect l="0" t="0" r="r" b="b"/>
                      <a:pathLst>
                        <a:path w="236" h="169">
                          <a:moveTo>
                            <a:pt x="236" y="169"/>
                          </a:moveTo>
                          <a:lnTo>
                            <a:pt x="0" y="169"/>
                          </a:lnTo>
                          <a:lnTo>
                            <a:pt x="0" y="12"/>
                          </a:lnTo>
                          <a:lnTo>
                            <a:pt x="236" y="0"/>
                          </a:lnTo>
                          <a:lnTo>
                            <a:pt x="236" y="169"/>
                          </a:lnTo>
                          <a:close/>
                        </a:path>
                      </a:pathLst>
                    </a:custGeom>
                    <a:solidFill>
                      <a:srgbClr val="59595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96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5350680" y="1429596"/>
                      <a:ext cx="1018930" cy="785139"/>
                    </a:xfrm>
                    <a:custGeom>
                      <a:avLst/>
                      <a:gdLst/>
                      <a:ahLst/>
                      <a:cxnLst>
                        <a:cxn ang="0">
                          <a:pos x="229" y="153"/>
                        </a:cxn>
                        <a:cxn ang="0">
                          <a:pos x="0" y="153"/>
                        </a:cxn>
                        <a:cxn ang="0">
                          <a:pos x="0" y="12"/>
                        </a:cxn>
                        <a:cxn ang="0">
                          <a:pos x="229" y="0"/>
                        </a:cxn>
                        <a:cxn ang="0">
                          <a:pos x="229" y="153"/>
                        </a:cxn>
                      </a:cxnLst>
                      <a:rect l="0" t="0" r="r" b="b"/>
                      <a:pathLst>
                        <a:path w="229" h="153">
                          <a:moveTo>
                            <a:pt x="229" y="153"/>
                          </a:moveTo>
                          <a:lnTo>
                            <a:pt x="0" y="153"/>
                          </a:lnTo>
                          <a:lnTo>
                            <a:pt x="0" y="12"/>
                          </a:lnTo>
                          <a:lnTo>
                            <a:pt x="229" y="0"/>
                          </a:lnTo>
                          <a:lnTo>
                            <a:pt x="229" y="153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97" name="Freeform 2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306185" y="1378279"/>
                      <a:ext cx="1076771" cy="898036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69"/>
                        </a:cxn>
                        <a:cxn ang="0">
                          <a:pos x="6" y="169"/>
                        </a:cxn>
                        <a:cxn ang="0">
                          <a:pos x="6" y="102"/>
                        </a:cxn>
                        <a:cxn ang="0">
                          <a:pos x="236" y="95"/>
                        </a:cxn>
                        <a:cxn ang="0">
                          <a:pos x="236" y="95"/>
                        </a:cxn>
                        <a:cxn ang="0">
                          <a:pos x="236" y="169"/>
                        </a:cxn>
                        <a:cxn ang="0">
                          <a:pos x="236" y="169"/>
                        </a:cxn>
                        <a:cxn ang="0">
                          <a:pos x="6" y="169"/>
                        </a:cxn>
                        <a:cxn ang="0">
                          <a:pos x="6" y="169"/>
                        </a:cxn>
                        <a:cxn ang="0">
                          <a:pos x="236" y="7"/>
                        </a:cxn>
                        <a:cxn ang="0">
                          <a:pos x="236" y="7"/>
                        </a:cxn>
                        <a:cxn ang="0">
                          <a:pos x="236" y="89"/>
                        </a:cxn>
                        <a:cxn ang="0">
                          <a:pos x="6" y="96"/>
                        </a:cxn>
                        <a:cxn ang="0">
                          <a:pos x="6" y="96"/>
                        </a:cxn>
                        <a:cxn ang="0">
                          <a:pos x="6" y="18"/>
                        </a:cxn>
                        <a:cxn ang="0">
                          <a:pos x="6" y="18"/>
                        </a:cxn>
                        <a:cxn ang="0">
                          <a:pos x="236" y="7"/>
                        </a:cxn>
                        <a:cxn ang="0">
                          <a:pos x="236" y="7"/>
                        </a:cxn>
                        <a:cxn ang="0">
                          <a:pos x="240" y="1"/>
                        </a:cxn>
                        <a:cxn ang="0">
                          <a:pos x="240" y="1"/>
                        </a:cxn>
                        <a:cxn ang="0">
                          <a:pos x="239" y="0"/>
                        </a:cxn>
                        <a:cxn ang="0">
                          <a:pos x="3" y="12"/>
                        </a:cxn>
                        <a:cxn ang="0">
                          <a:pos x="3" y="12"/>
                        </a:cxn>
                        <a:cxn ang="0">
                          <a:pos x="0" y="13"/>
                        </a:cxn>
                        <a:cxn ang="0">
                          <a:pos x="0" y="15"/>
                        </a:cxn>
                        <a:cxn ang="0">
                          <a:pos x="0" y="172"/>
                        </a:cxn>
                        <a:cxn ang="0">
                          <a:pos x="0" y="172"/>
                        </a:cxn>
                        <a:cxn ang="0">
                          <a:pos x="0" y="174"/>
                        </a:cxn>
                        <a:cxn ang="0">
                          <a:pos x="3" y="175"/>
                        </a:cxn>
                        <a:cxn ang="0">
                          <a:pos x="239" y="175"/>
                        </a:cxn>
                        <a:cxn ang="0">
                          <a:pos x="239" y="175"/>
                        </a:cxn>
                        <a:cxn ang="0">
                          <a:pos x="240" y="174"/>
                        </a:cxn>
                        <a:cxn ang="0">
                          <a:pos x="242" y="172"/>
                        </a:cxn>
                        <a:cxn ang="0">
                          <a:pos x="242" y="3"/>
                        </a:cxn>
                        <a:cxn ang="0">
                          <a:pos x="242" y="3"/>
                        </a:cxn>
                        <a:cxn ang="0">
                          <a:pos x="240" y="1"/>
                        </a:cxn>
                        <a:cxn ang="0">
                          <a:pos x="240" y="1"/>
                        </a:cxn>
                      </a:cxnLst>
                      <a:rect l="0" t="0" r="r" b="b"/>
                      <a:pathLst>
                        <a:path w="242" h="175">
                          <a:moveTo>
                            <a:pt x="6" y="169"/>
                          </a:moveTo>
                          <a:lnTo>
                            <a:pt x="6" y="169"/>
                          </a:lnTo>
                          <a:lnTo>
                            <a:pt x="6" y="102"/>
                          </a:lnTo>
                          <a:lnTo>
                            <a:pt x="236" y="95"/>
                          </a:lnTo>
                          <a:lnTo>
                            <a:pt x="236" y="95"/>
                          </a:lnTo>
                          <a:lnTo>
                            <a:pt x="236" y="169"/>
                          </a:lnTo>
                          <a:lnTo>
                            <a:pt x="236" y="169"/>
                          </a:lnTo>
                          <a:lnTo>
                            <a:pt x="6" y="169"/>
                          </a:lnTo>
                          <a:lnTo>
                            <a:pt x="6" y="169"/>
                          </a:lnTo>
                          <a:close/>
                          <a:moveTo>
                            <a:pt x="236" y="7"/>
                          </a:moveTo>
                          <a:lnTo>
                            <a:pt x="236" y="7"/>
                          </a:lnTo>
                          <a:lnTo>
                            <a:pt x="236" y="89"/>
                          </a:lnTo>
                          <a:lnTo>
                            <a:pt x="6" y="96"/>
                          </a:lnTo>
                          <a:lnTo>
                            <a:pt x="6" y="96"/>
                          </a:lnTo>
                          <a:lnTo>
                            <a:pt x="6" y="18"/>
                          </a:lnTo>
                          <a:lnTo>
                            <a:pt x="6" y="18"/>
                          </a:lnTo>
                          <a:lnTo>
                            <a:pt x="236" y="7"/>
                          </a:lnTo>
                          <a:lnTo>
                            <a:pt x="236" y="7"/>
                          </a:lnTo>
                          <a:close/>
                          <a:moveTo>
                            <a:pt x="240" y="1"/>
                          </a:moveTo>
                          <a:lnTo>
                            <a:pt x="240" y="1"/>
                          </a:lnTo>
                          <a:lnTo>
                            <a:pt x="239" y="0"/>
                          </a:lnTo>
                          <a:lnTo>
                            <a:pt x="3" y="12"/>
                          </a:lnTo>
                          <a:lnTo>
                            <a:pt x="3" y="12"/>
                          </a:lnTo>
                          <a:lnTo>
                            <a:pt x="0" y="13"/>
                          </a:lnTo>
                          <a:lnTo>
                            <a:pt x="0" y="15"/>
                          </a:lnTo>
                          <a:lnTo>
                            <a:pt x="0" y="172"/>
                          </a:lnTo>
                          <a:lnTo>
                            <a:pt x="0" y="172"/>
                          </a:lnTo>
                          <a:lnTo>
                            <a:pt x="0" y="174"/>
                          </a:lnTo>
                          <a:lnTo>
                            <a:pt x="3" y="175"/>
                          </a:lnTo>
                          <a:lnTo>
                            <a:pt x="239" y="175"/>
                          </a:lnTo>
                          <a:lnTo>
                            <a:pt x="239" y="175"/>
                          </a:lnTo>
                          <a:lnTo>
                            <a:pt x="240" y="174"/>
                          </a:lnTo>
                          <a:lnTo>
                            <a:pt x="242" y="172"/>
                          </a:lnTo>
                          <a:lnTo>
                            <a:pt x="242" y="3"/>
                          </a:lnTo>
                          <a:lnTo>
                            <a:pt x="242" y="3"/>
                          </a:lnTo>
                          <a:lnTo>
                            <a:pt x="240" y="1"/>
                          </a:lnTo>
                          <a:lnTo>
                            <a:pt x="24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9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5283939" y="2348161"/>
                      <a:ext cx="173531" cy="210396"/>
                    </a:xfrm>
                    <a:custGeom>
                      <a:avLst/>
                      <a:gdLst/>
                      <a:ahLst/>
                      <a:cxnLst>
                        <a:cxn ang="0">
                          <a:pos x="39" y="21"/>
                        </a:cxn>
                        <a:cxn ang="0">
                          <a:pos x="39" y="21"/>
                        </a:cxn>
                        <a:cxn ang="0">
                          <a:pos x="38" y="13"/>
                        </a:cxn>
                        <a:cxn ang="0">
                          <a:pos x="33" y="6"/>
                        </a:cxn>
                        <a:cxn ang="0">
                          <a:pos x="27" y="1"/>
                        </a:cxn>
                        <a:cxn ang="0">
                          <a:pos x="20" y="0"/>
                        </a:cxn>
                        <a:cxn ang="0">
                          <a:pos x="20" y="0"/>
                        </a:cxn>
                        <a:cxn ang="0">
                          <a:pos x="12" y="1"/>
                        </a:cxn>
                        <a:cxn ang="0">
                          <a:pos x="6" y="6"/>
                        </a:cxn>
                        <a:cxn ang="0">
                          <a:pos x="1" y="13"/>
                        </a:cxn>
                        <a:cxn ang="0">
                          <a:pos x="0" y="21"/>
                        </a:cxn>
                        <a:cxn ang="0">
                          <a:pos x="0" y="21"/>
                        </a:cxn>
                        <a:cxn ang="0">
                          <a:pos x="1" y="28"/>
                        </a:cxn>
                        <a:cxn ang="0">
                          <a:pos x="6" y="34"/>
                        </a:cxn>
                        <a:cxn ang="0">
                          <a:pos x="12" y="39"/>
                        </a:cxn>
                        <a:cxn ang="0">
                          <a:pos x="20" y="41"/>
                        </a:cxn>
                        <a:cxn ang="0">
                          <a:pos x="20" y="41"/>
                        </a:cxn>
                        <a:cxn ang="0">
                          <a:pos x="27" y="39"/>
                        </a:cxn>
                        <a:cxn ang="0">
                          <a:pos x="33" y="34"/>
                        </a:cxn>
                        <a:cxn ang="0">
                          <a:pos x="38" y="28"/>
                        </a:cxn>
                        <a:cxn ang="0">
                          <a:pos x="39" y="21"/>
                        </a:cxn>
                        <a:cxn ang="0">
                          <a:pos x="39" y="21"/>
                        </a:cxn>
                      </a:cxnLst>
                      <a:rect l="0" t="0" r="r" b="b"/>
                      <a:pathLst>
                        <a:path w="39" h="41">
                          <a:moveTo>
                            <a:pt x="39" y="21"/>
                          </a:moveTo>
                          <a:lnTo>
                            <a:pt x="39" y="21"/>
                          </a:lnTo>
                          <a:lnTo>
                            <a:pt x="38" y="13"/>
                          </a:lnTo>
                          <a:lnTo>
                            <a:pt x="33" y="6"/>
                          </a:lnTo>
                          <a:lnTo>
                            <a:pt x="27" y="1"/>
                          </a:lnTo>
                          <a:lnTo>
                            <a:pt x="20" y="0"/>
                          </a:lnTo>
                          <a:lnTo>
                            <a:pt x="20" y="0"/>
                          </a:lnTo>
                          <a:lnTo>
                            <a:pt x="12" y="1"/>
                          </a:lnTo>
                          <a:lnTo>
                            <a:pt x="6" y="6"/>
                          </a:lnTo>
                          <a:lnTo>
                            <a:pt x="1" y="13"/>
                          </a:lnTo>
                          <a:lnTo>
                            <a:pt x="0" y="21"/>
                          </a:lnTo>
                          <a:lnTo>
                            <a:pt x="0" y="21"/>
                          </a:lnTo>
                          <a:lnTo>
                            <a:pt x="1" y="28"/>
                          </a:lnTo>
                          <a:lnTo>
                            <a:pt x="6" y="34"/>
                          </a:lnTo>
                          <a:lnTo>
                            <a:pt x="12" y="39"/>
                          </a:lnTo>
                          <a:lnTo>
                            <a:pt x="20" y="41"/>
                          </a:lnTo>
                          <a:lnTo>
                            <a:pt x="20" y="41"/>
                          </a:lnTo>
                          <a:lnTo>
                            <a:pt x="27" y="39"/>
                          </a:lnTo>
                          <a:lnTo>
                            <a:pt x="33" y="34"/>
                          </a:lnTo>
                          <a:lnTo>
                            <a:pt x="38" y="28"/>
                          </a:lnTo>
                          <a:lnTo>
                            <a:pt x="39" y="21"/>
                          </a:lnTo>
                          <a:lnTo>
                            <a:pt x="39" y="21"/>
                          </a:lnTo>
                          <a:close/>
                        </a:path>
                      </a:pathLst>
                    </a:custGeom>
                    <a:solidFill>
                      <a:srgbClr val="8C8C8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99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5310636" y="2384081"/>
                      <a:ext cx="120137" cy="138553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14"/>
                        </a:cxn>
                        <a:cxn ang="0">
                          <a:pos x="27" y="14"/>
                        </a:cxn>
                        <a:cxn ang="0">
                          <a:pos x="26" y="8"/>
                        </a:cxn>
                        <a:cxn ang="0">
                          <a:pos x="23" y="3"/>
                        </a:cxn>
                        <a:cxn ang="0">
                          <a:pos x="18" y="0"/>
                        </a:cxn>
                        <a:cxn ang="0">
                          <a:pos x="14" y="0"/>
                        </a:cxn>
                        <a:cxn ang="0">
                          <a:pos x="14" y="0"/>
                        </a:cxn>
                        <a:cxn ang="0">
                          <a:pos x="9" y="0"/>
                        </a:cxn>
                        <a:cxn ang="0">
                          <a:pos x="5" y="3"/>
                        </a:cxn>
                        <a:cxn ang="0">
                          <a:pos x="2" y="8"/>
                        </a:cxn>
                        <a:cxn ang="0">
                          <a:pos x="0" y="14"/>
                        </a:cxn>
                        <a:cxn ang="0">
                          <a:pos x="0" y="14"/>
                        </a:cxn>
                        <a:cxn ang="0">
                          <a:pos x="2" y="18"/>
                        </a:cxn>
                        <a:cxn ang="0">
                          <a:pos x="5" y="23"/>
                        </a:cxn>
                        <a:cxn ang="0">
                          <a:pos x="9" y="26"/>
                        </a:cxn>
                        <a:cxn ang="0">
                          <a:pos x="14" y="27"/>
                        </a:cxn>
                        <a:cxn ang="0">
                          <a:pos x="14" y="27"/>
                        </a:cxn>
                        <a:cxn ang="0">
                          <a:pos x="18" y="26"/>
                        </a:cxn>
                        <a:cxn ang="0">
                          <a:pos x="23" y="23"/>
                        </a:cxn>
                        <a:cxn ang="0">
                          <a:pos x="26" y="18"/>
                        </a:cxn>
                        <a:cxn ang="0">
                          <a:pos x="27" y="14"/>
                        </a:cxn>
                        <a:cxn ang="0">
                          <a:pos x="27" y="14"/>
                        </a:cxn>
                      </a:cxnLst>
                      <a:rect l="0" t="0" r="r" b="b"/>
                      <a:pathLst>
                        <a:path w="27" h="27">
                          <a:moveTo>
                            <a:pt x="27" y="14"/>
                          </a:moveTo>
                          <a:lnTo>
                            <a:pt x="27" y="14"/>
                          </a:lnTo>
                          <a:lnTo>
                            <a:pt x="26" y="8"/>
                          </a:lnTo>
                          <a:lnTo>
                            <a:pt x="23" y="3"/>
                          </a:lnTo>
                          <a:lnTo>
                            <a:pt x="18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9" y="0"/>
                          </a:lnTo>
                          <a:lnTo>
                            <a:pt x="5" y="3"/>
                          </a:lnTo>
                          <a:lnTo>
                            <a:pt x="2" y="8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2" y="18"/>
                          </a:lnTo>
                          <a:lnTo>
                            <a:pt x="5" y="23"/>
                          </a:lnTo>
                          <a:lnTo>
                            <a:pt x="9" y="26"/>
                          </a:lnTo>
                          <a:lnTo>
                            <a:pt x="14" y="27"/>
                          </a:lnTo>
                          <a:lnTo>
                            <a:pt x="14" y="27"/>
                          </a:lnTo>
                          <a:lnTo>
                            <a:pt x="18" y="26"/>
                          </a:lnTo>
                          <a:lnTo>
                            <a:pt x="23" y="23"/>
                          </a:lnTo>
                          <a:lnTo>
                            <a:pt x="26" y="18"/>
                          </a:lnTo>
                          <a:lnTo>
                            <a:pt x="27" y="14"/>
                          </a:lnTo>
                          <a:lnTo>
                            <a:pt x="27" y="14"/>
                          </a:lnTo>
                          <a:close/>
                        </a:path>
                      </a:pathLst>
                    </a:custGeom>
                    <a:solidFill>
                      <a:srgbClr val="33A02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00" name="Freeform 2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297286" y="2368688"/>
                      <a:ext cx="146834" cy="174476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7"/>
                        </a:cxn>
                        <a:cxn ang="0">
                          <a:pos x="6" y="17"/>
                        </a:cxn>
                        <a:cxn ang="0">
                          <a:pos x="8" y="12"/>
                        </a:cxn>
                        <a:cxn ang="0">
                          <a:pos x="9" y="9"/>
                        </a:cxn>
                        <a:cxn ang="0">
                          <a:pos x="12" y="6"/>
                        </a:cxn>
                        <a:cxn ang="0">
                          <a:pos x="17" y="6"/>
                        </a:cxn>
                        <a:cxn ang="0">
                          <a:pos x="17" y="6"/>
                        </a:cxn>
                        <a:cxn ang="0">
                          <a:pos x="21" y="6"/>
                        </a:cxn>
                        <a:cxn ang="0">
                          <a:pos x="24" y="9"/>
                        </a:cxn>
                        <a:cxn ang="0">
                          <a:pos x="26" y="12"/>
                        </a:cxn>
                        <a:cxn ang="0">
                          <a:pos x="27" y="17"/>
                        </a:cxn>
                        <a:cxn ang="0">
                          <a:pos x="27" y="17"/>
                        </a:cxn>
                        <a:cxn ang="0">
                          <a:pos x="26" y="20"/>
                        </a:cxn>
                        <a:cxn ang="0">
                          <a:pos x="24" y="24"/>
                        </a:cxn>
                        <a:cxn ang="0">
                          <a:pos x="21" y="26"/>
                        </a:cxn>
                        <a:cxn ang="0">
                          <a:pos x="17" y="27"/>
                        </a:cxn>
                        <a:cxn ang="0">
                          <a:pos x="17" y="27"/>
                        </a:cxn>
                        <a:cxn ang="0">
                          <a:pos x="12" y="26"/>
                        </a:cxn>
                        <a:cxn ang="0">
                          <a:pos x="9" y="24"/>
                        </a:cxn>
                        <a:cxn ang="0">
                          <a:pos x="8" y="20"/>
                        </a:cxn>
                        <a:cxn ang="0">
                          <a:pos x="6" y="17"/>
                        </a:cxn>
                        <a:cxn ang="0">
                          <a:pos x="6" y="17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  <a:cxn ang="0">
                          <a:pos x="2" y="23"/>
                        </a:cxn>
                        <a:cxn ang="0">
                          <a:pos x="6" y="29"/>
                        </a:cxn>
                        <a:cxn ang="0">
                          <a:pos x="11" y="32"/>
                        </a:cxn>
                        <a:cxn ang="0">
                          <a:pos x="17" y="34"/>
                        </a:cxn>
                        <a:cxn ang="0">
                          <a:pos x="17" y="34"/>
                        </a:cxn>
                        <a:cxn ang="0">
                          <a:pos x="23" y="32"/>
                        </a:cxn>
                        <a:cxn ang="0">
                          <a:pos x="29" y="29"/>
                        </a:cxn>
                        <a:cxn ang="0">
                          <a:pos x="32" y="23"/>
                        </a:cxn>
                        <a:cxn ang="0">
                          <a:pos x="33" y="17"/>
                        </a:cxn>
                        <a:cxn ang="0">
                          <a:pos x="33" y="17"/>
                        </a:cxn>
                        <a:cxn ang="0">
                          <a:pos x="32" y="11"/>
                        </a:cxn>
                        <a:cxn ang="0">
                          <a:pos x="29" y="5"/>
                        </a:cxn>
                        <a:cxn ang="0">
                          <a:pos x="23" y="2"/>
                        </a:cxn>
                        <a:cxn ang="0">
                          <a:pos x="17" y="0"/>
                        </a:cxn>
                        <a:cxn ang="0">
                          <a:pos x="17" y="0"/>
                        </a:cxn>
                        <a:cxn ang="0">
                          <a:pos x="11" y="2"/>
                        </a:cxn>
                        <a:cxn ang="0">
                          <a:pos x="6" y="5"/>
                        </a:cxn>
                        <a:cxn ang="0">
                          <a:pos x="2" y="11"/>
                        </a:cxn>
                        <a:cxn ang="0">
                          <a:pos x="0" y="17"/>
                        </a:cxn>
                        <a:cxn ang="0">
                          <a:pos x="0" y="17"/>
                        </a:cxn>
                      </a:cxnLst>
                      <a:rect l="0" t="0" r="r" b="b"/>
                      <a:pathLst>
                        <a:path w="33" h="34">
                          <a:moveTo>
                            <a:pt x="6" y="17"/>
                          </a:moveTo>
                          <a:lnTo>
                            <a:pt x="6" y="17"/>
                          </a:lnTo>
                          <a:lnTo>
                            <a:pt x="8" y="12"/>
                          </a:lnTo>
                          <a:lnTo>
                            <a:pt x="9" y="9"/>
                          </a:lnTo>
                          <a:lnTo>
                            <a:pt x="12" y="6"/>
                          </a:lnTo>
                          <a:lnTo>
                            <a:pt x="17" y="6"/>
                          </a:lnTo>
                          <a:lnTo>
                            <a:pt x="17" y="6"/>
                          </a:lnTo>
                          <a:lnTo>
                            <a:pt x="21" y="6"/>
                          </a:lnTo>
                          <a:lnTo>
                            <a:pt x="24" y="9"/>
                          </a:lnTo>
                          <a:lnTo>
                            <a:pt x="26" y="12"/>
                          </a:lnTo>
                          <a:lnTo>
                            <a:pt x="27" y="17"/>
                          </a:lnTo>
                          <a:lnTo>
                            <a:pt x="27" y="17"/>
                          </a:lnTo>
                          <a:lnTo>
                            <a:pt x="26" y="20"/>
                          </a:lnTo>
                          <a:lnTo>
                            <a:pt x="24" y="24"/>
                          </a:lnTo>
                          <a:lnTo>
                            <a:pt x="21" y="26"/>
                          </a:lnTo>
                          <a:lnTo>
                            <a:pt x="17" y="27"/>
                          </a:lnTo>
                          <a:lnTo>
                            <a:pt x="17" y="27"/>
                          </a:lnTo>
                          <a:lnTo>
                            <a:pt x="12" y="26"/>
                          </a:lnTo>
                          <a:lnTo>
                            <a:pt x="9" y="24"/>
                          </a:lnTo>
                          <a:lnTo>
                            <a:pt x="8" y="20"/>
                          </a:lnTo>
                          <a:lnTo>
                            <a:pt x="6" y="17"/>
                          </a:lnTo>
                          <a:lnTo>
                            <a:pt x="6" y="17"/>
                          </a:lnTo>
                          <a:close/>
                          <a:moveTo>
                            <a:pt x="0" y="17"/>
                          </a:moveTo>
                          <a:lnTo>
                            <a:pt x="0" y="17"/>
                          </a:lnTo>
                          <a:lnTo>
                            <a:pt x="2" y="23"/>
                          </a:lnTo>
                          <a:lnTo>
                            <a:pt x="6" y="29"/>
                          </a:lnTo>
                          <a:lnTo>
                            <a:pt x="11" y="32"/>
                          </a:lnTo>
                          <a:lnTo>
                            <a:pt x="17" y="34"/>
                          </a:lnTo>
                          <a:lnTo>
                            <a:pt x="17" y="34"/>
                          </a:lnTo>
                          <a:lnTo>
                            <a:pt x="23" y="32"/>
                          </a:lnTo>
                          <a:lnTo>
                            <a:pt x="29" y="29"/>
                          </a:lnTo>
                          <a:lnTo>
                            <a:pt x="32" y="23"/>
                          </a:lnTo>
                          <a:lnTo>
                            <a:pt x="33" y="17"/>
                          </a:lnTo>
                          <a:lnTo>
                            <a:pt x="33" y="17"/>
                          </a:lnTo>
                          <a:lnTo>
                            <a:pt x="32" y="11"/>
                          </a:lnTo>
                          <a:lnTo>
                            <a:pt x="29" y="5"/>
                          </a:lnTo>
                          <a:lnTo>
                            <a:pt x="23" y="2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1" y="2"/>
                          </a:lnTo>
                          <a:lnTo>
                            <a:pt x="6" y="5"/>
                          </a:lnTo>
                          <a:lnTo>
                            <a:pt x="2" y="11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01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5283939" y="2594480"/>
                      <a:ext cx="173531" cy="210396"/>
                    </a:xfrm>
                    <a:custGeom>
                      <a:avLst/>
                      <a:gdLst/>
                      <a:ahLst/>
                      <a:cxnLst>
                        <a:cxn ang="0">
                          <a:pos x="39" y="21"/>
                        </a:cxn>
                        <a:cxn ang="0">
                          <a:pos x="39" y="21"/>
                        </a:cxn>
                        <a:cxn ang="0">
                          <a:pos x="38" y="14"/>
                        </a:cxn>
                        <a:cxn ang="0">
                          <a:pos x="33" y="6"/>
                        </a:cxn>
                        <a:cxn ang="0">
                          <a:pos x="27" y="2"/>
                        </a:cxn>
                        <a:cxn ang="0">
                          <a:pos x="20" y="0"/>
                        </a:cxn>
                        <a:cxn ang="0">
                          <a:pos x="20" y="0"/>
                        </a:cxn>
                        <a:cxn ang="0">
                          <a:pos x="12" y="2"/>
                        </a:cxn>
                        <a:cxn ang="0">
                          <a:pos x="6" y="6"/>
                        </a:cxn>
                        <a:cxn ang="0">
                          <a:pos x="1" y="14"/>
                        </a:cxn>
                        <a:cxn ang="0">
                          <a:pos x="0" y="21"/>
                        </a:cxn>
                        <a:cxn ang="0">
                          <a:pos x="0" y="21"/>
                        </a:cxn>
                        <a:cxn ang="0">
                          <a:pos x="1" y="29"/>
                        </a:cxn>
                        <a:cxn ang="0">
                          <a:pos x="6" y="35"/>
                        </a:cxn>
                        <a:cxn ang="0">
                          <a:pos x="12" y="39"/>
                        </a:cxn>
                        <a:cxn ang="0">
                          <a:pos x="20" y="41"/>
                        </a:cxn>
                        <a:cxn ang="0">
                          <a:pos x="20" y="41"/>
                        </a:cxn>
                        <a:cxn ang="0">
                          <a:pos x="27" y="39"/>
                        </a:cxn>
                        <a:cxn ang="0">
                          <a:pos x="33" y="35"/>
                        </a:cxn>
                        <a:cxn ang="0">
                          <a:pos x="38" y="29"/>
                        </a:cxn>
                        <a:cxn ang="0">
                          <a:pos x="39" y="21"/>
                        </a:cxn>
                        <a:cxn ang="0">
                          <a:pos x="39" y="21"/>
                        </a:cxn>
                      </a:cxnLst>
                      <a:rect l="0" t="0" r="r" b="b"/>
                      <a:pathLst>
                        <a:path w="39" h="41">
                          <a:moveTo>
                            <a:pt x="39" y="21"/>
                          </a:moveTo>
                          <a:lnTo>
                            <a:pt x="39" y="21"/>
                          </a:lnTo>
                          <a:lnTo>
                            <a:pt x="38" y="14"/>
                          </a:lnTo>
                          <a:lnTo>
                            <a:pt x="33" y="6"/>
                          </a:lnTo>
                          <a:lnTo>
                            <a:pt x="27" y="2"/>
                          </a:lnTo>
                          <a:lnTo>
                            <a:pt x="20" y="0"/>
                          </a:lnTo>
                          <a:lnTo>
                            <a:pt x="20" y="0"/>
                          </a:lnTo>
                          <a:lnTo>
                            <a:pt x="12" y="2"/>
                          </a:lnTo>
                          <a:lnTo>
                            <a:pt x="6" y="6"/>
                          </a:lnTo>
                          <a:lnTo>
                            <a:pt x="1" y="14"/>
                          </a:lnTo>
                          <a:lnTo>
                            <a:pt x="0" y="21"/>
                          </a:lnTo>
                          <a:lnTo>
                            <a:pt x="0" y="21"/>
                          </a:lnTo>
                          <a:lnTo>
                            <a:pt x="1" y="29"/>
                          </a:lnTo>
                          <a:lnTo>
                            <a:pt x="6" y="35"/>
                          </a:lnTo>
                          <a:lnTo>
                            <a:pt x="12" y="39"/>
                          </a:lnTo>
                          <a:lnTo>
                            <a:pt x="20" y="41"/>
                          </a:lnTo>
                          <a:lnTo>
                            <a:pt x="20" y="41"/>
                          </a:lnTo>
                          <a:lnTo>
                            <a:pt x="27" y="39"/>
                          </a:lnTo>
                          <a:lnTo>
                            <a:pt x="33" y="35"/>
                          </a:lnTo>
                          <a:lnTo>
                            <a:pt x="38" y="29"/>
                          </a:lnTo>
                          <a:lnTo>
                            <a:pt x="39" y="21"/>
                          </a:lnTo>
                          <a:lnTo>
                            <a:pt x="39" y="21"/>
                          </a:lnTo>
                          <a:close/>
                        </a:path>
                      </a:pathLst>
                    </a:custGeom>
                    <a:solidFill>
                      <a:srgbClr val="8C8C8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02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5310636" y="2635533"/>
                      <a:ext cx="120137" cy="138553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13"/>
                        </a:cxn>
                        <a:cxn ang="0">
                          <a:pos x="27" y="13"/>
                        </a:cxn>
                        <a:cxn ang="0">
                          <a:pos x="26" y="7"/>
                        </a:cxn>
                        <a:cxn ang="0">
                          <a:pos x="23" y="3"/>
                        </a:cxn>
                        <a:cxn ang="0">
                          <a:pos x="18" y="0"/>
                        </a:cxn>
                        <a:cxn ang="0">
                          <a:pos x="14" y="0"/>
                        </a:cxn>
                        <a:cxn ang="0">
                          <a:pos x="14" y="0"/>
                        </a:cxn>
                        <a:cxn ang="0">
                          <a:pos x="9" y="0"/>
                        </a:cxn>
                        <a:cxn ang="0">
                          <a:pos x="5" y="3"/>
                        </a:cxn>
                        <a:cxn ang="0">
                          <a:pos x="2" y="7"/>
                        </a:cxn>
                        <a:cxn ang="0">
                          <a:pos x="0" y="13"/>
                        </a:cxn>
                        <a:cxn ang="0">
                          <a:pos x="0" y="13"/>
                        </a:cxn>
                        <a:cxn ang="0">
                          <a:pos x="2" y="18"/>
                        </a:cxn>
                        <a:cxn ang="0">
                          <a:pos x="5" y="22"/>
                        </a:cxn>
                        <a:cxn ang="0">
                          <a:pos x="9" y="25"/>
                        </a:cxn>
                        <a:cxn ang="0">
                          <a:pos x="14" y="27"/>
                        </a:cxn>
                        <a:cxn ang="0">
                          <a:pos x="14" y="27"/>
                        </a:cxn>
                        <a:cxn ang="0">
                          <a:pos x="18" y="25"/>
                        </a:cxn>
                        <a:cxn ang="0">
                          <a:pos x="23" y="22"/>
                        </a:cxn>
                        <a:cxn ang="0">
                          <a:pos x="26" y="18"/>
                        </a:cxn>
                        <a:cxn ang="0">
                          <a:pos x="27" y="13"/>
                        </a:cxn>
                        <a:cxn ang="0">
                          <a:pos x="27" y="13"/>
                        </a:cxn>
                      </a:cxnLst>
                      <a:rect l="0" t="0" r="r" b="b"/>
                      <a:pathLst>
                        <a:path w="27" h="27">
                          <a:moveTo>
                            <a:pt x="27" y="13"/>
                          </a:moveTo>
                          <a:lnTo>
                            <a:pt x="27" y="13"/>
                          </a:lnTo>
                          <a:lnTo>
                            <a:pt x="26" y="7"/>
                          </a:lnTo>
                          <a:lnTo>
                            <a:pt x="23" y="3"/>
                          </a:lnTo>
                          <a:lnTo>
                            <a:pt x="18" y="0"/>
                          </a:lnTo>
                          <a:lnTo>
                            <a:pt x="14" y="0"/>
                          </a:lnTo>
                          <a:lnTo>
                            <a:pt x="14" y="0"/>
                          </a:lnTo>
                          <a:lnTo>
                            <a:pt x="9" y="0"/>
                          </a:lnTo>
                          <a:lnTo>
                            <a:pt x="5" y="3"/>
                          </a:lnTo>
                          <a:lnTo>
                            <a:pt x="2" y="7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lnTo>
                            <a:pt x="2" y="18"/>
                          </a:lnTo>
                          <a:lnTo>
                            <a:pt x="5" y="22"/>
                          </a:lnTo>
                          <a:lnTo>
                            <a:pt x="9" y="25"/>
                          </a:lnTo>
                          <a:lnTo>
                            <a:pt x="14" y="27"/>
                          </a:lnTo>
                          <a:lnTo>
                            <a:pt x="14" y="27"/>
                          </a:lnTo>
                          <a:lnTo>
                            <a:pt x="18" y="25"/>
                          </a:lnTo>
                          <a:lnTo>
                            <a:pt x="23" y="22"/>
                          </a:lnTo>
                          <a:lnTo>
                            <a:pt x="26" y="18"/>
                          </a:lnTo>
                          <a:lnTo>
                            <a:pt x="27" y="13"/>
                          </a:lnTo>
                          <a:lnTo>
                            <a:pt x="27" y="13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03" name="Freeform 2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297286" y="2620136"/>
                      <a:ext cx="146834" cy="169343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6"/>
                        </a:cxn>
                        <a:cxn ang="0">
                          <a:pos x="6" y="16"/>
                        </a:cxn>
                        <a:cxn ang="0">
                          <a:pos x="8" y="12"/>
                        </a:cxn>
                        <a:cxn ang="0">
                          <a:pos x="9" y="9"/>
                        </a:cxn>
                        <a:cxn ang="0">
                          <a:pos x="12" y="6"/>
                        </a:cxn>
                        <a:cxn ang="0">
                          <a:pos x="17" y="6"/>
                        </a:cxn>
                        <a:cxn ang="0">
                          <a:pos x="17" y="6"/>
                        </a:cxn>
                        <a:cxn ang="0">
                          <a:pos x="21" y="6"/>
                        </a:cxn>
                        <a:cxn ang="0">
                          <a:pos x="24" y="9"/>
                        </a:cxn>
                        <a:cxn ang="0">
                          <a:pos x="26" y="12"/>
                        </a:cxn>
                        <a:cxn ang="0">
                          <a:pos x="27" y="16"/>
                        </a:cxn>
                        <a:cxn ang="0">
                          <a:pos x="27" y="16"/>
                        </a:cxn>
                        <a:cxn ang="0">
                          <a:pos x="26" y="19"/>
                        </a:cxn>
                        <a:cxn ang="0">
                          <a:pos x="24" y="24"/>
                        </a:cxn>
                        <a:cxn ang="0">
                          <a:pos x="21" y="25"/>
                        </a:cxn>
                        <a:cxn ang="0">
                          <a:pos x="17" y="27"/>
                        </a:cxn>
                        <a:cxn ang="0">
                          <a:pos x="17" y="27"/>
                        </a:cxn>
                        <a:cxn ang="0">
                          <a:pos x="12" y="25"/>
                        </a:cxn>
                        <a:cxn ang="0">
                          <a:pos x="9" y="24"/>
                        </a:cxn>
                        <a:cxn ang="0">
                          <a:pos x="8" y="19"/>
                        </a:cxn>
                        <a:cxn ang="0">
                          <a:pos x="6" y="16"/>
                        </a:cxn>
                        <a:cxn ang="0">
                          <a:pos x="6" y="16"/>
                        </a:cxn>
                        <a:cxn ang="0">
                          <a:pos x="0" y="16"/>
                        </a:cxn>
                        <a:cxn ang="0">
                          <a:pos x="0" y="16"/>
                        </a:cxn>
                        <a:cxn ang="0">
                          <a:pos x="2" y="22"/>
                        </a:cxn>
                        <a:cxn ang="0">
                          <a:pos x="6" y="28"/>
                        </a:cxn>
                        <a:cxn ang="0">
                          <a:pos x="11" y="31"/>
                        </a:cxn>
                        <a:cxn ang="0">
                          <a:pos x="17" y="33"/>
                        </a:cxn>
                        <a:cxn ang="0">
                          <a:pos x="17" y="33"/>
                        </a:cxn>
                        <a:cxn ang="0">
                          <a:pos x="23" y="31"/>
                        </a:cxn>
                        <a:cxn ang="0">
                          <a:pos x="29" y="28"/>
                        </a:cxn>
                        <a:cxn ang="0">
                          <a:pos x="32" y="22"/>
                        </a:cxn>
                        <a:cxn ang="0">
                          <a:pos x="33" y="16"/>
                        </a:cxn>
                        <a:cxn ang="0">
                          <a:pos x="33" y="16"/>
                        </a:cxn>
                        <a:cxn ang="0">
                          <a:pos x="32" y="10"/>
                        </a:cxn>
                        <a:cxn ang="0">
                          <a:pos x="29" y="4"/>
                        </a:cxn>
                        <a:cxn ang="0">
                          <a:pos x="23" y="1"/>
                        </a:cxn>
                        <a:cxn ang="0">
                          <a:pos x="17" y="0"/>
                        </a:cxn>
                        <a:cxn ang="0">
                          <a:pos x="17" y="0"/>
                        </a:cxn>
                        <a:cxn ang="0">
                          <a:pos x="11" y="1"/>
                        </a:cxn>
                        <a:cxn ang="0">
                          <a:pos x="6" y="4"/>
                        </a:cxn>
                        <a:cxn ang="0">
                          <a:pos x="2" y="10"/>
                        </a:cxn>
                        <a:cxn ang="0">
                          <a:pos x="0" y="16"/>
                        </a:cxn>
                        <a:cxn ang="0">
                          <a:pos x="0" y="16"/>
                        </a:cxn>
                      </a:cxnLst>
                      <a:rect l="0" t="0" r="r" b="b"/>
                      <a:pathLst>
                        <a:path w="33" h="33">
                          <a:moveTo>
                            <a:pt x="6" y="16"/>
                          </a:moveTo>
                          <a:lnTo>
                            <a:pt x="6" y="16"/>
                          </a:lnTo>
                          <a:lnTo>
                            <a:pt x="8" y="12"/>
                          </a:lnTo>
                          <a:lnTo>
                            <a:pt x="9" y="9"/>
                          </a:lnTo>
                          <a:lnTo>
                            <a:pt x="12" y="6"/>
                          </a:lnTo>
                          <a:lnTo>
                            <a:pt x="17" y="6"/>
                          </a:lnTo>
                          <a:lnTo>
                            <a:pt x="17" y="6"/>
                          </a:lnTo>
                          <a:lnTo>
                            <a:pt x="21" y="6"/>
                          </a:lnTo>
                          <a:lnTo>
                            <a:pt x="24" y="9"/>
                          </a:lnTo>
                          <a:lnTo>
                            <a:pt x="26" y="12"/>
                          </a:lnTo>
                          <a:lnTo>
                            <a:pt x="27" y="16"/>
                          </a:lnTo>
                          <a:lnTo>
                            <a:pt x="27" y="16"/>
                          </a:lnTo>
                          <a:lnTo>
                            <a:pt x="26" y="19"/>
                          </a:lnTo>
                          <a:lnTo>
                            <a:pt x="24" y="24"/>
                          </a:lnTo>
                          <a:lnTo>
                            <a:pt x="21" y="25"/>
                          </a:lnTo>
                          <a:lnTo>
                            <a:pt x="17" y="27"/>
                          </a:lnTo>
                          <a:lnTo>
                            <a:pt x="17" y="27"/>
                          </a:lnTo>
                          <a:lnTo>
                            <a:pt x="12" y="25"/>
                          </a:lnTo>
                          <a:lnTo>
                            <a:pt x="9" y="24"/>
                          </a:lnTo>
                          <a:lnTo>
                            <a:pt x="8" y="19"/>
                          </a:lnTo>
                          <a:lnTo>
                            <a:pt x="6" y="16"/>
                          </a:lnTo>
                          <a:lnTo>
                            <a:pt x="6" y="16"/>
                          </a:lnTo>
                          <a:close/>
                          <a:moveTo>
                            <a:pt x="0" y="16"/>
                          </a:moveTo>
                          <a:lnTo>
                            <a:pt x="0" y="16"/>
                          </a:lnTo>
                          <a:lnTo>
                            <a:pt x="2" y="22"/>
                          </a:lnTo>
                          <a:lnTo>
                            <a:pt x="6" y="28"/>
                          </a:lnTo>
                          <a:lnTo>
                            <a:pt x="11" y="31"/>
                          </a:lnTo>
                          <a:lnTo>
                            <a:pt x="17" y="33"/>
                          </a:lnTo>
                          <a:lnTo>
                            <a:pt x="17" y="33"/>
                          </a:lnTo>
                          <a:lnTo>
                            <a:pt x="23" y="31"/>
                          </a:lnTo>
                          <a:lnTo>
                            <a:pt x="29" y="28"/>
                          </a:lnTo>
                          <a:lnTo>
                            <a:pt x="32" y="22"/>
                          </a:lnTo>
                          <a:lnTo>
                            <a:pt x="33" y="16"/>
                          </a:lnTo>
                          <a:lnTo>
                            <a:pt x="33" y="16"/>
                          </a:lnTo>
                          <a:lnTo>
                            <a:pt x="32" y="10"/>
                          </a:lnTo>
                          <a:lnTo>
                            <a:pt x="29" y="4"/>
                          </a:lnTo>
                          <a:lnTo>
                            <a:pt x="23" y="1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  <a:lnTo>
                            <a:pt x="11" y="1"/>
                          </a:lnTo>
                          <a:lnTo>
                            <a:pt x="6" y="4"/>
                          </a:lnTo>
                          <a:lnTo>
                            <a:pt x="2" y="10"/>
                          </a:lnTo>
                          <a:lnTo>
                            <a:pt x="0" y="16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04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5404073" y="1470649"/>
                      <a:ext cx="903244" cy="333555"/>
                    </a:xfrm>
                    <a:custGeom>
                      <a:avLst/>
                      <a:gdLst/>
                      <a:ahLst/>
                      <a:cxnLst>
                        <a:cxn ang="0">
                          <a:pos x="203" y="59"/>
                        </a:cxn>
                        <a:cxn ang="0">
                          <a:pos x="0" y="65"/>
                        </a:cxn>
                        <a:cxn ang="0">
                          <a:pos x="0" y="10"/>
                        </a:cxn>
                        <a:cxn ang="0">
                          <a:pos x="203" y="0"/>
                        </a:cxn>
                        <a:cxn ang="0">
                          <a:pos x="203" y="59"/>
                        </a:cxn>
                      </a:cxnLst>
                      <a:rect l="0" t="0" r="r" b="b"/>
                      <a:pathLst>
                        <a:path w="203" h="65">
                          <a:moveTo>
                            <a:pt x="203" y="59"/>
                          </a:moveTo>
                          <a:lnTo>
                            <a:pt x="0" y="65"/>
                          </a:lnTo>
                          <a:lnTo>
                            <a:pt x="0" y="10"/>
                          </a:lnTo>
                          <a:lnTo>
                            <a:pt x="203" y="0"/>
                          </a:lnTo>
                          <a:lnTo>
                            <a:pt x="203" y="59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05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5404073" y="1609205"/>
                      <a:ext cx="867648" cy="164213"/>
                    </a:xfrm>
                    <a:custGeom>
                      <a:avLst/>
                      <a:gdLst/>
                      <a:ahLst/>
                      <a:cxnLst>
                        <a:cxn ang="0">
                          <a:pos x="195" y="26"/>
                        </a:cxn>
                        <a:cxn ang="0">
                          <a:pos x="0" y="32"/>
                        </a:cxn>
                        <a:cxn ang="0">
                          <a:pos x="0" y="12"/>
                        </a:cxn>
                        <a:cxn ang="0">
                          <a:pos x="195" y="0"/>
                        </a:cxn>
                        <a:cxn ang="0">
                          <a:pos x="195" y="26"/>
                        </a:cxn>
                      </a:cxnLst>
                      <a:rect l="0" t="0" r="r" b="b"/>
                      <a:pathLst>
                        <a:path w="195" h="32">
                          <a:moveTo>
                            <a:pt x="195" y="26"/>
                          </a:moveTo>
                          <a:lnTo>
                            <a:pt x="0" y="32"/>
                          </a:lnTo>
                          <a:lnTo>
                            <a:pt x="0" y="12"/>
                          </a:lnTo>
                          <a:lnTo>
                            <a:pt x="195" y="0"/>
                          </a:lnTo>
                          <a:lnTo>
                            <a:pt x="195" y="26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06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15536" y="2476450"/>
                      <a:ext cx="645174" cy="66710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07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5715536" y="2445661"/>
                      <a:ext cx="645174" cy="7184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2"/>
                        </a:cxn>
                        <a:cxn ang="0">
                          <a:pos x="145" y="14"/>
                        </a:cxn>
                        <a:cxn ang="0">
                          <a:pos x="145" y="2"/>
                        </a:cxn>
                        <a:cxn ang="0">
                          <a:pos x="0" y="0"/>
                        </a:cxn>
                        <a:cxn ang="0">
                          <a:pos x="0" y="12"/>
                        </a:cxn>
                      </a:cxnLst>
                      <a:rect l="0" t="0" r="r" b="b"/>
                      <a:pathLst>
                        <a:path w="145" h="14">
                          <a:moveTo>
                            <a:pt x="0" y="12"/>
                          </a:moveTo>
                          <a:lnTo>
                            <a:pt x="145" y="14"/>
                          </a:lnTo>
                          <a:lnTo>
                            <a:pt x="145" y="2"/>
                          </a:lnTo>
                          <a:lnTo>
                            <a:pt x="0" y="0"/>
                          </a:lnTo>
                          <a:lnTo>
                            <a:pt x="0" y="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08" name="Freeform 3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181600" y="1219200"/>
                      <a:ext cx="2687479" cy="4038600"/>
                    </a:xfrm>
                    <a:custGeom>
                      <a:avLst/>
                      <a:gdLst/>
                      <a:ahLst/>
                      <a:cxnLst>
                        <a:cxn ang="0">
                          <a:pos x="592" y="645"/>
                        </a:cxn>
                        <a:cxn ang="0">
                          <a:pos x="333" y="18"/>
                        </a:cxn>
                        <a:cxn ang="0">
                          <a:pos x="592" y="58"/>
                        </a:cxn>
                        <a:cxn ang="0">
                          <a:pos x="592" y="645"/>
                        </a:cxn>
                        <a:cxn ang="0">
                          <a:pos x="304" y="770"/>
                        </a:cxn>
                        <a:cxn ang="0">
                          <a:pos x="297" y="773"/>
                        </a:cxn>
                        <a:cxn ang="0">
                          <a:pos x="297" y="12"/>
                        </a:cxn>
                        <a:cxn ang="0">
                          <a:pos x="304" y="14"/>
                        </a:cxn>
                        <a:cxn ang="0">
                          <a:pos x="321" y="763"/>
                        </a:cxn>
                        <a:cxn ang="0">
                          <a:pos x="304" y="770"/>
                        </a:cxn>
                        <a:cxn ang="0">
                          <a:pos x="286" y="775"/>
                        </a:cxn>
                        <a:cxn ang="0">
                          <a:pos x="221" y="770"/>
                        </a:cxn>
                        <a:cxn ang="0">
                          <a:pos x="124" y="761"/>
                        </a:cxn>
                        <a:cxn ang="0">
                          <a:pos x="61" y="752"/>
                        </a:cxn>
                        <a:cxn ang="0">
                          <a:pos x="15" y="740"/>
                        </a:cxn>
                        <a:cxn ang="0">
                          <a:pos x="14" y="739"/>
                        </a:cxn>
                        <a:cxn ang="0">
                          <a:pos x="12" y="734"/>
                        </a:cxn>
                        <a:cxn ang="0">
                          <a:pos x="12" y="29"/>
                        </a:cxn>
                        <a:cxn ang="0">
                          <a:pos x="285" y="12"/>
                        </a:cxn>
                        <a:cxn ang="0">
                          <a:pos x="291" y="12"/>
                        </a:cxn>
                        <a:cxn ang="0">
                          <a:pos x="291" y="773"/>
                        </a:cxn>
                        <a:cxn ang="0">
                          <a:pos x="286" y="775"/>
                        </a:cxn>
                        <a:cxn ang="0">
                          <a:pos x="306" y="2"/>
                        </a:cxn>
                        <a:cxn ang="0">
                          <a:pos x="291" y="0"/>
                        </a:cxn>
                        <a:cxn ang="0">
                          <a:pos x="285" y="0"/>
                        </a:cxn>
                        <a:cxn ang="0">
                          <a:pos x="5" y="17"/>
                        </a:cxn>
                        <a:cxn ang="0">
                          <a:pos x="0" y="23"/>
                        </a:cxn>
                        <a:cxn ang="0">
                          <a:pos x="0" y="734"/>
                        </a:cxn>
                        <a:cxn ang="0">
                          <a:pos x="2" y="743"/>
                        </a:cxn>
                        <a:cxn ang="0">
                          <a:pos x="9" y="751"/>
                        </a:cxn>
                        <a:cxn ang="0">
                          <a:pos x="11" y="751"/>
                        </a:cxn>
                        <a:cxn ang="0">
                          <a:pos x="38" y="758"/>
                        </a:cxn>
                        <a:cxn ang="0">
                          <a:pos x="87" y="769"/>
                        </a:cxn>
                        <a:cxn ang="0">
                          <a:pos x="167" y="779"/>
                        </a:cxn>
                        <a:cxn ang="0">
                          <a:pos x="285" y="787"/>
                        </a:cxn>
                        <a:cxn ang="0">
                          <a:pos x="292" y="785"/>
                        </a:cxn>
                        <a:cxn ang="0">
                          <a:pos x="309" y="782"/>
                        </a:cxn>
                        <a:cxn ang="0">
                          <a:pos x="599" y="655"/>
                        </a:cxn>
                        <a:cxn ang="0">
                          <a:pos x="604" y="649"/>
                        </a:cxn>
                        <a:cxn ang="0">
                          <a:pos x="604" y="52"/>
                        </a:cxn>
                        <a:cxn ang="0">
                          <a:pos x="598" y="46"/>
                        </a:cxn>
                      </a:cxnLst>
                      <a:rect l="0" t="0" r="r" b="b"/>
                      <a:pathLst>
                        <a:path w="604" h="787">
                          <a:moveTo>
                            <a:pt x="592" y="645"/>
                          </a:moveTo>
                          <a:lnTo>
                            <a:pt x="592" y="645"/>
                          </a:lnTo>
                          <a:lnTo>
                            <a:pt x="333" y="758"/>
                          </a:lnTo>
                          <a:lnTo>
                            <a:pt x="333" y="18"/>
                          </a:lnTo>
                          <a:lnTo>
                            <a:pt x="333" y="18"/>
                          </a:lnTo>
                          <a:lnTo>
                            <a:pt x="592" y="58"/>
                          </a:lnTo>
                          <a:lnTo>
                            <a:pt x="592" y="58"/>
                          </a:lnTo>
                          <a:lnTo>
                            <a:pt x="592" y="645"/>
                          </a:lnTo>
                          <a:lnTo>
                            <a:pt x="592" y="645"/>
                          </a:lnTo>
                          <a:close/>
                          <a:moveTo>
                            <a:pt x="304" y="770"/>
                          </a:moveTo>
                          <a:lnTo>
                            <a:pt x="304" y="770"/>
                          </a:lnTo>
                          <a:lnTo>
                            <a:pt x="297" y="773"/>
                          </a:lnTo>
                          <a:lnTo>
                            <a:pt x="297" y="12"/>
                          </a:lnTo>
                          <a:lnTo>
                            <a:pt x="297" y="12"/>
                          </a:lnTo>
                          <a:lnTo>
                            <a:pt x="304" y="14"/>
                          </a:lnTo>
                          <a:lnTo>
                            <a:pt x="304" y="14"/>
                          </a:lnTo>
                          <a:lnTo>
                            <a:pt x="321" y="15"/>
                          </a:lnTo>
                          <a:lnTo>
                            <a:pt x="321" y="763"/>
                          </a:lnTo>
                          <a:lnTo>
                            <a:pt x="321" y="763"/>
                          </a:lnTo>
                          <a:lnTo>
                            <a:pt x="304" y="770"/>
                          </a:lnTo>
                          <a:lnTo>
                            <a:pt x="304" y="770"/>
                          </a:lnTo>
                          <a:close/>
                          <a:moveTo>
                            <a:pt x="286" y="775"/>
                          </a:moveTo>
                          <a:lnTo>
                            <a:pt x="286" y="775"/>
                          </a:lnTo>
                          <a:lnTo>
                            <a:pt x="221" y="770"/>
                          </a:lnTo>
                          <a:lnTo>
                            <a:pt x="168" y="767"/>
                          </a:lnTo>
                          <a:lnTo>
                            <a:pt x="124" y="761"/>
                          </a:lnTo>
                          <a:lnTo>
                            <a:pt x="90" y="757"/>
                          </a:lnTo>
                          <a:lnTo>
                            <a:pt x="61" y="752"/>
                          </a:lnTo>
                          <a:lnTo>
                            <a:pt x="40" y="746"/>
                          </a:lnTo>
                          <a:lnTo>
                            <a:pt x="15" y="740"/>
                          </a:lnTo>
                          <a:lnTo>
                            <a:pt x="14" y="739"/>
                          </a:lnTo>
                          <a:lnTo>
                            <a:pt x="14" y="739"/>
                          </a:lnTo>
                          <a:lnTo>
                            <a:pt x="12" y="737"/>
                          </a:lnTo>
                          <a:lnTo>
                            <a:pt x="12" y="734"/>
                          </a:lnTo>
                          <a:lnTo>
                            <a:pt x="12" y="734"/>
                          </a:lnTo>
                          <a:lnTo>
                            <a:pt x="12" y="29"/>
                          </a:lnTo>
                          <a:lnTo>
                            <a:pt x="12" y="29"/>
                          </a:lnTo>
                          <a:lnTo>
                            <a:pt x="285" y="12"/>
                          </a:lnTo>
                          <a:lnTo>
                            <a:pt x="285" y="12"/>
                          </a:lnTo>
                          <a:lnTo>
                            <a:pt x="291" y="12"/>
                          </a:lnTo>
                          <a:lnTo>
                            <a:pt x="291" y="773"/>
                          </a:lnTo>
                          <a:lnTo>
                            <a:pt x="291" y="773"/>
                          </a:lnTo>
                          <a:lnTo>
                            <a:pt x="286" y="775"/>
                          </a:lnTo>
                          <a:lnTo>
                            <a:pt x="286" y="775"/>
                          </a:lnTo>
                          <a:close/>
                          <a:moveTo>
                            <a:pt x="598" y="46"/>
                          </a:moveTo>
                          <a:lnTo>
                            <a:pt x="306" y="2"/>
                          </a:lnTo>
                          <a:lnTo>
                            <a:pt x="306" y="2"/>
                          </a:lnTo>
                          <a:lnTo>
                            <a:pt x="291" y="0"/>
                          </a:lnTo>
                          <a:lnTo>
                            <a:pt x="285" y="0"/>
                          </a:lnTo>
                          <a:lnTo>
                            <a:pt x="285" y="0"/>
                          </a:lnTo>
                          <a:lnTo>
                            <a:pt x="5" y="17"/>
                          </a:lnTo>
                          <a:lnTo>
                            <a:pt x="5" y="17"/>
                          </a:lnTo>
                          <a:lnTo>
                            <a:pt x="2" y="20"/>
                          </a:lnTo>
                          <a:lnTo>
                            <a:pt x="0" y="23"/>
                          </a:lnTo>
                          <a:lnTo>
                            <a:pt x="0" y="734"/>
                          </a:lnTo>
                          <a:lnTo>
                            <a:pt x="0" y="734"/>
                          </a:lnTo>
                          <a:lnTo>
                            <a:pt x="0" y="739"/>
                          </a:lnTo>
                          <a:lnTo>
                            <a:pt x="2" y="743"/>
                          </a:lnTo>
                          <a:lnTo>
                            <a:pt x="5" y="748"/>
                          </a:lnTo>
                          <a:lnTo>
                            <a:pt x="9" y="751"/>
                          </a:lnTo>
                          <a:lnTo>
                            <a:pt x="9" y="751"/>
                          </a:lnTo>
                          <a:lnTo>
                            <a:pt x="11" y="751"/>
                          </a:lnTo>
                          <a:lnTo>
                            <a:pt x="11" y="751"/>
                          </a:lnTo>
                          <a:lnTo>
                            <a:pt x="38" y="758"/>
                          </a:lnTo>
                          <a:lnTo>
                            <a:pt x="59" y="764"/>
                          </a:lnTo>
                          <a:lnTo>
                            <a:pt x="87" y="769"/>
                          </a:lnTo>
                          <a:lnTo>
                            <a:pt x="123" y="773"/>
                          </a:lnTo>
                          <a:lnTo>
                            <a:pt x="167" y="779"/>
                          </a:lnTo>
                          <a:lnTo>
                            <a:pt x="221" y="782"/>
                          </a:lnTo>
                          <a:lnTo>
                            <a:pt x="285" y="787"/>
                          </a:lnTo>
                          <a:lnTo>
                            <a:pt x="285" y="787"/>
                          </a:lnTo>
                          <a:lnTo>
                            <a:pt x="292" y="785"/>
                          </a:lnTo>
                          <a:lnTo>
                            <a:pt x="300" y="785"/>
                          </a:lnTo>
                          <a:lnTo>
                            <a:pt x="309" y="782"/>
                          </a:lnTo>
                          <a:lnTo>
                            <a:pt x="599" y="655"/>
                          </a:lnTo>
                          <a:lnTo>
                            <a:pt x="599" y="655"/>
                          </a:lnTo>
                          <a:lnTo>
                            <a:pt x="603" y="652"/>
                          </a:lnTo>
                          <a:lnTo>
                            <a:pt x="604" y="649"/>
                          </a:lnTo>
                          <a:lnTo>
                            <a:pt x="604" y="52"/>
                          </a:lnTo>
                          <a:lnTo>
                            <a:pt x="604" y="52"/>
                          </a:lnTo>
                          <a:lnTo>
                            <a:pt x="603" y="49"/>
                          </a:lnTo>
                          <a:lnTo>
                            <a:pt x="598" y="46"/>
                          </a:lnTo>
                          <a:lnTo>
                            <a:pt x="598" y="4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09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5310636" y="3076854"/>
                      <a:ext cx="462745" cy="1939760"/>
                    </a:xfrm>
                    <a:custGeom>
                      <a:avLst/>
                      <a:gdLst/>
                      <a:ahLst/>
                      <a:cxnLst>
                        <a:cxn ang="0">
                          <a:pos x="64" y="119"/>
                        </a:cxn>
                        <a:cxn ang="0">
                          <a:pos x="64" y="119"/>
                        </a:cxn>
                        <a:cxn ang="0">
                          <a:pos x="65" y="109"/>
                        </a:cxn>
                        <a:cxn ang="0">
                          <a:pos x="67" y="100"/>
                        </a:cxn>
                        <a:cxn ang="0">
                          <a:pos x="71" y="92"/>
                        </a:cxn>
                        <a:cxn ang="0">
                          <a:pos x="76" y="85"/>
                        </a:cxn>
                        <a:cxn ang="0">
                          <a:pos x="82" y="79"/>
                        </a:cxn>
                        <a:cxn ang="0">
                          <a:pos x="89" y="74"/>
                        </a:cxn>
                        <a:cxn ang="0">
                          <a:pos x="97" y="69"/>
                        </a:cxn>
                        <a:cxn ang="0">
                          <a:pos x="104" y="68"/>
                        </a:cxn>
                        <a:cxn ang="0">
                          <a:pos x="104" y="4"/>
                        </a:cxn>
                        <a:cxn ang="0">
                          <a:pos x="0" y="0"/>
                        </a:cxn>
                        <a:cxn ang="0">
                          <a:pos x="0" y="358"/>
                        </a:cxn>
                        <a:cxn ang="0">
                          <a:pos x="0" y="358"/>
                        </a:cxn>
                        <a:cxn ang="0">
                          <a:pos x="29" y="364"/>
                        </a:cxn>
                        <a:cxn ang="0">
                          <a:pos x="62" y="372"/>
                        </a:cxn>
                        <a:cxn ang="0">
                          <a:pos x="104" y="378"/>
                        </a:cxn>
                        <a:cxn ang="0">
                          <a:pos x="104" y="171"/>
                        </a:cxn>
                        <a:cxn ang="0">
                          <a:pos x="104" y="171"/>
                        </a:cxn>
                        <a:cxn ang="0">
                          <a:pos x="97" y="168"/>
                        </a:cxn>
                        <a:cxn ang="0">
                          <a:pos x="89" y="165"/>
                        </a:cxn>
                        <a:cxn ang="0">
                          <a:pos x="82" y="159"/>
                        </a:cxn>
                        <a:cxn ang="0">
                          <a:pos x="76" y="153"/>
                        </a:cxn>
                        <a:cxn ang="0">
                          <a:pos x="71" y="145"/>
                        </a:cxn>
                        <a:cxn ang="0">
                          <a:pos x="67" y="138"/>
                        </a:cxn>
                        <a:cxn ang="0">
                          <a:pos x="65" y="128"/>
                        </a:cxn>
                        <a:cxn ang="0">
                          <a:pos x="64" y="119"/>
                        </a:cxn>
                        <a:cxn ang="0">
                          <a:pos x="64" y="119"/>
                        </a:cxn>
                      </a:cxnLst>
                      <a:rect l="0" t="0" r="r" b="b"/>
                      <a:pathLst>
                        <a:path w="104" h="378">
                          <a:moveTo>
                            <a:pt x="64" y="119"/>
                          </a:moveTo>
                          <a:lnTo>
                            <a:pt x="64" y="119"/>
                          </a:lnTo>
                          <a:lnTo>
                            <a:pt x="65" y="109"/>
                          </a:lnTo>
                          <a:lnTo>
                            <a:pt x="67" y="100"/>
                          </a:lnTo>
                          <a:lnTo>
                            <a:pt x="71" y="92"/>
                          </a:lnTo>
                          <a:lnTo>
                            <a:pt x="76" y="85"/>
                          </a:lnTo>
                          <a:lnTo>
                            <a:pt x="82" y="79"/>
                          </a:lnTo>
                          <a:lnTo>
                            <a:pt x="89" y="74"/>
                          </a:lnTo>
                          <a:lnTo>
                            <a:pt x="97" y="69"/>
                          </a:lnTo>
                          <a:lnTo>
                            <a:pt x="104" y="68"/>
                          </a:lnTo>
                          <a:lnTo>
                            <a:pt x="104" y="4"/>
                          </a:lnTo>
                          <a:lnTo>
                            <a:pt x="0" y="0"/>
                          </a:lnTo>
                          <a:lnTo>
                            <a:pt x="0" y="358"/>
                          </a:lnTo>
                          <a:lnTo>
                            <a:pt x="0" y="358"/>
                          </a:lnTo>
                          <a:lnTo>
                            <a:pt x="29" y="364"/>
                          </a:lnTo>
                          <a:lnTo>
                            <a:pt x="62" y="372"/>
                          </a:lnTo>
                          <a:lnTo>
                            <a:pt x="104" y="378"/>
                          </a:lnTo>
                          <a:lnTo>
                            <a:pt x="104" y="171"/>
                          </a:lnTo>
                          <a:lnTo>
                            <a:pt x="104" y="171"/>
                          </a:lnTo>
                          <a:lnTo>
                            <a:pt x="97" y="168"/>
                          </a:lnTo>
                          <a:lnTo>
                            <a:pt x="89" y="165"/>
                          </a:lnTo>
                          <a:lnTo>
                            <a:pt x="82" y="159"/>
                          </a:lnTo>
                          <a:lnTo>
                            <a:pt x="76" y="153"/>
                          </a:lnTo>
                          <a:lnTo>
                            <a:pt x="71" y="145"/>
                          </a:lnTo>
                          <a:lnTo>
                            <a:pt x="67" y="138"/>
                          </a:lnTo>
                          <a:lnTo>
                            <a:pt x="65" y="128"/>
                          </a:lnTo>
                          <a:lnTo>
                            <a:pt x="64" y="119"/>
                          </a:lnTo>
                          <a:lnTo>
                            <a:pt x="64" y="119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10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5844572" y="3097381"/>
                      <a:ext cx="538387" cy="1975680"/>
                    </a:xfrm>
                    <a:custGeom>
                      <a:avLst/>
                      <a:gdLst/>
                      <a:ahLst/>
                      <a:cxnLst>
                        <a:cxn ang="0">
                          <a:pos x="121" y="5"/>
                        </a:cxn>
                        <a:cxn ang="0">
                          <a:pos x="0" y="0"/>
                        </a:cxn>
                        <a:cxn ang="0">
                          <a:pos x="0" y="64"/>
                        </a:cxn>
                        <a:cxn ang="0">
                          <a:pos x="0" y="64"/>
                        </a:cxn>
                        <a:cxn ang="0">
                          <a:pos x="9" y="65"/>
                        </a:cxn>
                        <a:cxn ang="0">
                          <a:pos x="16" y="70"/>
                        </a:cxn>
                        <a:cxn ang="0">
                          <a:pos x="22" y="75"/>
                        </a:cxn>
                        <a:cxn ang="0">
                          <a:pos x="28" y="81"/>
                        </a:cxn>
                        <a:cxn ang="0">
                          <a:pos x="34" y="88"/>
                        </a:cxn>
                        <a:cxn ang="0">
                          <a:pos x="37" y="96"/>
                        </a:cxn>
                        <a:cxn ang="0">
                          <a:pos x="40" y="105"/>
                        </a:cxn>
                        <a:cxn ang="0">
                          <a:pos x="40" y="115"/>
                        </a:cxn>
                        <a:cxn ang="0">
                          <a:pos x="40" y="115"/>
                        </a:cxn>
                        <a:cxn ang="0">
                          <a:pos x="40" y="124"/>
                        </a:cxn>
                        <a:cxn ang="0">
                          <a:pos x="37" y="134"/>
                        </a:cxn>
                        <a:cxn ang="0">
                          <a:pos x="34" y="141"/>
                        </a:cxn>
                        <a:cxn ang="0">
                          <a:pos x="28" y="149"/>
                        </a:cxn>
                        <a:cxn ang="0">
                          <a:pos x="22" y="155"/>
                        </a:cxn>
                        <a:cxn ang="0">
                          <a:pos x="16" y="161"/>
                        </a:cxn>
                        <a:cxn ang="0">
                          <a:pos x="9" y="164"/>
                        </a:cxn>
                        <a:cxn ang="0">
                          <a:pos x="0" y="167"/>
                        </a:cxn>
                        <a:cxn ang="0">
                          <a:pos x="0" y="376"/>
                        </a:cxn>
                        <a:cxn ang="0">
                          <a:pos x="0" y="376"/>
                        </a:cxn>
                        <a:cxn ang="0">
                          <a:pos x="57" y="382"/>
                        </a:cxn>
                        <a:cxn ang="0">
                          <a:pos x="87" y="383"/>
                        </a:cxn>
                        <a:cxn ang="0">
                          <a:pos x="121" y="385"/>
                        </a:cxn>
                        <a:cxn ang="0">
                          <a:pos x="121" y="5"/>
                        </a:cxn>
                      </a:cxnLst>
                      <a:rect l="0" t="0" r="r" b="b"/>
                      <a:pathLst>
                        <a:path w="121" h="385">
                          <a:moveTo>
                            <a:pt x="121" y="5"/>
                          </a:moveTo>
                          <a:lnTo>
                            <a:pt x="0" y="0"/>
                          </a:lnTo>
                          <a:lnTo>
                            <a:pt x="0" y="64"/>
                          </a:lnTo>
                          <a:lnTo>
                            <a:pt x="0" y="64"/>
                          </a:lnTo>
                          <a:lnTo>
                            <a:pt x="9" y="65"/>
                          </a:lnTo>
                          <a:lnTo>
                            <a:pt x="16" y="70"/>
                          </a:lnTo>
                          <a:lnTo>
                            <a:pt x="22" y="75"/>
                          </a:lnTo>
                          <a:lnTo>
                            <a:pt x="28" y="81"/>
                          </a:lnTo>
                          <a:lnTo>
                            <a:pt x="34" y="88"/>
                          </a:lnTo>
                          <a:lnTo>
                            <a:pt x="37" y="96"/>
                          </a:lnTo>
                          <a:lnTo>
                            <a:pt x="40" y="105"/>
                          </a:lnTo>
                          <a:lnTo>
                            <a:pt x="40" y="115"/>
                          </a:lnTo>
                          <a:lnTo>
                            <a:pt x="40" y="115"/>
                          </a:lnTo>
                          <a:lnTo>
                            <a:pt x="40" y="124"/>
                          </a:lnTo>
                          <a:lnTo>
                            <a:pt x="37" y="134"/>
                          </a:lnTo>
                          <a:lnTo>
                            <a:pt x="34" y="141"/>
                          </a:lnTo>
                          <a:lnTo>
                            <a:pt x="28" y="149"/>
                          </a:lnTo>
                          <a:lnTo>
                            <a:pt x="22" y="155"/>
                          </a:lnTo>
                          <a:lnTo>
                            <a:pt x="16" y="161"/>
                          </a:lnTo>
                          <a:lnTo>
                            <a:pt x="9" y="164"/>
                          </a:lnTo>
                          <a:lnTo>
                            <a:pt x="0" y="167"/>
                          </a:lnTo>
                          <a:lnTo>
                            <a:pt x="0" y="376"/>
                          </a:lnTo>
                          <a:lnTo>
                            <a:pt x="0" y="376"/>
                          </a:lnTo>
                          <a:lnTo>
                            <a:pt x="57" y="382"/>
                          </a:lnTo>
                          <a:lnTo>
                            <a:pt x="87" y="383"/>
                          </a:lnTo>
                          <a:lnTo>
                            <a:pt x="121" y="385"/>
                          </a:lnTo>
                          <a:lnTo>
                            <a:pt x="121" y="5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11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5662143" y="3502779"/>
                      <a:ext cx="293665" cy="364345"/>
                    </a:xfrm>
                    <a:custGeom>
                      <a:avLst/>
                      <a:gdLst/>
                      <a:ahLst/>
                      <a:cxnLst>
                        <a:cxn ang="0">
                          <a:pos x="66" y="36"/>
                        </a:cxn>
                        <a:cxn ang="0">
                          <a:pos x="66" y="36"/>
                        </a:cxn>
                        <a:cxn ang="0">
                          <a:pos x="66" y="29"/>
                        </a:cxn>
                        <a:cxn ang="0">
                          <a:pos x="63" y="23"/>
                        </a:cxn>
                        <a:cxn ang="0">
                          <a:pos x="60" y="17"/>
                        </a:cxn>
                        <a:cxn ang="0">
                          <a:pos x="57" y="11"/>
                        </a:cxn>
                        <a:cxn ang="0">
                          <a:pos x="51" y="6"/>
                        </a:cxn>
                        <a:cxn ang="0">
                          <a:pos x="47" y="3"/>
                        </a:cxn>
                        <a:cxn ang="0">
                          <a:pos x="41" y="2"/>
                        </a:cxn>
                        <a:cxn ang="0">
                          <a:pos x="33" y="0"/>
                        </a:cxn>
                        <a:cxn ang="0">
                          <a:pos x="33" y="0"/>
                        </a:cxn>
                        <a:cxn ang="0">
                          <a:pos x="27" y="2"/>
                        </a:cxn>
                        <a:cxn ang="0">
                          <a:pos x="21" y="3"/>
                        </a:cxn>
                        <a:cxn ang="0">
                          <a:pos x="15" y="6"/>
                        </a:cxn>
                        <a:cxn ang="0">
                          <a:pos x="10" y="11"/>
                        </a:cxn>
                        <a:cxn ang="0">
                          <a:pos x="6" y="17"/>
                        </a:cxn>
                        <a:cxn ang="0">
                          <a:pos x="3" y="23"/>
                        </a:cxn>
                        <a:cxn ang="0">
                          <a:pos x="1" y="29"/>
                        </a:cxn>
                        <a:cxn ang="0">
                          <a:pos x="0" y="36"/>
                        </a:cxn>
                        <a:cxn ang="0">
                          <a:pos x="0" y="36"/>
                        </a:cxn>
                        <a:cxn ang="0">
                          <a:pos x="1" y="42"/>
                        </a:cxn>
                        <a:cxn ang="0">
                          <a:pos x="3" y="50"/>
                        </a:cxn>
                        <a:cxn ang="0">
                          <a:pos x="6" y="56"/>
                        </a:cxn>
                        <a:cxn ang="0">
                          <a:pos x="10" y="61"/>
                        </a:cxn>
                        <a:cxn ang="0">
                          <a:pos x="15" y="65"/>
                        </a:cxn>
                        <a:cxn ang="0">
                          <a:pos x="21" y="68"/>
                        </a:cxn>
                        <a:cxn ang="0">
                          <a:pos x="27" y="71"/>
                        </a:cxn>
                        <a:cxn ang="0">
                          <a:pos x="33" y="71"/>
                        </a:cxn>
                        <a:cxn ang="0">
                          <a:pos x="33" y="71"/>
                        </a:cxn>
                        <a:cxn ang="0">
                          <a:pos x="41" y="71"/>
                        </a:cxn>
                        <a:cxn ang="0">
                          <a:pos x="47" y="68"/>
                        </a:cxn>
                        <a:cxn ang="0">
                          <a:pos x="51" y="65"/>
                        </a:cxn>
                        <a:cxn ang="0">
                          <a:pos x="57" y="61"/>
                        </a:cxn>
                        <a:cxn ang="0">
                          <a:pos x="60" y="56"/>
                        </a:cxn>
                        <a:cxn ang="0">
                          <a:pos x="63" y="50"/>
                        </a:cxn>
                        <a:cxn ang="0">
                          <a:pos x="66" y="42"/>
                        </a:cxn>
                        <a:cxn ang="0">
                          <a:pos x="66" y="36"/>
                        </a:cxn>
                        <a:cxn ang="0">
                          <a:pos x="66" y="36"/>
                        </a:cxn>
                      </a:cxnLst>
                      <a:rect l="0" t="0" r="r" b="b"/>
                      <a:pathLst>
                        <a:path w="66" h="71">
                          <a:moveTo>
                            <a:pt x="66" y="36"/>
                          </a:moveTo>
                          <a:lnTo>
                            <a:pt x="66" y="36"/>
                          </a:lnTo>
                          <a:lnTo>
                            <a:pt x="66" y="29"/>
                          </a:lnTo>
                          <a:lnTo>
                            <a:pt x="63" y="23"/>
                          </a:lnTo>
                          <a:lnTo>
                            <a:pt x="60" y="17"/>
                          </a:lnTo>
                          <a:lnTo>
                            <a:pt x="57" y="11"/>
                          </a:lnTo>
                          <a:lnTo>
                            <a:pt x="51" y="6"/>
                          </a:lnTo>
                          <a:lnTo>
                            <a:pt x="47" y="3"/>
                          </a:lnTo>
                          <a:lnTo>
                            <a:pt x="41" y="2"/>
                          </a:lnTo>
                          <a:lnTo>
                            <a:pt x="33" y="0"/>
                          </a:lnTo>
                          <a:lnTo>
                            <a:pt x="33" y="0"/>
                          </a:lnTo>
                          <a:lnTo>
                            <a:pt x="27" y="2"/>
                          </a:lnTo>
                          <a:lnTo>
                            <a:pt x="21" y="3"/>
                          </a:lnTo>
                          <a:lnTo>
                            <a:pt x="15" y="6"/>
                          </a:lnTo>
                          <a:lnTo>
                            <a:pt x="10" y="11"/>
                          </a:lnTo>
                          <a:lnTo>
                            <a:pt x="6" y="17"/>
                          </a:lnTo>
                          <a:lnTo>
                            <a:pt x="3" y="23"/>
                          </a:lnTo>
                          <a:lnTo>
                            <a:pt x="1" y="29"/>
                          </a:lnTo>
                          <a:lnTo>
                            <a:pt x="0" y="36"/>
                          </a:lnTo>
                          <a:lnTo>
                            <a:pt x="0" y="36"/>
                          </a:lnTo>
                          <a:lnTo>
                            <a:pt x="1" y="42"/>
                          </a:lnTo>
                          <a:lnTo>
                            <a:pt x="3" y="50"/>
                          </a:lnTo>
                          <a:lnTo>
                            <a:pt x="6" y="56"/>
                          </a:lnTo>
                          <a:lnTo>
                            <a:pt x="10" y="61"/>
                          </a:lnTo>
                          <a:lnTo>
                            <a:pt x="15" y="65"/>
                          </a:lnTo>
                          <a:lnTo>
                            <a:pt x="21" y="68"/>
                          </a:lnTo>
                          <a:lnTo>
                            <a:pt x="27" y="71"/>
                          </a:lnTo>
                          <a:lnTo>
                            <a:pt x="33" y="71"/>
                          </a:lnTo>
                          <a:lnTo>
                            <a:pt x="33" y="71"/>
                          </a:lnTo>
                          <a:lnTo>
                            <a:pt x="41" y="71"/>
                          </a:lnTo>
                          <a:lnTo>
                            <a:pt x="47" y="68"/>
                          </a:lnTo>
                          <a:lnTo>
                            <a:pt x="51" y="65"/>
                          </a:lnTo>
                          <a:lnTo>
                            <a:pt x="57" y="61"/>
                          </a:lnTo>
                          <a:lnTo>
                            <a:pt x="60" y="56"/>
                          </a:lnTo>
                          <a:lnTo>
                            <a:pt x="63" y="50"/>
                          </a:lnTo>
                          <a:lnTo>
                            <a:pt x="66" y="42"/>
                          </a:lnTo>
                          <a:lnTo>
                            <a:pt x="66" y="36"/>
                          </a:lnTo>
                          <a:lnTo>
                            <a:pt x="66" y="36"/>
                          </a:lnTo>
                          <a:close/>
                        </a:path>
                      </a:pathLst>
                    </a:custGeom>
                    <a:solidFill>
                      <a:srgbClr val="E5E5E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12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5666593" y="3548965"/>
                      <a:ext cx="235823" cy="287372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33"/>
                        </a:cxn>
                        <a:cxn ang="0">
                          <a:pos x="41" y="33"/>
                        </a:cxn>
                        <a:cxn ang="0">
                          <a:pos x="37" y="32"/>
                        </a:cxn>
                        <a:cxn ang="0">
                          <a:pos x="32" y="29"/>
                        </a:cxn>
                        <a:cxn ang="0">
                          <a:pos x="29" y="24"/>
                        </a:cxn>
                        <a:cxn ang="0">
                          <a:pos x="27" y="20"/>
                        </a:cxn>
                        <a:cxn ang="0">
                          <a:pos x="27" y="20"/>
                        </a:cxn>
                        <a:cxn ang="0">
                          <a:pos x="29" y="14"/>
                        </a:cxn>
                        <a:cxn ang="0">
                          <a:pos x="32" y="9"/>
                        </a:cxn>
                        <a:cxn ang="0">
                          <a:pos x="37" y="6"/>
                        </a:cxn>
                        <a:cxn ang="0">
                          <a:pos x="41" y="5"/>
                        </a:cxn>
                        <a:cxn ang="0">
                          <a:pos x="41" y="5"/>
                        </a:cxn>
                        <a:cxn ang="0">
                          <a:pos x="43" y="5"/>
                        </a:cxn>
                        <a:cxn ang="0">
                          <a:pos x="43" y="5"/>
                        </a:cxn>
                        <a:cxn ang="0">
                          <a:pos x="35" y="2"/>
                        </a:cxn>
                        <a:cxn ang="0">
                          <a:pos x="26" y="0"/>
                        </a:cxn>
                        <a:cxn ang="0">
                          <a:pos x="26" y="0"/>
                        </a:cxn>
                        <a:cxn ang="0">
                          <a:pos x="21" y="0"/>
                        </a:cxn>
                        <a:cxn ang="0">
                          <a:pos x="17" y="2"/>
                        </a:cxn>
                        <a:cxn ang="0">
                          <a:pos x="12" y="5"/>
                        </a:cxn>
                        <a:cxn ang="0">
                          <a:pos x="8" y="8"/>
                        </a:cxn>
                        <a:cxn ang="0">
                          <a:pos x="5" y="12"/>
                        </a:cxn>
                        <a:cxn ang="0">
                          <a:pos x="2" y="17"/>
                        </a:cxn>
                        <a:cxn ang="0">
                          <a:pos x="0" y="23"/>
                        </a:cxn>
                        <a:cxn ang="0">
                          <a:pos x="0" y="27"/>
                        </a:cxn>
                        <a:cxn ang="0">
                          <a:pos x="0" y="27"/>
                        </a:cxn>
                        <a:cxn ang="0">
                          <a:pos x="0" y="33"/>
                        </a:cxn>
                        <a:cxn ang="0">
                          <a:pos x="2" y="40"/>
                        </a:cxn>
                        <a:cxn ang="0">
                          <a:pos x="5" y="44"/>
                        </a:cxn>
                        <a:cxn ang="0">
                          <a:pos x="8" y="49"/>
                        </a:cxn>
                        <a:cxn ang="0">
                          <a:pos x="12" y="52"/>
                        </a:cxn>
                        <a:cxn ang="0">
                          <a:pos x="17" y="55"/>
                        </a:cxn>
                        <a:cxn ang="0">
                          <a:pos x="21" y="56"/>
                        </a:cxn>
                        <a:cxn ang="0">
                          <a:pos x="26" y="56"/>
                        </a:cxn>
                        <a:cxn ang="0">
                          <a:pos x="26" y="56"/>
                        </a:cxn>
                        <a:cxn ang="0">
                          <a:pos x="32" y="56"/>
                        </a:cxn>
                        <a:cxn ang="0">
                          <a:pos x="37" y="55"/>
                        </a:cxn>
                        <a:cxn ang="0">
                          <a:pos x="41" y="52"/>
                        </a:cxn>
                        <a:cxn ang="0">
                          <a:pos x="46" y="49"/>
                        </a:cxn>
                        <a:cxn ang="0">
                          <a:pos x="49" y="44"/>
                        </a:cxn>
                        <a:cxn ang="0">
                          <a:pos x="52" y="40"/>
                        </a:cxn>
                        <a:cxn ang="0">
                          <a:pos x="53" y="33"/>
                        </a:cxn>
                        <a:cxn ang="0">
                          <a:pos x="53" y="27"/>
                        </a:cxn>
                        <a:cxn ang="0">
                          <a:pos x="53" y="27"/>
                        </a:cxn>
                        <a:cxn ang="0">
                          <a:pos x="53" y="26"/>
                        </a:cxn>
                        <a:cxn ang="0">
                          <a:pos x="53" y="26"/>
                        </a:cxn>
                        <a:cxn ang="0">
                          <a:pos x="50" y="29"/>
                        </a:cxn>
                        <a:cxn ang="0">
                          <a:pos x="49" y="32"/>
                        </a:cxn>
                        <a:cxn ang="0">
                          <a:pos x="44" y="33"/>
                        </a:cxn>
                        <a:cxn ang="0">
                          <a:pos x="41" y="33"/>
                        </a:cxn>
                        <a:cxn ang="0">
                          <a:pos x="41" y="33"/>
                        </a:cxn>
                      </a:cxnLst>
                      <a:rect l="0" t="0" r="r" b="b"/>
                      <a:pathLst>
                        <a:path w="53" h="56">
                          <a:moveTo>
                            <a:pt x="41" y="33"/>
                          </a:moveTo>
                          <a:lnTo>
                            <a:pt x="41" y="33"/>
                          </a:lnTo>
                          <a:lnTo>
                            <a:pt x="37" y="32"/>
                          </a:lnTo>
                          <a:lnTo>
                            <a:pt x="32" y="29"/>
                          </a:lnTo>
                          <a:lnTo>
                            <a:pt x="29" y="24"/>
                          </a:lnTo>
                          <a:lnTo>
                            <a:pt x="27" y="20"/>
                          </a:lnTo>
                          <a:lnTo>
                            <a:pt x="27" y="20"/>
                          </a:lnTo>
                          <a:lnTo>
                            <a:pt x="29" y="14"/>
                          </a:lnTo>
                          <a:lnTo>
                            <a:pt x="32" y="9"/>
                          </a:lnTo>
                          <a:lnTo>
                            <a:pt x="37" y="6"/>
                          </a:lnTo>
                          <a:lnTo>
                            <a:pt x="41" y="5"/>
                          </a:lnTo>
                          <a:lnTo>
                            <a:pt x="41" y="5"/>
                          </a:lnTo>
                          <a:lnTo>
                            <a:pt x="43" y="5"/>
                          </a:lnTo>
                          <a:lnTo>
                            <a:pt x="43" y="5"/>
                          </a:lnTo>
                          <a:lnTo>
                            <a:pt x="35" y="2"/>
                          </a:lnTo>
                          <a:lnTo>
                            <a:pt x="26" y="0"/>
                          </a:lnTo>
                          <a:lnTo>
                            <a:pt x="26" y="0"/>
                          </a:lnTo>
                          <a:lnTo>
                            <a:pt x="21" y="0"/>
                          </a:lnTo>
                          <a:lnTo>
                            <a:pt x="17" y="2"/>
                          </a:lnTo>
                          <a:lnTo>
                            <a:pt x="12" y="5"/>
                          </a:lnTo>
                          <a:lnTo>
                            <a:pt x="8" y="8"/>
                          </a:lnTo>
                          <a:lnTo>
                            <a:pt x="5" y="12"/>
                          </a:lnTo>
                          <a:lnTo>
                            <a:pt x="2" y="17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0" y="27"/>
                          </a:lnTo>
                          <a:lnTo>
                            <a:pt x="0" y="33"/>
                          </a:lnTo>
                          <a:lnTo>
                            <a:pt x="2" y="40"/>
                          </a:lnTo>
                          <a:lnTo>
                            <a:pt x="5" y="44"/>
                          </a:lnTo>
                          <a:lnTo>
                            <a:pt x="8" y="49"/>
                          </a:lnTo>
                          <a:lnTo>
                            <a:pt x="12" y="52"/>
                          </a:lnTo>
                          <a:lnTo>
                            <a:pt x="17" y="55"/>
                          </a:lnTo>
                          <a:lnTo>
                            <a:pt x="21" y="56"/>
                          </a:lnTo>
                          <a:lnTo>
                            <a:pt x="26" y="56"/>
                          </a:lnTo>
                          <a:lnTo>
                            <a:pt x="26" y="56"/>
                          </a:lnTo>
                          <a:lnTo>
                            <a:pt x="32" y="56"/>
                          </a:lnTo>
                          <a:lnTo>
                            <a:pt x="37" y="55"/>
                          </a:lnTo>
                          <a:lnTo>
                            <a:pt x="41" y="52"/>
                          </a:lnTo>
                          <a:lnTo>
                            <a:pt x="46" y="49"/>
                          </a:lnTo>
                          <a:lnTo>
                            <a:pt x="49" y="44"/>
                          </a:lnTo>
                          <a:lnTo>
                            <a:pt x="52" y="40"/>
                          </a:lnTo>
                          <a:lnTo>
                            <a:pt x="53" y="33"/>
                          </a:lnTo>
                          <a:lnTo>
                            <a:pt x="53" y="27"/>
                          </a:lnTo>
                          <a:lnTo>
                            <a:pt x="53" y="27"/>
                          </a:lnTo>
                          <a:lnTo>
                            <a:pt x="53" y="26"/>
                          </a:lnTo>
                          <a:lnTo>
                            <a:pt x="53" y="26"/>
                          </a:lnTo>
                          <a:lnTo>
                            <a:pt x="50" y="29"/>
                          </a:lnTo>
                          <a:lnTo>
                            <a:pt x="49" y="32"/>
                          </a:lnTo>
                          <a:lnTo>
                            <a:pt x="44" y="33"/>
                          </a:lnTo>
                          <a:lnTo>
                            <a:pt x="41" y="33"/>
                          </a:lnTo>
                          <a:lnTo>
                            <a:pt x="41" y="33"/>
                          </a:lnTo>
                          <a:close/>
                        </a:path>
                      </a:pathLst>
                    </a:custGeom>
                    <a:solidFill>
                      <a:srgbClr val="CCCCC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13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5364030" y="2666323"/>
                      <a:ext cx="35596" cy="35920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4"/>
                        </a:cxn>
                        <a:cxn ang="0">
                          <a:pos x="8" y="4"/>
                        </a:cxn>
                        <a:cxn ang="0">
                          <a:pos x="6" y="7"/>
                        </a:cxn>
                        <a:cxn ang="0">
                          <a:pos x="3" y="7"/>
                        </a:cxn>
                        <a:cxn ang="0">
                          <a:pos x="3" y="7"/>
                        </a:cxn>
                        <a:cxn ang="0">
                          <a:pos x="0" y="7"/>
                        </a:cxn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0" y="1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6" y="1"/>
                        </a:cxn>
                        <a:cxn ang="0">
                          <a:pos x="8" y="4"/>
                        </a:cxn>
                        <a:cxn ang="0">
                          <a:pos x="8" y="4"/>
                        </a:cxn>
                      </a:cxnLst>
                      <a:rect l="0" t="0" r="r" b="b"/>
                      <a:pathLst>
                        <a:path w="8" h="7">
                          <a:moveTo>
                            <a:pt x="8" y="4"/>
                          </a:moveTo>
                          <a:lnTo>
                            <a:pt x="8" y="4"/>
                          </a:lnTo>
                          <a:lnTo>
                            <a:pt x="6" y="7"/>
                          </a:lnTo>
                          <a:lnTo>
                            <a:pt x="3" y="7"/>
                          </a:lnTo>
                          <a:lnTo>
                            <a:pt x="3" y="7"/>
                          </a:lnTo>
                          <a:lnTo>
                            <a:pt x="0" y="7"/>
                          </a:lnTo>
                          <a:lnTo>
                            <a:pt x="0" y="4"/>
                          </a:lnTo>
                          <a:lnTo>
                            <a:pt x="0" y="4"/>
                          </a:lnTo>
                          <a:lnTo>
                            <a:pt x="0" y="1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6" y="1"/>
                          </a:lnTo>
                          <a:lnTo>
                            <a:pt x="8" y="4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FB765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14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5364030" y="2666323"/>
                      <a:ext cx="35596" cy="35920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4"/>
                        </a:cxn>
                        <a:cxn ang="0">
                          <a:pos x="8" y="4"/>
                        </a:cxn>
                        <a:cxn ang="0">
                          <a:pos x="6" y="7"/>
                        </a:cxn>
                        <a:cxn ang="0">
                          <a:pos x="3" y="7"/>
                        </a:cxn>
                        <a:cxn ang="0">
                          <a:pos x="3" y="7"/>
                        </a:cxn>
                        <a:cxn ang="0">
                          <a:pos x="0" y="7"/>
                        </a:cxn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0" y="1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6" y="1"/>
                        </a:cxn>
                        <a:cxn ang="0">
                          <a:pos x="8" y="4"/>
                        </a:cxn>
                        <a:cxn ang="0">
                          <a:pos x="8" y="4"/>
                        </a:cxn>
                      </a:cxnLst>
                      <a:rect l="0" t="0" r="r" b="b"/>
                      <a:pathLst>
                        <a:path w="8" h="7">
                          <a:moveTo>
                            <a:pt x="8" y="4"/>
                          </a:moveTo>
                          <a:lnTo>
                            <a:pt x="8" y="4"/>
                          </a:lnTo>
                          <a:lnTo>
                            <a:pt x="6" y="7"/>
                          </a:lnTo>
                          <a:lnTo>
                            <a:pt x="3" y="7"/>
                          </a:lnTo>
                          <a:lnTo>
                            <a:pt x="3" y="7"/>
                          </a:lnTo>
                          <a:lnTo>
                            <a:pt x="0" y="7"/>
                          </a:lnTo>
                          <a:lnTo>
                            <a:pt x="0" y="4"/>
                          </a:lnTo>
                          <a:lnTo>
                            <a:pt x="0" y="4"/>
                          </a:lnTo>
                          <a:lnTo>
                            <a:pt x="0" y="1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6" y="1"/>
                          </a:lnTo>
                          <a:lnTo>
                            <a:pt x="8" y="4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solidFill>
                      <a:srgbClr val="FB7655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15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5364030" y="2414871"/>
                      <a:ext cx="35596" cy="41053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5"/>
                        </a:cxn>
                        <a:cxn ang="0">
                          <a:pos x="8" y="5"/>
                        </a:cxn>
                        <a:cxn ang="0">
                          <a:pos x="6" y="6"/>
                        </a:cxn>
                        <a:cxn ang="0">
                          <a:pos x="3" y="8"/>
                        </a:cxn>
                        <a:cxn ang="0">
                          <a:pos x="3" y="8"/>
                        </a:cxn>
                        <a:cxn ang="0">
                          <a:pos x="0" y="6"/>
                        </a:cxn>
                        <a:cxn ang="0">
                          <a:pos x="0" y="5"/>
                        </a:cxn>
                        <a:cxn ang="0">
                          <a:pos x="0" y="5"/>
                        </a:cxn>
                        <a:cxn ang="0">
                          <a:pos x="0" y="2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6" y="2"/>
                        </a:cxn>
                        <a:cxn ang="0">
                          <a:pos x="8" y="5"/>
                        </a:cxn>
                        <a:cxn ang="0">
                          <a:pos x="8" y="5"/>
                        </a:cxn>
                      </a:cxnLst>
                      <a:rect l="0" t="0" r="r" b="b"/>
                      <a:pathLst>
                        <a:path w="8" h="8">
                          <a:moveTo>
                            <a:pt x="8" y="5"/>
                          </a:moveTo>
                          <a:lnTo>
                            <a:pt x="8" y="5"/>
                          </a:lnTo>
                          <a:lnTo>
                            <a:pt x="6" y="6"/>
                          </a:lnTo>
                          <a:lnTo>
                            <a:pt x="3" y="8"/>
                          </a:lnTo>
                          <a:lnTo>
                            <a:pt x="3" y="8"/>
                          </a:lnTo>
                          <a:lnTo>
                            <a:pt x="0" y="6"/>
                          </a:lnTo>
                          <a:lnTo>
                            <a:pt x="0" y="5"/>
                          </a:lnTo>
                          <a:lnTo>
                            <a:pt x="0" y="5"/>
                          </a:lnTo>
                          <a:lnTo>
                            <a:pt x="0" y="2"/>
                          </a:ln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6" y="2"/>
                          </a:lnTo>
                          <a:lnTo>
                            <a:pt x="8" y="5"/>
                          </a:lnTo>
                          <a:lnTo>
                            <a:pt x="8" y="5"/>
                          </a:lnTo>
                          <a:close/>
                        </a:path>
                      </a:pathLst>
                    </a:custGeom>
                    <a:solidFill>
                      <a:srgbClr val="7EAA5C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16" name="Freeform 4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493063" y="2348161"/>
                      <a:ext cx="889894" cy="636324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112"/>
                        </a:cxn>
                        <a:cxn ang="0">
                          <a:pos x="38" y="60"/>
                        </a:cxn>
                        <a:cxn ang="0">
                          <a:pos x="194" y="62"/>
                        </a:cxn>
                        <a:cxn ang="0">
                          <a:pos x="194" y="62"/>
                        </a:cxn>
                        <a:cxn ang="0">
                          <a:pos x="194" y="118"/>
                        </a:cxn>
                        <a:cxn ang="0">
                          <a:pos x="194" y="118"/>
                        </a:cxn>
                        <a:cxn ang="0">
                          <a:pos x="7" y="112"/>
                        </a:cxn>
                        <a:cxn ang="0">
                          <a:pos x="7" y="112"/>
                        </a:cxn>
                        <a:cxn ang="0">
                          <a:pos x="33" y="6"/>
                        </a:cxn>
                        <a:cxn ang="0">
                          <a:pos x="33" y="56"/>
                        </a:cxn>
                        <a:cxn ang="0">
                          <a:pos x="6" y="103"/>
                        </a:cxn>
                        <a:cxn ang="0">
                          <a:pos x="6" y="103"/>
                        </a:cxn>
                        <a:cxn ang="0">
                          <a:pos x="6" y="6"/>
                        </a:cxn>
                        <a:cxn ang="0">
                          <a:pos x="6" y="6"/>
                        </a:cxn>
                        <a:cxn ang="0">
                          <a:pos x="33" y="6"/>
                        </a:cxn>
                        <a:cxn ang="0">
                          <a:pos x="33" y="6"/>
                        </a:cxn>
                        <a:cxn ang="0">
                          <a:pos x="194" y="56"/>
                        </a:cxn>
                        <a:cxn ang="0">
                          <a:pos x="194" y="56"/>
                        </a:cxn>
                        <a:cxn ang="0">
                          <a:pos x="39" y="54"/>
                        </a:cxn>
                        <a:cxn ang="0">
                          <a:pos x="39" y="54"/>
                        </a:cxn>
                        <a:cxn ang="0">
                          <a:pos x="39" y="6"/>
                        </a:cxn>
                        <a:cxn ang="0">
                          <a:pos x="39" y="6"/>
                        </a:cxn>
                        <a:cxn ang="0">
                          <a:pos x="194" y="6"/>
                        </a:cxn>
                        <a:cxn ang="0">
                          <a:pos x="194" y="6"/>
                        </a:cxn>
                        <a:cxn ang="0">
                          <a:pos x="194" y="56"/>
                        </a:cxn>
                        <a:cxn ang="0">
                          <a:pos x="194" y="56"/>
                        </a:cxn>
                        <a:cxn ang="0">
                          <a:pos x="197" y="0"/>
                        </a:cxn>
                        <a:cxn ang="0">
                          <a:pos x="3" y="0"/>
                        </a:cxn>
                        <a:cxn ang="0">
                          <a:pos x="3" y="0"/>
                        </a:cxn>
                        <a:cxn ang="0">
                          <a:pos x="0" y="0"/>
                        </a:cxn>
                        <a:cxn ang="0">
                          <a:pos x="0" y="3"/>
                        </a:cxn>
                        <a:cxn ang="0">
                          <a:pos x="0" y="115"/>
                        </a:cxn>
                        <a:cxn ang="0">
                          <a:pos x="0" y="115"/>
                        </a:cxn>
                        <a:cxn ang="0">
                          <a:pos x="0" y="116"/>
                        </a:cxn>
                        <a:cxn ang="0">
                          <a:pos x="3" y="118"/>
                        </a:cxn>
                        <a:cxn ang="0">
                          <a:pos x="197" y="124"/>
                        </a:cxn>
                        <a:cxn ang="0">
                          <a:pos x="197" y="124"/>
                        </a:cxn>
                        <a:cxn ang="0">
                          <a:pos x="198" y="122"/>
                        </a:cxn>
                        <a:cxn ang="0">
                          <a:pos x="198" y="122"/>
                        </a:cxn>
                        <a:cxn ang="0">
                          <a:pos x="200" y="121"/>
                        </a:cxn>
                        <a:cxn ang="0">
                          <a:pos x="200" y="3"/>
                        </a:cxn>
                        <a:cxn ang="0">
                          <a:pos x="200" y="3"/>
                        </a:cxn>
                        <a:cxn ang="0">
                          <a:pos x="198" y="0"/>
                        </a:cxn>
                        <a:cxn ang="0">
                          <a:pos x="197" y="0"/>
                        </a:cxn>
                        <a:cxn ang="0">
                          <a:pos x="197" y="0"/>
                        </a:cxn>
                      </a:cxnLst>
                      <a:rect l="0" t="0" r="r" b="b"/>
                      <a:pathLst>
                        <a:path w="200" h="124">
                          <a:moveTo>
                            <a:pt x="7" y="112"/>
                          </a:moveTo>
                          <a:lnTo>
                            <a:pt x="38" y="60"/>
                          </a:lnTo>
                          <a:lnTo>
                            <a:pt x="194" y="62"/>
                          </a:lnTo>
                          <a:lnTo>
                            <a:pt x="194" y="62"/>
                          </a:lnTo>
                          <a:lnTo>
                            <a:pt x="194" y="118"/>
                          </a:lnTo>
                          <a:lnTo>
                            <a:pt x="194" y="118"/>
                          </a:lnTo>
                          <a:lnTo>
                            <a:pt x="7" y="112"/>
                          </a:lnTo>
                          <a:lnTo>
                            <a:pt x="7" y="112"/>
                          </a:lnTo>
                          <a:close/>
                          <a:moveTo>
                            <a:pt x="33" y="6"/>
                          </a:moveTo>
                          <a:lnTo>
                            <a:pt x="33" y="56"/>
                          </a:lnTo>
                          <a:lnTo>
                            <a:pt x="6" y="103"/>
                          </a:lnTo>
                          <a:lnTo>
                            <a:pt x="6" y="103"/>
                          </a:lnTo>
                          <a:lnTo>
                            <a:pt x="6" y="6"/>
                          </a:lnTo>
                          <a:lnTo>
                            <a:pt x="6" y="6"/>
                          </a:lnTo>
                          <a:lnTo>
                            <a:pt x="33" y="6"/>
                          </a:lnTo>
                          <a:lnTo>
                            <a:pt x="33" y="6"/>
                          </a:lnTo>
                          <a:close/>
                          <a:moveTo>
                            <a:pt x="194" y="56"/>
                          </a:moveTo>
                          <a:lnTo>
                            <a:pt x="194" y="56"/>
                          </a:lnTo>
                          <a:lnTo>
                            <a:pt x="39" y="54"/>
                          </a:lnTo>
                          <a:lnTo>
                            <a:pt x="39" y="54"/>
                          </a:lnTo>
                          <a:lnTo>
                            <a:pt x="39" y="6"/>
                          </a:lnTo>
                          <a:lnTo>
                            <a:pt x="39" y="6"/>
                          </a:lnTo>
                          <a:lnTo>
                            <a:pt x="194" y="6"/>
                          </a:lnTo>
                          <a:lnTo>
                            <a:pt x="194" y="6"/>
                          </a:lnTo>
                          <a:lnTo>
                            <a:pt x="194" y="56"/>
                          </a:lnTo>
                          <a:lnTo>
                            <a:pt x="194" y="56"/>
                          </a:lnTo>
                          <a:close/>
                          <a:moveTo>
                            <a:pt x="197" y="0"/>
                          </a:moveTo>
                          <a:lnTo>
                            <a:pt x="3" y="0"/>
                          </a:lnTo>
                          <a:lnTo>
                            <a:pt x="3" y="0"/>
                          </a:lnTo>
                          <a:lnTo>
                            <a:pt x="0" y="0"/>
                          </a:lnTo>
                          <a:lnTo>
                            <a:pt x="0" y="3"/>
                          </a:lnTo>
                          <a:lnTo>
                            <a:pt x="0" y="115"/>
                          </a:lnTo>
                          <a:lnTo>
                            <a:pt x="0" y="115"/>
                          </a:lnTo>
                          <a:lnTo>
                            <a:pt x="0" y="116"/>
                          </a:lnTo>
                          <a:lnTo>
                            <a:pt x="3" y="118"/>
                          </a:lnTo>
                          <a:lnTo>
                            <a:pt x="197" y="124"/>
                          </a:lnTo>
                          <a:lnTo>
                            <a:pt x="197" y="124"/>
                          </a:lnTo>
                          <a:lnTo>
                            <a:pt x="198" y="122"/>
                          </a:lnTo>
                          <a:lnTo>
                            <a:pt x="198" y="122"/>
                          </a:lnTo>
                          <a:lnTo>
                            <a:pt x="200" y="121"/>
                          </a:lnTo>
                          <a:lnTo>
                            <a:pt x="200" y="3"/>
                          </a:lnTo>
                          <a:lnTo>
                            <a:pt x="200" y="3"/>
                          </a:lnTo>
                          <a:lnTo>
                            <a:pt x="198" y="0"/>
                          </a:lnTo>
                          <a:lnTo>
                            <a:pt x="197" y="0"/>
                          </a:lnTo>
                          <a:lnTo>
                            <a:pt x="197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17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5404073" y="1470649"/>
                      <a:ext cx="867648" cy="169343"/>
                    </a:xfrm>
                    <a:custGeom>
                      <a:avLst/>
                      <a:gdLst/>
                      <a:ahLst/>
                      <a:cxnLst>
                        <a:cxn ang="0">
                          <a:pos x="195" y="21"/>
                        </a:cxn>
                        <a:cxn ang="0">
                          <a:pos x="0" y="33"/>
                        </a:cxn>
                        <a:cxn ang="0">
                          <a:pos x="0" y="10"/>
                        </a:cxn>
                        <a:cxn ang="0">
                          <a:pos x="195" y="0"/>
                        </a:cxn>
                        <a:cxn ang="0">
                          <a:pos x="195" y="21"/>
                        </a:cxn>
                      </a:cxnLst>
                      <a:rect l="0" t="0" r="r" b="b"/>
                      <a:pathLst>
                        <a:path w="195" h="33">
                          <a:moveTo>
                            <a:pt x="195" y="21"/>
                          </a:moveTo>
                          <a:lnTo>
                            <a:pt x="0" y="33"/>
                          </a:lnTo>
                          <a:lnTo>
                            <a:pt x="0" y="10"/>
                          </a:lnTo>
                          <a:lnTo>
                            <a:pt x="195" y="0"/>
                          </a:lnTo>
                          <a:lnTo>
                            <a:pt x="195" y="21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18" name="Freeform 4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390726" y="1455255"/>
                      <a:ext cx="929940" cy="364345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65"/>
                        </a:cxn>
                        <a:cxn ang="0">
                          <a:pos x="6" y="65"/>
                        </a:cxn>
                        <a:cxn ang="0">
                          <a:pos x="6" y="45"/>
                        </a:cxn>
                        <a:cxn ang="0">
                          <a:pos x="203" y="35"/>
                        </a:cxn>
                        <a:cxn ang="0">
                          <a:pos x="203" y="35"/>
                        </a:cxn>
                        <a:cxn ang="0">
                          <a:pos x="203" y="59"/>
                        </a:cxn>
                        <a:cxn ang="0">
                          <a:pos x="203" y="59"/>
                        </a:cxn>
                        <a:cxn ang="0">
                          <a:pos x="6" y="65"/>
                        </a:cxn>
                        <a:cxn ang="0">
                          <a:pos x="6" y="65"/>
                        </a:cxn>
                        <a:cxn ang="0">
                          <a:pos x="203" y="6"/>
                        </a:cxn>
                        <a:cxn ang="0">
                          <a:pos x="203" y="6"/>
                        </a:cxn>
                        <a:cxn ang="0">
                          <a:pos x="203" y="28"/>
                        </a:cxn>
                        <a:cxn ang="0">
                          <a:pos x="6" y="39"/>
                        </a:cxn>
                        <a:cxn ang="0">
                          <a:pos x="6" y="39"/>
                        </a:cxn>
                        <a:cxn ang="0">
                          <a:pos x="6" y="16"/>
                        </a:cxn>
                        <a:cxn ang="0">
                          <a:pos x="6" y="16"/>
                        </a:cxn>
                        <a:cxn ang="0">
                          <a:pos x="203" y="6"/>
                        </a:cxn>
                        <a:cxn ang="0">
                          <a:pos x="203" y="6"/>
                        </a:cxn>
                        <a:cxn ang="0">
                          <a:pos x="207" y="1"/>
                        </a:cxn>
                        <a:cxn ang="0">
                          <a:pos x="207" y="1"/>
                        </a:cxn>
                        <a:cxn ang="0">
                          <a:pos x="206" y="0"/>
                        </a:cxn>
                        <a:cxn ang="0">
                          <a:pos x="3" y="10"/>
                        </a:cxn>
                        <a:cxn ang="0">
                          <a:pos x="3" y="10"/>
                        </a:cxn>
                        <a:cxn ang="0">
                          <a:pos x="2" y="12"/>
                        </a:cxn>
                        <a:cxn ang="0">
                          <a:pos x="0" y="13"/>
                        </a:cxn>
                        <a:cxn ang="0">
                          <a:pos x="0" y="68"/>
                        </a:cxn>
                        <a:cxn ang="0">
                          <a:pos x="0" y="68"/>
                        </a:cxn>
                        <a:cxn ang="0">
                          <a:pos x="2" y="71"/>
                        </a:cxn>
                        <a:cxn ang="0">
                          <a:pos x="2" y="71"/>
                        </a:cxn>
                        <a:cxn ang="0">
                          <a:pos x="3" y="71"/>
                        </a:cxn>
                        <a:cxn ang="0">
                          <a:pos x="206" y="65"/>
                        </a:cxn>
                        <a:cxn ang="0">
                          <a:pos x="206" y="65"/>
                        </a:cxn>
                        <a:cxn ang="0">
                          <a:pos x="209" y="63"/>
                        </a:cxn>
                        <a:cxn ang="0">
                          <a:pos x="209" y="62"/>
                        </a:cxn>
                        <a:cxn ang="0">
                          <a:pos x="209" y="3"/>
                        </a:cxn>
                        <a:cxn ang="0">
                          <a:pos x="209" y="3"/>
                        </a:cxn>
                        <a:cxn ang="0">
                          <a:pos x="207" y="1"/>
                        </a:cxn>
                        <a:cxn ang="0">
                          <a:pos x="207" y="1"/>
                        </a:cxn>
                      </a:cxnLst>
                      <a:rect l="0" t="0" r="r" b="b"/>
                      <a:pathLst>
                        <a:path w="209" h="71">
                          <a:moveTo>
                            <a:pt x="6" y="65"/>
                          </a:moveTo>
                          <a:lnTo>
                            <a:pt x="6" y="65"/>
                          </a:lnTo>
                          <a:lnTo>
                            <a:pt x="6" y="45"/>
                          </a:lnTo>
                          <a:lnTo>
                            <a:pt x="203" y="35"/>
                          </a:lnTo>
                          <a:lnTo>
                            <a:pt x="203" y="35"/>
                          </a:lnTo>
                          <a:lnTo>
                            <a:pt x="203" y="59"/>
                          </a:lnTo>
                          <a:lnTo>
                            <a:pt x="203" y="59"/>
                          </a:lnTo>
                          <a:lnTo>
                            <a:pt x="6" y="65"/>
                          </a:lnTo>
                          <a:lnTo>
                            <a:pt x="6" y="65"/>
                          </a:lnTo>
                          <a:close/>
                          <a:moveTo>
                            <a:pt x="203" y="6"/>
                          </a:moveTo>
                          <a:lnTo>
                            <a:pt x="203" y="6"/>
                          </a:lnTo>
                          <a:lnTo>
                            <a:pt x="203" y="28"/>
                          </a:lnTo>
                          <a:lnTo>
                            <a:pt x="6" y="39"/>
                          </a:lnTo>
                          <a:lnTo>
                            <a:pt x="6" y="39"/>
                          </a:lnTo>
                          <a:lnTo>
                            <a:pt x="6" y="16"/>
                          </a:lnTo>
                          <a:lnTo>
                            <a:pt x="6" y="16"/>
                          </a:lnTo>
                          <a:lnTo>
                            <a:pt x="203" y="6"/>
                          </a:lnTo>
                          <a:lnTo>
                            <a:pt x="203" y="6"/>
                          </a:lnTo>
                          <a:close/>
                          <a:moveTo>
                            <a:pt x="207" y="1"/>
                          </a:moveTo>
                          <a:lnTo>
                            <a:pt x="207" y="1"/>
                          </a:lnTo>
                          <a:lnTo>
                            <a:pt x="206" y="0"/>
                          </a:lnTo>
                          <a:lnTo>
                            <a:pt x="3" y="10"/>
                          </a:lnTo>
                          <a:lnTo>
                            <a:pt x="3" y="10"/>
                          </a:lnTo>
                          <a:lnTo>
                            <a:pt x="2" y="12"/>
                          </a:lnTo>
                          <a:lnTo>
                            <a:pt x="0" y="13"/>
                          </a:lnTo>
                          <a:lnTo>
                            <a:pt x="0" y="68"/>
                          </a:lnTo>
                          <a:lnTo>
                            <a:pt x="0" y="68"/>
                          </a:lnTo>
                          <a:lnTo>
                            <a:pt x="2" y="71"/>
                          </a:lnTo>
                          <a:lnTo>
                            <a:pt x="2" y="71"/>
                          </a:lnTo>
                          <a:lnTo>
                            <a:pt x="3" y="71"/>
                          </a:lnTo>
                          <a:lnTo>
                            <a:pt x="206" y="65"/>
                          </a:lnTo>
                          <a:lnTo>
                            <a:pt x="206" y="65"/>
                          </a:lnTo>
                          <a:lnTo>
                            <a:pt x="209" y="63"/>
                          </a:lnTo>
                          <a:lnTo>
                            <a:pt x="209" y="62"/>
                          </a:lnTo>
                          <a:lnTo>
                            <a:pt x="209" y="3"/>
                          </a:lnTo>
                          <a:lnTo>
                            <a:pt x="209" y="3"/>
                          </a:lnTo>
                          <a:lnTo>
                            <a:pt x="207" y="1"/>
                          </a:lnTo>
                          <a:lnTo>
                            <a:pt x="207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19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6752264" y="1444992"/>
                      <a:ext cx="146834" cy="287372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29"/>
                        </a:cxn>
                        <a:cxn ang="0">
                          <a:pos x="33" y="29"/>
                        </a:cxn>
                        <a:cxn ang="0">
                          <a:pos x="32" y="40"/>
                        </a:cxn>
                        <a:cxn ang="0">
                          <a:pos x="29" y="49"/>
                        </a:cxn>
                        <a:cxn ang="0">
                          <a:pos x="23" y="55"/>
                        </a:cxn>
                        <a:cxn ang="0">
                          <a:pos x="20" y="56"/>
                        </a:cxn>
                        <a:cxn ang="0">
                          <a:pos x="16" y="56"/>
                        </a:cxn>
                        <a:cxn ang="0">
                          <a:pos x="16" y="56"/>
                        </a:cxn>
                        <a:cxn ang="0">
                          <a:pos x="13" y="56"/>
                        </a:cxn>
                        <a:cxn ang="0">
                          <a:pos x="10" y="55"/>
                        </a:cxn>
                        <a:cxn ang="0">
                          <a:pos x="4" y="49"/>
                        </a:cxn>
                        <a:cxn ang="0">
                          <a:pos x="1" y="40"/>
                        </a:cxn>
                        <a:cxn ang="0">
                          <a:pos x="0" y="29"/>
                        </a:cxn>
                        <a:cxn ang="0">
                          <a:pos x="0" y="29"/>
                        </a:cxn>
                        <a:cxn ang="0">
                          <a:pos x="1" y="18"/>
                        </a:cxn>
                        <a:cxn ang="0">
                          <a:pos x="4" y="9"/>
                        </a:cxn>
                        <a:cxn ang="0">
                          <a:pos x="10" y="3"/>
                        </a:cxn>
                        <a:cxn ang="0">
                          <a:pos x="13" y="2"/>
                        </a:cxn>
                        <a:cxn ang="0">
                          <a:pos x="16" y="0"/>
                        </a:cxn>
                        <a:cxn ang="0">
                          <a:pos x="16" y="0"/>
                        </a:cxn>
                        <a:cxn ang="0">
                          <a:pos x="20" y="2"/>
                        </a:cxn>
                        <a:cxn ang="0">
                          <a:pos x="23" y="3"/>
                        </a:cxn>
                        <a:cxn ang="0">
                          <a:pos x="29" y="9"/>
                        </a:cxn>
                        <a:cxn ang="0">
                          <a:pos x="32" y="18"/>
                        </a:cxn>
                        <a:cxn ang="0">
                          <a:pos x="33" y="29"/>
                        </a:cxn>
                        <a:cxn ang="0">
                          <a:pos x="33" y="29"/>
                        </a:cxn>
                      </a:cxnLst>
                      <a:rect l="0" t="0" r="r" b="b"/>
                      <a:pathLst>
                        <a:path w="33" h="56">
                          <a:moveTo>
                            <a:pt x="33" y="29"/>
                          </a:moveTo>
                          <a:lnTo>
                            <a:pt x="33" y="29"/>
                          </a:lnTo>
                          <a:lnTo>
                            <a:pt x="32" y="40"/>
                          </a:lnTo>
                          <a:lnTo>
                            <a:pt x="29" y="49"/>
                          </a:lnTo>
                          <a:lnTo>
                            <a:pt x="23" y="55"/>
                          </a:lnTo>
                          <a:lnTo>
                            <a:pt x="20" y="56"/>
                          </a:lnTo>
                          <a:lnTo>
                            <a:pt x="16" y="56"/>
                          </a:lnTo>
                          <a:lnTo>
                            <a:pt x="16" y="56"/>
                          </a:lnTo>
                          <a:lnTo>
                            <a:pt x="13" y="56"/>
                          </a:lnTo>
                          <a:lnTo>
                            <a:pt x="10" y="55"/>
                          </a:lnTo>
                          <a:lnTo>
                            <a:pt x="4" y="49"/>
                          </a:lnTo>
                          <a:lnTo>
                            <a:pt x="1" y="40"/>
                          </a:lnTo>
                          <a:lnTo>
                            <a:pt x="0" y="29"/>
                          </a:lnTo>
                          <a:lnTo>
                            <a:pt x="0" y="29"/>
                          </a:lnTo>
                          <a:lnTo>
                            <a:pt x="1" y="18"/>
                          </a:lnTo>
                          <a:lnTo>
                            <a:pt x="4" y="9"/>
                          </a:lnTo>
                          <a:lnTo>
                            <a:pt x="10" y="3"/>
                          </a:lnTo>
                          <a:lnTo>
                            <a:pt x="13" y="2"/>
                          </a:lnTo>
                          <a:lnTo>
                            <a:pt x="16" y="0"/>
                          </a:lnTo>
                          <a:lnTo>
                            <a:pt x="16" y="0"/>
                          </a:lnTo>
                          <a:lnTo>
                            <a:pt x="20" y="2"/>
                          </a:lnTo>
                          <a:lnTo>
                            <a:pt x="23" y="3"/>
                          </a:lnTo>
                          <a:lnTo>
                            <a:pt x="29" y="9"/>
                          </a:lnTo>
                          <a:lnTo>
                            <a:pt x="32" y="18"/>
                          </a:lnTo>
                          <a:lnTo>
                            <a:pt x="33" y="29"/>
                          </a:lnTo>
                          <a:lnTo>
                            <a:pt x="33" y="29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20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6948040" y="1475782"/>
                      <a:ext cx="57844" cy="118026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11"/>
                        </a:cxn>
                        <a:cxn ang="0">
                          <a:pos x="13" y="11"/>
                        </a:cxn>
                        <a:cxn ang="0">
                          <a:pos x="13" y="15"/>
                        </a:cxn>
                        <a:cxn ang="0">
                          <a:pos x="12" y="20"/>
                        </a:cxn>
                        <a:cxn ang="0">
                          <a:pos x="9" y="23"/>
                        </a:cxn>
                        <a:cxn ang="0">
                          <a:pos x="7" y="23"/>
                        </a:cxn>
                        <a:cxn ang="0">
                          <a:pos x="7" y="23"/>
                        </a:cxn>
                        <a:cxn ang="0">
                          <a:pos x="4" y="23"/>
                        </a:cxn>
                        <a:cxn ang="0">
                          <a:pos x="3" y="20"/>
                        </a:cxn>
                        <a:cxn ang="0">
                          <a:pos x="1" y="15"/>
                        </a:cxn>
                        <a:cxn ang="0">
                          <a:pos x="0" y="11"/>
                        </a:cxn>
                        <a:cxn ang="0">
                          <a:pos x="0" y="11"/>
                        </a:cxn>
                        <a:cxn ang="0">
                          <a:pos x="1" y="6"/>
                        </a:cxn>
                        <a:cxn ang="0">
                          <a:pos x="3" y="3"/>
                        </a:cxn>
                        <a:cxn ang="0">
                          <a:pos x="4" y="0"/>
                        </a:cxn>
                        <a:cxn ang="0">
                          <a:pos x="7" y="0"/>
                        </a:cxn>
                        <a:cxn ang="0">
                          <a:pos x="7" y="0"/>
                        </a:cxn>
                        <a:cxn ang="0">
                          <a:pos x="9" y="0"/>
                        </a:cxn>
                        <a:cxn ang="0">
                          <a:pos x="12" y="3"/>
                        </a:cxn>
                        <a:cxn ang="0">
                          <a:pos x="13" y="6"/>
                        </a:cxn>
                        <a:cxn ang="0">
                          <a:pos x="13" y="11"/>
                        </a:cxn>
                        <a:cxn ang="0">
                          <a:pos x="13" y="11"/>
                        </a:cxn>
                      </a:cxnLst>
                      <a:rect l="0" t="0" r="r" b="b"/>
                      <a:pathLst>
                        <a:path w="13" h="23">
                          <a:moveTo>
                            <a:pt x="13" y="11"/>
                          </a:moveTo>
                          <a:lnTo>
                            <a:pt x="13" y="11"/>
                          </a:lnTo>
                          <a:lnTo>
                            <a:pt x="13" y="15"/>
                          </a:lnTo>
                          <a:lnTo>
                            <a:pt x="12" y="20"/>
                          </a:lnTo>
                          <a:lnTo>
                            <a:pt x="9" y="23"/>
                          </a:lnTo>
                          <a:lnTo>
                            <a:pt x="7" y="23"/>
                          </a:lnTo>
                          <a:lnTo>
                            <a:pt x="7" y="23"/>
                          </a:lnTo>
                          <a:lnTo>
                            <a:pt x="4" y="23"/>
                          </a:lnTo>
                          <a:lnTo>
                            <a:pt x="3" y="20"/>
                          </a:lnTo>
                          <a:lnTo>
                            <a:pt x="1" y="15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1" y="6"/>
                          </a:lnTo>
                          <a:lnTo>
                            <a:pt x="3" y="3"/>
                          </a:lnTo>
                          <a:lnTo>
                            <a:pt x="4" y="0"/>
                          </a:lnTo>
                          <a:lnTo>
                            <a:pt x="7" y="0"/>
                          </a:lnTo>
                          <a:lnTo>
                            <a:pt x="7" y="0"/>
                          </a:lnTo>
                          <a:lnTo>
                            <a:pt x="9" y="0"/>
                          </a:lnTo>
                          <a:lnTo>
                            <a:pt x="12" y="3"/>
                          </a:lnTo>
                          <a:lnTo>
                            <a:pt x="13" y="6"/>
                          </a:lnTo>
                          <a:lnTo>
                            <a:pt x="13" y="11"/>
                          </a:lnTo>
                          <a:lnTo>
                            <a:pt x="13" y="11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7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21" name="Freeform 4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635446" y="3471989"/>
                      <a:ext cx="347059" cy="425925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42"/>
                        </a:cxn>
                        <a:cxn ang="0">
                          <a:pos x="15" y="30"/>
                        </a:cxn>
                        <a:cxn ang="0">
                          <a:pos x="21" y="21"/>
                        </a:cxn>
                        <a:cxn ang="0">
                          <a:pos x="28" y="15"/>
                        </a:cxn>
                        <a:cxn ang="0">
                          <a:pos x="39" y="12"/>
                        </a:cxn>
                        <a:cxn ang="0">
                          <a:pos x="45" y="14"/>
                        </a:cxn>
                        <a:cxn ang="0">
                          <a:pos x="54" y="18"/>
                        </a:cxn>
                        <a:cxn ang="0">
                          <a:pos x="62" y="26"/>
                        </a:cxn>
                        <a:cxn ang="0">
                          <a:pos x="66" y="36"/>
                        </a:cxn>
                        <a:cxn ang="0">
                          <a:pos x="66" y="42"/>
                        </a:cxn>
                        <a:cxn ang="0">
                          <a:pos x="65" y="53"/>
                        </a:cxn>
                        <a:cxn ang="0">
                          <a:pos x="59" y="62"/>
                        </a:cxn>
                        <a:cxn ang="0">
                          <a:pos x="50" y="70"/>
                        </a:cxn>
                        <a:cxn ang="0">
                          <a:pos x="39" y="71"/>
                        </a:cxn>
                        <a:cxn ang="0">
                          <a:pos x="34" y="71"/>
                        </a:cxn>
                        <a:cxn ang="0">
                          <a:pos x="24" y="67"/>
                        </a:cxn>
                        <a:cxn ang="0">
                          <a:pos x="16" y="58"/>
                        </a:cxn>
                        <a:cxn ang="0">
                          <a:pos x="13" y="48"/>
                        </a:cxn>
                        <a:cxn ang="0">
                          <a:pos x="12" y="42"/>
                        </a:cxn>
                        <a:cxn ang="0">
                          <a:pos x="0" y="42"/>
                        </a:cxn>
                        <a:cxn ang="0">
                          <a:pos x="3" y="58"/>
                        </a:cxn>
                        <a:cxn ang="0">
                          <a:pos x="12" y="71"/>
                        </a:cxn>
                        <a:cxn ang="0">
                          <a:pos x="24" y="80"/>
                        </a:cxn>
                        <a:cxn ang="0">
                          <a:pos x="39" y="83"/>
                        </a:cxn>
                        <a:cxn ang="0">
                          <a:pos x="47" y="82"/>
                        </a:cxn>
                        <a:cxn ang="0">
                          <a:pos x="62" y="76"/>
                        </a:cxn>
                        <a:cxn ang="0">
                          <a:pos x="72" y="65"/>
                        </a:cxn>
                        <a:cxn ang="0">
                          <a:pos x="77" y="50"/>
                        </a:cxn>
                        <a:cxn ang="0">
                          <a:pos x="78" y="42"/>
                        </a:cxn>
                        <a:cxn ang="0">
                          <a:pos x="75" y="26"/>
                        </a:cxn>
                        <a:cxn ang="0">
                          <a:pos x="66" y="12"/>
                        </a:cxn>
                        <a:cxn ang="0">
                          <a:pos x="54" y="3"/>
                        </a:cxn>
                        <a:cxn ang="0">
                          <a:pos x="39" y="0"/>
                        </a:cxn>
                        <a:cxn ang="0">
                          <a:pos x="31" y="2"/>
                        </a:cxn>
                        <a:cxn ang="0">
                          <a:pos x="18" y="8"/>
                        </a:cxn>
                        <a:cxn ang="0">
                          <a:pos x="7" y="18"/>
                        </a:cxn>
                        <a:cxn ang="0">
                          <a:pos x="1" y="33"/>
                        </a:cxn>
                        <a:cxn ang="0">
                          <a:pos x="0" y="42"/>
                        </a:cxn>
                      </a:cxnLst>
                      <a:rect l="0" t="0" r="r" b="b"/>
                      <a:pathLst>
                        <a:path w="78" h="83">
                          <a:moveTo>
                            <a:pt x="12" y="42"/>
                          </a:moveTo>
                          <a:lnTo>
                            <a:pt x="12" y="42"/>
                          </a:lnTo>
                          <a:lnTo>
                            <a:pt x="13" y="36"/>
                          </a:lnTo>
                          <a:lnTo>
                            <a:pt x="15" y="30"/>
                          </a:lnTo>
                          <a:lnTo>
                            <a:pt x="16" y="26"/>
                          </a:lnTo>
                          <a:lnTo>
                            <a:pt x="21" y="21"/>
                          </a:lnTo>
                          <a:lnTo>
                            <a:pt x="24" y="18"/>
                          </a:lnTo>
                          <a:lnTo>
                            <a:pt x="28" y="15"/>
                          </a:lnTo>
                          <a:lnTo>
                            <a:pt x="34" y="14"/>
                          </a:lnTo>
                          <a:lnTo>
                            <a:pt x="39" y="12"/>
                          </a:lnTo>
                          <a:lnTo>
                            <a:pt x="39" y="12"/>
                          </a:lnTo>
                          <a:lnTo>
                            <a:pt x="45" y="14"/>
                          </a:lnTo>
                          <a:lnTo>
                            <a:pt x="50" y="15"/>
                          </a:lnTo>
                          <a:lnTo>
                            <a:pt x="54" y="18"/>
                          </a:lnTo>
                          <a:lnTo>
                            <a:pt x="59" y="21"/>
                          </a:lnTo>
                          <a:lnTo>
                            <a:pt x="62" y="26"/>
                          </a:lnTo>
                          <a:lnTo>
                            <a:pt x="65" y="30"/>
                          </a:lnTo>
                          <a:lnTo>
                            <a:pt x="66" y="36"/>
                          </a:lnTo>
                          <a:lnTo>
                            <a:pt x="66" y="42"/>
                          </a:lnTo>
                          <a:lnTo>
                            <a:pt x="66" y="42"/>
                          </a:lnTo>
                          <a:lnTo>
                            <a:pt x="66" y="48"/>
                          </a:lnTo>
                          <a:lnTo>
                            <a:pt x="65" y="53"/>
                          </a:lnTo>
                          <a:lnTo>
                            <a:pt x="62" y="58"/>
                          </a:lnTo>
                          <a:lnTo>
                            <a:pt x="59" y="62"/>
                          </a:lnTo>
                          <a:lnTo>
                            <a:pt x="54" y="67"/>
                          </a:lnTo>
                          <a:lnTo>
                            <a:pt x="50" y="70"/>
                          </a:lnTo>
                          <a:lnTo>
                            <a:pt x="45" y="71"/>
                          </a:lnTo>
                          <a:lnTo>
                            <a:pt x="39" y="71"/>
                          </a:lnTo>
                          <a:lnTo>
                            <a:pt x="39" y="71"/>
                          </a:lnTo>
                          <a:lnTo>
                            <a:pt x="34" y="71"/>
                          </a:lnTo>
                          <a:lnTo>
                            <a:pt x="28" y="70"/>
                          </a:lnTo>
                          <a:lnTo>
                            <a:pt x="24" y="67"/>
                          </a:lnTo>
                          <a:lnTo>
                            <a:pt x="21" y="62"/>
                          </a:lnTo>
                          <a:lnTo>
                            <a:pt x="16" y="58"/>
                          </a:lnTo>
                          <a:lnTo>
                            <a:pt x="15" y="53"/>
                          </a:lnTo>
                          <a:lnTo>
                            <a:pt x="13" y="48"/>
                          </a:lnTo>
                          <a:lnTo>
                            <a:pt x="12" y="42"/>
                          </a:lnTo>
                          <a:lnTo>
                            <a:pt x="12" y="42"/>
                          </a:lnTo>
                          <a:close/>
                          <a:moveTo>
                            <a:pt x="0" y="42"/>
                          </a:moveTo>
                          <a:lnTo>
                            <a:pt x="0" y="42"/>
                          </a:lnTo>
                          <a:lnTo>
                            <a:pt x="1" y="50"/>
                          </a:lnTo>
                          <a:lnTo>
                            <a:pt x="3" y="58"/>
                          </a:lnTo>
                          <a:lnTo>
                            <a:pt x="7" y="65"/>
                          </a:lnTo>
                          <a:lnTo>
                            <a:pt x="12" y="71"/>
                          </a:lnTo>
                          <a:lnTo>
                            <a:pt x="18" y="76"/>
                          </a:lnTo>
                          <a:lnTo>
                            <a:pt x="24" y="80"/>
                          </a:lnTo>
                          <a:lnTo>
                            <a:pt x="31" y="82"/>
                          </a:lnTo>
                          <a:lnTo>
                            <a:pt x="39" y="83"/>
                          </a:lnTo>
                          <a:lnTo>
                            <a:pt x="39" y="83"/>
                          </a:lnTo>
                          <a:lnTo>
                            <a:pt x="47" y="82"/>
                          </a:lnTo>
                          <a:lnTo>
                            <a:pt x="54" y="80"/>
                          </a:lnTo>
                          <a:lnTo>
                            <a:pt x="62" y="76"/>
                          </a:lnTo>
                          <a:lnTo>
                            <a:pt x="66" y="71"/>
                          </a:lnTo>
                          <a:lnTo>
                            <a:pt x="72" y="65"/>
                          </a:lnTo>
                          <a:lnTo>
                            <a:pt x="75" y="58"/>
                          </a:lnTo>
                          <a:lnTo>
                            <a:pt x="77" y="50"/>
                          </a:lnTo>
                          <a:lnTo>
                            <a:pt x="78" y="42"/>
                          </a:lnTo>
                          <a:lnTo>
                            <a:pt x="78" y="42"/>
                          </a:lnTo>
                          <a:lnTo>
                            <a:pt x="77" y="33"/>
                          </a:lnTo>
                          <a:lnTo>
                            <a:pt x="75" y="26"/>
                          </a:lnTo>
                          <a:lnTo>
                            <a:pt x="72" y="18"/>
                          </a:lnTo>
                          <a:lnTo>
                            <a:pt x="66" y="12"/>
                          </a:lnTo>
                          <a:lnTo>
                            <a:pt x="62" y="8"/>
                          </a:lnTo>
                          <a:lnTo>
                            <a:pt x="54" y="3"/>
                          </a:lnTo>
                          <a:lnTo>
                            <a:pt x="47" y="2"/>
                          </a:lnTo>
                          <a:lnTo>
                            <a:pt x="39" y="0"/>
                          </a:lnTo>
                          <a:lnTo>
                            <a:pt x="39" y="0"/>
                          </a:lnTo>
                          <a:lnTo>
                            <a:pt x="31" y="2"/>
                          </a:lnTo>
                          <a:lnTo>
                            <a:pt x="24" y="3"/>
                          </a:lnTo>
                          <a:lnTo>
                            <a:pt x="18" y="8"/>
                          </a:lnTo>
                          <a:lnTo>
                            <a:pt x="12" y="12"/>
                          </a:lnTo>
                          <a:lnTo>
                            <a:pt x="7" y="18"/>
                          </a:lnTo>
                          <a:lnTo>
                            <a:pt x="3" y="26"/>
                          </a:lnTo>
                          <a:lnTo>
                            <a:pt x="1" y="33"/>
                          </a:lnTo>
                          <a:lnTo>
                            <a:pt x="0" y="42"/>
                          </a:lnTo>
                          <a:lnTo>
                            <a:pt x="0" y="42"/>
                          </a:lnTo>
                          <a:close/>
                        </a:path>
                      </a:pathLst>
                    </a:custGeom>
                    <a:solidFill>
                      <a:sysClr val="window" lastClr="FFFFFF">
                        <a:lumMod val="65000"/>
                      </a:sys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</p:grpSp>
          <p:sp>
            <p:nvSpPr>
              <p:cNvPr id="68" name="TextBox 67"/>
              <p:cNvSpPr txBox="1"/>
              <p:nvPr/>
            </p:nvSpPr>
            <p:spPr>
              <a:xfrm>
                <a:off x="11377253" y="2263583"/>
                <a:ext cx="1216175" cy="40940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1">
                <a:spAutoFit/>
              </a:bodyPr>
              <a:lstStyle/>
              <a:p>
                <a:pPr algn="ctr"/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Distributed Server </a:t>
                </a:r>
              </a:p>
              <a:p>
                <a:pPr algn="ctr"/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&amp; Storage Cloud</a:t>
                </a:r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1205436" y="1915486"/>
                <a:ext cx="1656659" cy="341940"/>
              </a:xfrm>
              <a:prstGeom prst="rect">
                <a:avLst/>
              </a:prstGeom>
              <a:solidFill>
                <a:sysClr val="window" lastClr="FFFFFF">
                  <a:alpha val="30000"/>
                </a:sysClr>
              </a:solidFill>
            </p:spPr>
            <p:txBody>
              <a:bodyPr wrap="square" lIns="0" tIns="0" rIns="0" bIns="0" rtlCol="0" anchor="ctr" anchorCtr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>
                        <a:lumMod val="40000"/>
                        <a:lumOff val="6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 Rounded MT Bold" pitchFamily="34" charset="0"/>
                    <a:cs typeface="Arial" pitchFamily="34" charset="0"/>
                  </a:rPr>
                  <a:t>CloudDVR</a:t>
                </a: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>
                        <a:lumMod val="40000"/>
                        <a:lumOff val="6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 Narrow" pitchFamily="34" charset="0"/>
                    <a:cs typeface="Arial" pitchFamily="34" charset="0"/>
                  </a:rPr>
                  <a:t>™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40000"/>
                      <a:lumOff val="6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11814644" y="4409494"/>
                <a:ext cx="471042" cy="264962"/>
              </a:xfrm>
              <a:prstGeom prst="roundRect">
                <a:avLst>
                  <a:gd name="adj" fmla="val 2969"/>
                </a:avLst>
              </a:prstGeom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63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CloudDVR™ </a:t>
            </a:r>
            <a:r>
              <a:rPr lang="en-US" sz="2800" dirty="0" smtClean="0"/>
              <a:t>– Simultaneous Multi-Point DVR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186207" y="1240573"/>
            <a:ext cx="10257986" cy="6450083"/>
            <a:chOff x="533399" y="997538"/>
            <a:chExt cx="8229601" cy="5174662"/>
          </a:xfrm>
        </p:grpSpPr>
        <p:sp>
          <p:nvSpPr>
            <p:cNvPr id="4" name="Rounded Rectangle 3"/>
            <p:cNvSpPr/>
            <p:nvPr/>
          </p:nvSpPr>
          <p:spPr>
            <a:xfrm>
              <a:off x="533399" y="997538"/>
              <a:ext cx="8229601" cy="5174662"/>
            </a:xfrm>
            <a:prstGeom prst="roundRect">
              <a:avLst>
                <a:gd name="adj" fmla="val 2081"/>
              </a:avLst>
            </a:prstGeom>
            <a:solidFill>
              <a:schemeClr val="bg1"/>
            </a:solidFill>
            <a:ln w="2000" cap="rnd" cmpd="sng" algn="ctr">
              <a:solidFill>
                <a:srgbClr val="302F2C">
                  <a:tint val="65000"/>
                  <a:satMod val="120000"/>
                </a:srgbClr>
              </a:solidFill>
              <a:prstDash val="solid"/>
            </a:ln>
            <a:effectLst>
              <a:outerShdw blurRad="76200" dist="50800" dir="5400000" algn="tl" rotWithShape="0">
                <a:srgbClr val="000000">
                  <a:alpha val="25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09600" y="1066799"/>
              <a:ext cx="8077200" cy="5012483"/>
            </a:xfrm>
            <a:prstGeom prst="roundRect">
              <a:avLst>
                <a:gd name="adj" fmla="val 2127"/>
              </a:avLst>
            </a:prstGeom>
            <a:gradFill flip="none" rotWithShape="1">
              <a:gsLst>
                <a:gs pos="0">
                  <a:schemeClr val="bg2">
                    <a:lumMod val="20000"/>
                    <a:lumOff val="80000"/>
                  </a:schemeClr>
                </a:gs>
                <a:gs pos="50000">
                  <a:srgbClr val="B7ECFF"/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8890" cap="rnd" cmpd="sng" algn="ctr">
              <a:solidFill>
                <a:schemeClr val="tx1">
                  <a:lumMod val="85000"/>
                </a:schemeClr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6" name="Flowchart: Magnetic Disk 5"/>
            <p:cNvSpPr/>
            <p:nvPr/>
          </p:nvSpPr>
          <p:spPr>
            <a:xfrm>
              <a:off x="4343400" y="1828800"/>
              <a:ext cx="2514600" cy="914400"/>
            </a:xfrm>
            <a:prstGeom prst="flowChartMagneticDisk">
              <a:avLst/>
            </a:prstGeom>
            <a:solidFill>
              <a:srgbClr val="EEECE1">
                <a:lumMod val="90000"/>
                <a:alpha val="50000"/>
              </a:srgbClr>
            </a:solidFill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" name="Straight Connector 6"/>
            <p:cNvCxnSpPr>
              <a:endCxn id="25" idx="2"/>
            </p:cNvCxnSpPr>
            <p:nvPr/>
          </p:nvCxnSpPr>
          <p:spPr>
            <a:xfrm rot="16200000" flipV="1">
              <a:off x="2705100" y="2253332"/>
              <a:ext cx="1600200" cy="12192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" name="Straight Connector 7"/>
            <p:cNvCxnSpPr>
              <a:endCxn id="12" idx="0"/>
            </p:cNvCxnSpPr>
            <p:nvPr/>
          </p:nvCxnSpPr>
          <p:spPr>
            <a:xfrm rot="10800000" flipV="1">
              <a:off x="2329070" y="3657600"/>
              <a:ext cx="1861930" cy="84363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" name="Straight Connector 8"/>
            <p:cNvCxnSpPr>
              <a:endCxn id="13" idx="0"/>
            </p:cNvCxnSpPr>
            <p:nvPr/>
          </p:nvCxnSpPr>
          <p:spPr>
            <a:xfrm rot="5400000">
              <a:off x="3794584" y="3723816"/>
              <a:ext cx="843632" cy="7112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" name="Straight Connector 9"/>
            <p:cNvCxnSpPr>
              <a:endCxn id="15" idx="1"/>
            </p:cNvCxnSpPr>
            <p:nvPr/>
          </p:nvCxnSpPr>
          <p:spPr>
            <a:xfrm>
              <a:off x="5486400" y="3505200"/>
              <a:ext cx="1422400" cy="103413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" name="Straight Connector 10"/>
            <p:cNvCxnSpPr>
              <a:endCxn id="14" idx="0"/>
            </p:cNvCxnSpPr>
            <p:nvPr/>
          </p:nvCxnSpPr>
          <p:spPr>
            <a:xfrm rot="16200000" flipH="1">
              <a:off x="4835984" y="3850816"/>
              <a:ext cx="919832" cy="3810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2" name="Rectangle 11"/>
            <p:cNvSpPr/>
            <p:nvPr/>
          </p:nvSpPr>
          <p:spPr>
            <a:xfrm>
              <a:off x="2176670" y="4501232"/>
              <a:ext cx="304800" cy="76200"/>
            </a:xfrm>
            <a:prstGeom prst="rect">
              <a:avLst/>
            </a:prstGeom>
            <a:gradFill>
              <a:gsLst>
                <a:gs pos="0">
                  <a:sysClr val="window" lastClr="FFFFFF">
                    <a:lumMod val="7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rgbClr val="EEECE1">
                    <a:lumMod val="75000"/>
                  </a:srgbClr>
                </a:gs>
              </a:gsLst>
              <a:path path="rect">
                <a:fillToRect l="50000" t="50000" r="50000" b="50000"/>
              </a:path>
            </a:gra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08400" y="4501232"/>
              <a:ext cx="304800" cy="76200"/>
            </a:xfrm>
            <a:prstGeom prst="rect">
              <a:avLst/>
            </a:prstGeom>
            <a:gradFill>
              <a:gsLst>
                <a:gs pos="0">
                  <a:sysClr val="window" lastClr="FFFFFF">
                    <a:lumMod val="7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rgbClr val="EEECE1">
                    <a:lumMod val="75000"/>
                  </a:srgbClr>
                </a:gs>
              </a:gsLst>
              <a:path path="rect">
                <a:fillToRect l="50000" t="50000" r="50000" b="50000"/>
              </a:path>
            </a:gra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34000" y="4501232"/>
              <a:ext cx="304800" cy="76200"/>
            </a:xfrm>
            <a:prstGeom prst="rect">
              <a:avLst/>
            </a:prstGeom>
            <a:gradFill>
              <a:gsLst>
                <a:gs pos="0">
                  <a:sysClr val="window" lastClr="FFFFFF">
                    <a:lumMod val="7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rgbClr val="EEECE1">
                    <a:lumMod val="75000"/>
                  </a:srgbClr>
                </a:gs>
              </a:gsLst>
              <a:path path="rect">
                <a:fillToRect l="50000" t="50000" r="50000" b="50000"/>
              </a:path>
            </a:gra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08800" y="4501232"/>
              <a:ext cx="304800" cy="76200"/>
            </a:xfrm>
            <a:prstGeom prst="rect">
              <a:avLst/>
            </a:prstGeom>
            <a:gradFill>
              <a:gsLst>
                <a:gs pos="0">
                  <a:sysClr val="window" lastClr="FFFFFF">
                    <a:lumMod val="7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rgbClr val="EEECE1">
                    <a:lumMod val="75000"/>
                  </a:srgbClr>
                </a:gs>
              </a:gsLst>
              <a:path path="rect">
                <a:fillToRect l="50000" t="50000" r="50000" b="50000"/>
              </a:path>
            </a:gra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flipV="1">
              <a:off x="1948071" y="4577431"/>
              <a:ext cx="304800" cy="223169"/>
            </a:xfrm>
            <a:custGeom>
              <a:avLst/>
              <a:gdLst>
                <a:gd name="connsiteX0" fmla="*/ 8472 w 21600"/>
                <a:gd name="connsiteY0" fmla="*/ 0 h 21600"/>
                <a:gd name="connsiteX1" fmla="*/ 12860 w 21600"/>
                <a:gd name="connsiteY1" fmla="*/ 6080 h 21600"/>
                <a:gd name="connsiteX2" fmla="*/ 11050 w 21600"/>
                <a:gd name="connsiteY2" fmla="*/ 6797 h 21600"/>
                <a:gd name="connsiteX3" fmla="*/ 16577 w 21600"/>
                <a:gd name="connsiteY3" fmla="*/ 12007 h 21600"/>
                <a:gd name="connsiteX4" fmla="*/ 14767 w 21600"/>
                <a:gd name="connsiteY4" fmla="*/ 12877 h 21600"/>
                <a:gd name="connsiteX5" fmla="*/ 21600 w 21600"/>
                <a:gd name="connsiteY5" fmla="*/ 21600 h 21600"/>
                <a:gd name="connsiteX6" fmla="*/ 10012 w 21600"/>
                <a:gd name="connsiteY6" fmla="*/ 14915 h 21600"/>
                <a:gd name="connsiteX7" fmla="*/ 12222 w 21600"/>
                <a:gd name="connsiteY7" fmla="*/ 13987 h 21600"/>
                <a:gd name="connsiteX8" fmla="*/ 5022 w 21600"/>
                <a:gd name="connsiteY8" fmla="*/ 9705 h 21600"/>
                <a:gd name="connsiteX9" fmla="*/ 7602 w 21600"/>
                <a:gd name="connsiteY9" fmla="*/ 8382 h 21600"/>
                <a:gd name="connsiteX10" fmla="*/ 0 w 21600"/>
                <a:gd name="connsiteY10" fmla="*/ 3890 h 21600"/>
                <a:gd name="connsiteX11" fmla="*/ 8472 w 21600"/>
                <a:gd name="connsiteY11" fmla="*/ 0 h 216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022 w 21600"/>
                <a:gd name="connsiteY8" fmla="*/ 9705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635 w 21600"/>
                <a:gd name="connsiteY8" fmla="*/ 9600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635 w 21600"/>
                <a:gd name="connsiteY8" fmla="*/ 9600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635 w 21600"/>
                <a:gd name="connsiteY8" fmla="*/ 9600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0012 w 21600"/>
                <a:gd name="connsiteY6" fmla="*/ 14915 h 33195"/>
                <a:gd name="connsiteX7" fmla="*/ 12222 w 21600"/>
                <a:gd name="connsiteY7" fmla="*/ 13987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1270 w 21600"/>
                <a:gd name="connsiteY6" fmla="*/ 28800 h 33195"/>
                <a:gd name="connsiteX7" fmla="*/ 12222 w 21600"/>
                <a:gd name="connsiteY7" fmla="*/ 13987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1270 w 21600"/>
                <a:gd name="connsiteY6" fmla="*/ 28800 h 33195"/>
                <a:gd name="connsiteX7" fmla="*/ 6574 w 21600"/>
                <a:gd name="connsiteY7" fmla="*/ 26400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1270 w 21600"/>
                <a:gd name="connsiteY6" fmla="*/ 28800 h 33195"/>
                <a:gd name="connsiteX7" fmla="*/ 6574 w 21600"/>
                <a:gd name="connsiteY7" fmla="*/ 26400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1270 w 21600"/>
                <a:gd name="connsiteY6" fmla="*/ 28800 h 31200"/>
                <a:gd name="connsiteX7" fmla="*/ 5635 w 21600"/>
                <a:gd name="connsiteY7" fmla="*/ 9600 h 31200"/>
                <a:gd name="connsiteX8" fmla="*/ 939 w 21600"/>
                <a:gd name="connsiteY8" fmla="*/ 31200 h 31200"/>
                <a:gd name="connsiteX9" fmla="*/ 0 w 21600"/>
                <a:gd name="connsiteY9" fmla="*/ 3890 h 31200"/>
                <a:gd name="connsiteX10" fmla="*/ 8472 w 21600"/>
                <a:gd name="connsiteY10" fmla="*/ 0 h 31200"/>
                <a:gd name="connsiteX0" fmla="*/ 11270 w 21600"/>
                <a:gd name="connsiteY0" fmla="*/ 28800 h 31680"/>
                <a:gd name="connsiteX1" fmla="*/ 5635 w 21600"/>
                <a:gd name="connsiteY1" fmla="*/ 9600 h 31680"/>
                <a:gd name="connsiteX2" fmla="*/ 939 w 21600"/>
                <a:gd name="connsiteY2" fmla="*/ 31200 h 31680"/>
                <a:gd name="connsiteX3" fmla="*/ 0 w 21600"/>
                <a:gd name="connsiteY3" fmla="*/ 3890 h 31680"/>
                <a:gd name="connsiteX4" fmla="*/ 8472 w 21600"/>
                <a:gd name="connsiteY4" fmla="*/ 0 h 31680"/>
                <a:gd name="connsiteX5" fmla="*/ 12860 w 21600"/>
                <a:gd name="connsiteY5" fmla="*/ 6080 h 31680"/>
                <a:gd name="connsiteX6" fmla="*/ 11050 w 21600"/>
                <a:gd name="connsiteY6" fmla="*/ 6797 h 31680"/>
                <a:gd name="connsiteX7" fmla="*/ 16577 w 21600"/>
                <a:gd name="connsiteY7" fmla="*/ 12007 h 31680"/>
                <a:gd name="connsiteX8" fmla="*/ 14767 w 21600"/>
                <a:gd name="connsiteY8" fmla="*/ 12877 h 31680"/>
                <a:gd name="connsiteX9" fmla="*/ 21600 w 21600"/>
                <a:gd name="connsiteY9" fmla="*/ 21600 h 31680"/>
                <a:gd name="connsiteX10" fmla="*/ 12397 w 21600"/>
                <a:gd name="connsiteY10" fmla="*/ 31680 h 31680"/>
                <a:gd name="connsiteX0" fmla="*/ 11270 w 21600"/>
                <a:gd name="connsiteY0" fmla="*/ 28800 h 31200"/>
                <a:gd name="connsiteX1" fmla="*/ 5635 w 21600"/>
                <a:gd name="connsiteY1" fmla="*/ 9600 h 31200"/>
                <a:gd name="connsiteX2" fmla="*/ 939 w 21600"/>
                <a:gd name="connsiteY2" fmla="*/ 31200 h 31200"/>
                <a:gd name="connsiteX3" fmla="*/ 0 w 21600"/>
                <a:gd name="connsiteY3" fmla="*/ 3890 h 31200"/>
                <a:gd name="connsiteX4" fmla="*/ 8472 w 21600"/>
                <a:gd name="connsiteY4" fmla="*/ 0 h 31200"/>
                <a:gd name="connsiteX5" fmla="*/ 12860 w 21600"/>
                <a:gd name="connsiteY5" fmla="*/ 6080 h 31200"/>
                <a:gd name="connsiteX6" fmla="*/ 11050 w 21600"/>
                <a:gd name="connsiteY6" fmla="*/ 6797 h 31200"/>
                <a:gd name="connsiteX7" fmla="*/ 16577 w 21600"/>
                <a:gd name="connsiteY7" fmla="*/ 12007 h 31200"/>
                <a:gd name="connsiteX8" fmla="*/ 14767 w 21600"/>
                <a:gd name="connsiteY8" fmla="*/ 12877 h 31200"/>
                <a:gd name="connsiteX9" fmla="*/ 21600 w 21600"/>
                <a:gd name="connsiteY9" fmla="*/ 21600 h 31200"/>
                <a:gd name="connsiteX10" fmla="*/ 12209 w 21600"/>
                <a:gd name="connsiteY10" fmla="*/ 31200 h 31200"/>
                <a:gd name="connsiteX0" fmla="*/ 11270 w 21600"/>
                <a:gd name="connsiteY0" fmla="*/ 28800 h 31200"/>
                <a:gd name="connsiteX1" fmla="*/ 5635 w 21600"/>
                <a:gd name="connsiteY1" fmla="*/ 9600 h 31200"/>
                <a:gd name="connsiteX2" fmla="*/ 939 w 21600"/>
                <a:gd name="connsiteY2" fmla="*/ 31200 h 31200"/>
                <a:gd name="connsiteX3" fmla="*/ 0 w 21600"/>
                <a:gd name="connsiteY3" fmla="*/ 3890 h 31200"/>
                <a:gd name="connsiteX4" fmla="*/ 8472 w 21600"/>
                <a:gd name="connsiteY4" fmla="*/ 0 h 31200"/>
                <a:gd name="connsiteX5" fmla="*/ 12860 w 21600"/>
                <a:gd name="connsiteY5" fmla="*/ 6080 h 31200"/>
                <a:gd name="connsiteX6" fmla="*/ 11050 w 21600"/>
                <a:gd name="connsiteY6" fmla="*/ 6797 h 31200"/>
                <a:gd name="connsiteX7" fmla="*/ 16577 w 21600"/>
                <a:gd name="connsiteY7" fmla="*/ 12007 h 31200"/>
                <a:gd name="connsiteX8" fmla="*/ 14767 w 21600"/>
                <a:gd name="connsiteY8" fmla="*/ 12877 h 31200"/>
                <a:gd name="connsiteX9" fmla="*/ 21600 w 21600"/>
                <a:gd name="connsiteY9" fmla="*/ 21600 h 31200"/>
                <a:gd name="connsiteX10" fmla="*/ 12209 w 21600"/>
                <a:gd name="connsiteY10" fmla="*/ 31200 h 31200"/>
                <a:gd name="connsiteX0" fmla="*/ 11270 w 21600"/>
                <a:gd name="connsiteY0" fmla="*/ 28800 h 31200"/>
                <a:gd name="connsiteX1" fmla="*/ 5635 w 21600"/>
                <a:gd name="connsiteY1" fmla="*/ 9600 h 31200"/>
                <a:gd name="connsiteX2" fmla="*/ 939 w 21600"/>
                <a:gd name="connsiteY2" fmla="*/ 31200 h 31200"/>
                <a:gd name="connsiteX3" fmla="*/ 0 w 21600"/>
                <a:gd name="connsiteY3" fmla="*/ 3890 h 31200"/>
                <a:gd name="connsiteX4" fmla="*/ 8472 w 21600"/>
                <a:gd name="connsiteY4" fmla="*/ 0 h 31200"/>
                <a:gd name="connsiteX5" fmla="*/ 12860 w 21600"/>
                <a:gd name="connsiteY5" fmla="*/ 6080 h 31200"/>
                <a:gd name="connsiteX6" fmla="*/ 11050 w 21600"/>
                <a:gd name="connsiteY6" fmla="*/ 6797 h 31200"/>
                <a:gd name="connsiteX7" fmla="*/ 16577 w 21600"/>
                <a:gd name="connsiteY7" fmla="*/ 12007 h 31200"/>
                <a:gd name="connsiteX8" fmla="*/ 14767 w 21600"/>
                <a:gd name="connsiteY8" fmla="*/ 12877 h 31200"/>
                <a:gd name="connsiteX9" fmla="*/ 21600 w 21600"/>
                <a:gd name="connsiteY9" fmla="*/ 21600 h 31200"/>
                <a:gd name="connsiteX0" fmla="*/ 5635 w 21600"/>
                <a:gd name="connsiteY0" fmla="*/ 9600 h 31200"/>
                <a:gd name="connsiteX1" fmla="*/ 939 w 21600"/>
                <a:gd name="connsiteY1" fmla="*/ 31200 h 31200"/>
                <a:gd name="connsiteX2" fmla="*/ 0 w 21600"/>
                <a:gd name="connsiteY2" fmla="*/ 3890 h 31200"/>
                <a:gd name="connsiteX3" fmla="*/ 8472 w 21600"/>
                <a:gd name="connsiteY3" fmla="*/ 0 h 31200"/>
                <a:gd name="connsiteX4" fmla="*/ 12860 w 21600"/>
                <a:gd name="connsiteY4" fmla="*/ 6080 h 31200"/>
                <a:gd name="connsiteX5" fmla="*/ 11050 w 21600"/>
                <a:gd name="connsiteY5" fmla="*/ 6797 h 31200"/>
                <a:gd name="connsiteX6" fmla="*/ 16577 w 21600"/>
                <a:gd name="connsiteY6" fmla="*/ 12007 h 31200"/>
                <a:gd name="connsiteX7" fmla="*/ 14767 w 21600"/>
                <a:gd name="connsiteY7" fmla="*/ 12877 h 31200"/>
                <a:gd name="connsiteX8" fmla="*/ 21600 w 21600"/>
                <a:gd name="connsiteY8" fmla="*/ 21600 h 31200"/>
                <a:gd name="connsiteX0" fmla="*/ 939 w 21600"/>
                <a:gd name="connsiteY0" fmla="*/ 31200 h 31200"/>
                <a:gd name="connsiteX1" fmla="*/ 0 w 21600"/>
                <a:gd name="connsiteY1" fmla="*/ 3890 h 31200"/>
                <a:gd name="connsiteX2" fmla="*/ 8472 w 21600"/>
                <a:gd name="connsiteY2" fmla="*/ 0 h 31200"/>
                <a:gd name="connsiteX3" fmla="*/ 12860 w 21600"/>
                <a:gd name="connsiteY3" fmla="*/ 6080 h 31200"/>
                <a:gd name="connsiteX4" fmla="*/ 11050 w 21600"/>
                <a:gd name="connsiteY4" fmla="*/ 6797 h 31200"/>
                <a:gd name="connsiteX5" fmla="*/ 16577 w 21600"/>
                <a:gd name="connsiteY5" fmla="*/ 12007 h 31200"/>
                <a:gd name="connsiteX6" fmla="*/ 14767 w 21600"/>
                <a:gd name="connsiteY6" fmla="*/ 12877 h 31200"/>
                <a:gd name="connsiteX7" fmla="*/ 21600 w 21600"/>
                <a:gd name="connsiteY7" fmla="*/ 21600 h 31200"/>
                <a:gd name="connsiteX0" fmla="*/ 0 w 21600"/>
                <a:gd name="connsiteY0" fmla="*/ 3890 h 21600"/>
                <a:gd name="connsiteX1" fmla="*/ 8472 w 21600"/>
                <a:gd name="connsiteY1" fmla="*/ 0 h 21600"/>
                <a:gd name="connsiteX2" fmla="*/ 12860 w 21600"/>
                <a:gd name="connsiteY2" fmla="*/ 6080 h 21600"/>
                <a:gd name="connsiteX3" fmla="*/ 11050 w 21600"/>
                <a:gd name="connsiteY3" fmla="*/ 6797 h 21600"/>
                <a:gd name="connsiteX4" fmla="*/ 16577 w 21600"/>
                <a:gd name="connsiteY4" fmla="*/ 12007 h 21600"/>
                <a:gd name="connsiteX5" fmla="*/ 14767 w 21600"/>
                <a:gd name="connsiteY5" fmla="*/ 12877 h 21600"/>
                <a:gd name="connsiteX6" fmla="*/ 21600 w 21600"/>
                <a:gd name="connsiteY6" fmla="*/ 21600 h 21600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6" fmla="*/ 0 w 13128"/>
                <a:gd name="connsiteY6" fmla="*/ 0 h 21600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6" fmla="*/ 1127 w 13128"/>
                <a:gd name="connsiteY6" fmla="*/ 2880 h 21600"/>
                <a:gd name="connsiteX0" fmla="*/ 0 w 13467"/>
                <a:gd name="connsiteY0" fmla="*/ 0 h 21809"/>
                <a:gd name="connsiteX1" fmla="*/ 4388 w 13467"/>
                <a:gd name="connsiteY1" fmla="*/ 6080 h 21809"/>
                <a:gd name="connsiteX2" fmla="*/ 2578 w 13467"/>
                <a:gd name="connsiteY2" fmla="*/ 6797 h 21809"/>
                <a:gd name="connsiteX3" fmla="*/ 8105 w 13467"/>
                <a:gd name="connsiteY3" fmla="*/ 12007 h 21809"/>
                <a:gd name="connsiteX4" fmla="*/ 6295 w 13467"/>
                <a:gd name="connsiteY4" fmla="*/ 12877 h 21809"/>
                <a:gd name="connsiteX5" fmla="*/ 13128 w 13467"/>
                <a:gd name="connsiteY5" fmla="*/ 21600 h 21809"/>
                <a:gd name="connsiteX6" fmla="*/ 8432 w 13467"/>
                <a:gd name="connsiteY6" fmla="*/ 14400 h 21809"/>
                <a:gd name="connsiteX7" fmla="*/ 1127 w 13467"/>
                <a:gd name="connsiteY7" fmla="*/ 2880 h 21809"/>
                <a:gd name="connsiteX0" fmla="*/ 0 w 13467"/>
                <a:gd name="connsiteY0" fmla="*/ 0 h 21809"/>
                <a:gd name="connsiteX1" fmla="*/ 4388 w 13467"/>
                <a:gd name="connsiteY1" fmla="*/ 6080 h 21809"/>
                <a:gd name="connsiteX2" fmla="*/ 2578 w 13467"/>
                <a:gd name="connsiteY2" fmla="*/ 6797 h 21809"/>
                <a:gd name="connsiteX3" fmla="*/ 8105 w 13467"/>
                <a:gd name="connsiteY3" fmla="*/ 12007 h 21809"/>
                <a:gd name="connsiteX4" fmla="*/ 6295 w 13467"/>
                <a:gd name="connsiteY4" fmla="*/ 12877 h 21809"/>
                <a:gd name="connsiteX5" fmla="*/ 13128 w 13467"/>
                <a:gd name="connsiteY5" fmla="*/ 21600 h 21809"/>
                <a:gd name="connsiteX6" fmla="*/ 8432 w 13467"/>
                <a:gd name="connsiteY6" fmla="*/ 14400 h 21809"/>
                <a:gd name="connsiteX7" fmla="*/ 1127 w 13467"/>
                <a:gd name="connsiteY7" fmla="*/ 2880 h 21809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6" fmla="*/ 1127 w 13128"/>
                <a:gd name="connsiteY6" fmla="*/ 288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28" h="21600">
                  <a:moveTo>
                    <a:pt x="0" y="0"/>
                  </a:moveTo>
                  <a:lnTo>
                    <a:pt x="4388" y="6080"/>
                  </a:lnTo>
                  <a:lnTo>
                    <a:pt x="2578" y="6797"/>
                  </a:lnTo>
                  <a:lnTo>
                    <a:pt x="8105" y="12007"/>
                  </a:lnTo>
                  <a:lnTo>
                    <a:pt x="6295" y="12877"/>
                  </a:lnTo>
                  <a:lnTo>
                    <a:pt x="13128" y="21600"/>
                  </a:lnTo>
                  <a:cubicBezTo>
                    <a:pt x="12267" y="19934"/>
                    <a:pt x="3627" y="6780"/>
                    <a:pt x="1127" y="2880"/>
                  </a:cubicBezTo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flipV="1">
              <a:off x="3479801" y="4577431"/>
              <a:ext cx="304800" cy="223169"/>
            </a:xfrm>
            <a:custGeom>
              <a:avLst/>
              <a:gdLst>
                <a:gd name="connsiteX0" fmla="*/ 8472 w 21600"/>
                <a:gd name="connsiteY0" fmla="*/ 0 h 21600"/>
                <a:gd name="connsiteX1" fmla="*/ 12860 w 21600"/>
                <a:gd name="connsiteY1" fmla="*/ 6080 h 21600"/>
                <a:gd name="connsiteX2" fmla="*/ 11050 w 21600"/>
                <a:gd name="connsiteY2" fmla="*/ 6797 h 21600"/>
                <a:gd name="connsiteX3" fmla="*/ 16577 w 21600"/>
                <a:gd name="connsiteY3" fmla="*/ 12007 h 21600"/>
                <a:gd name="connsiteX4" fmla="*/ 14767 w 21600"/>
                <a:gd name="connsiteY4" fmla="*/ 12877 h 21600"/>
                <a:gd name="connsiteX5" fmla="*/ 21600 w 21600"/>
                <a:gd name="connsiteY5" fmla="*/ 21600 h 21600"/>
                <a:gd name="connsiteX6" fmla="*/ 10012 w 21600"/>
                <a:gd name="connsiteY6" fmla="*/ 14915 h 21600"/>
                <a:gd name="connsiteX7" fmla="*/ 12222 w 21600"/>
                <a:gd name="connsiteY7" fmla="*/ 13987 h 21600"/>
                <a:gd name="connsiteX8" fmla="*/ 5022 w 21600"/>
                <a:gd name="connsiteY8" fmla="*/ 9705 h 21600"/>
                <a:gd name="connsiteX9" fmla="*/ 7602 w 21600"/>
                <a:gd name="connsiteY9" fmla="*/ 8382 h 21600"/>
                <a:gd name="connsiteX10" fmla="*/ 0 w 21600"/>
                <a:gd name="connsiteY10" fmla="*/ 3890 h 21600"/>
                <a:gd name="connsiteX11" fmla="*/ 8472 w 21600"/>
                <a:gd name="connsiteY11" fmla="*/ 0 h 216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022 w 21600"/>
                <a:gd name="connsiteY8" fmla="*/ 9705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635 w 21600"/>
                <a:gd name="connsiteY8" fmla="*/ 9600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635 w 21600"/>
                <a:gd name="connsiteY8" fmla="*/ 9600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635 w 21600"/>
                <a:gd name="connsiteY8" fmla="*/ 9600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0012 w 21600"/>
                <a:gd name="connsiteY6" fmla="*/ 14915 h 33195"/>
                <a:gd name="connsiteX7" fmla="*/ 12222 w 21600"/>
                <a:gd name="connsiteY7" fmla="*/ 13987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1270 w 21600"/>
                <a:gd name="connsiteY6" fmla="*/ 28800 h 33195"/>
                <a:gd name="connsiteX7" fmla="*/ 12222 w 21600"/>
                <a:gd name="connsiteY7" fmla="*/ 13987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1270 w 21600"/>
                <a:gd name="connsiteY6" fmla="*/ 28800 h 33195"/>
                <a:gd name="connsiteX7" fmla="*/ 6574 w 21600"/>
                <a:gd name="connsiteY7" fmla="*/ 26400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1270 w 21600"/>
                <a:gd name="connsiteY6" fmla="*/ 28800 h 33195"/>
                <a:gd name="connsiteX7" fmla="*/ 6574 w 21600"/>
                <a:gd name="connsiteY7" fmla="*/ 26400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1270 w 21600"/>
                <a:gd name="connsiteY6" fmla="*/ 28800 h 31200"/>
                <a:gd name="connsiteX7" fmla="*/ 5635 w 21600"/>
                <a:gd name="connsiteY7" fmla="*/ 9600 h 31200"/>
                <a:gd name="connsiteX8" fmla="*/ 939 w 21600"/>
                <a:gd name="connsiteY8" fmla="*/ 31200 h 31200"/>
                <a:gd name="connsiteX9" fmla="*/ 0 w 21600"/>
                <a:gd name="connsiteY9" fmla="*/ 3890 h 31200"/>
                <a:gd name="connsiteX10" fmla="*/ 8472 w 21600"/>
                <a:gd name="connsiteY10" fmla="*/ 0 h 31200"/>
                <a:gd name="connsiteX0" fmla="*/ 11270 w 21600"/>
                <a:gd name="connsiteY0" fmla="*/ 28800 h 31680"/>
                <a:gd name="connsiteX1" fmla="*/ 5635 w 21600"/>
                <a:gd name="connsiteY1" fmla="*/ 9600 h 31680"/>
                <a:gd name="connsiteX2" fmla="*/ 939 w 21600"/>
                <a:gd name="connsiteY2" fmla="*/ 31200 h 31680"/>
                <a:gd name="connsiteX3" fmla="*/ 0 w 21600"/>
                <a:gd name="connsiteY3" fmla="*/ 3890 h 31680"/>
                <a:gd name="connsiteX4" fmla="*/ 8472 w 21600"/>
                <a:gd name="connsiteY4" fmla="*/ 0 h 31680"/>
                <a:gd name="connsiteX5" fmla="*/ 12860 w 21600"/>
                <a:gd name="connsiteY5" fmla="*/ 6080 h 31680"/>
                <a:gd name="connsiteX6" fmla="*/ 11050 w 21600"/>
                <a:gd name="connsiteY6" fmla="*/ 6797 h 31680"/>
                <a:gd name="connsiteX7" fmla="*/ 16577 w 21600"/>
                <a:gd name="connsiteY7" fmla="*/ 12007 h 31680"/>
                <a:gd name="connsiteX8" fmla="*/ 14767 w 21600"/>
                <a:gd name="connsiteY8" fmla="*/ 12877 h 31680"/>
                <a:gd name="connsiteX9" fmla="*/ 21600 w 21600"/>
                <a:gd name="connsiteY9" fmla="*/ 21600 h 31680"/>
                <a:gd name="connsiteX10" fmla="*/ 12397 w 21600"/>
                <a:gd name="connsiteY10" fmla="*/ 31680 h 31680"/>
                <a:gd name="connsiteX0" fmla="*/ 11270 w 21600"/>
                <a:gd name="connsiteY0" fmla="*/ 28800 h 31200"/>
                <a:gd name="connsiteX1" fmla="*/ 5635 w 21600"/>
                <a:gd name="connsiteY1" fmla="*/ 9600 h 31200"/>
                <a:gd name="connsiteX2" fmla="*/ 939 w 21600"/>
                <a:gd name="connsiteY2" fmla="*/ 31200 h 31200"/>
                <a:gd name="connsiteX3" fmla="*/ 0 w 21600"/>
                <a:gd name="connsiteY3" fmla="*/ 3890 h 31200"/>
                <a:gd name="connsiteX4" fmla="*/ 8472 w 21600"/>
                <a:gd name="connsiteY4" fmla="*/ 0 h 31200"/>
                <a:gd name="connsiteX5" fmla="*/ 12860 w 21600"/>
                <a:gd name="connsiteY5" fmla="*/ 6080 h 31200"/>
                <a:gd name="connsiteX6" fmla="*/ 11050 w 21600"/>
                <a:gd name="connsiteY6" fmla="*/ 6797 h 31200"/>
                <a:gd name="connsiteX7" fmla="*/ 16577 w 21600"/>
                <a:gd name="connsiteY7" fmla="*/ 12007 h 31200"/>
                <a:gd name="connsiteX8" fmla="*/ 14767 w 21600"/>
                <a:gd name="connsiteY8" fmla="*/ 12877 h 31200"/>
                <a:gd name="connsiteX9" fmla="*/ 21600 w 21600"/>
                <a:gd name="connsiteY9" fmla="*/ 21600 h 31200"/>
                <a:gd name="connsiteX10" fmla="*/ 12209 w 21600"/>
                <a:gd name="connsiteY10" fmla="*/ 31200 h 31200"/>
                <a:gd name="connsiteX0" fmla="*/ 11270 w 21600"/>
                <a:gd name="connsiteY0" fmla="*/ 28800 h 31200"/>
                <a:gd name="connsiteX1" fmla="*/ 5635 w 21600"/>
                <a:gd name="connsiteY1" fmla="*/ 9600 h 31200"/>
                <a:gd name="connsiteX2" fmla="*/ 939 w 21600"/>
                <a:gd name="connsiteY2" fmla="*/ 31200 h 31200"/>
                <a:gd name="connsiteX3" fmla="*/ 0 w 21600"/>
                <a:gd name="connsiteY3" fmla="*/ 3890 h 31200"/>
                <a:gd name="connsiteX4" fmla="*/ 8472 w 21600"/>
                <a:gd name="connsiteY4" fmla="*/ 0 h 31200"/>
                <a:gd name="connsiteX5" fmla="*/ 12860 w 21600"/>
                <a:gd name="connsiteY5" fmla="*/ 6080 h 31200"/>
                <a:gd name="connsiteX6" fmla="*/ 11050 w 21600"/>
                <a:gd name="connsiteY6" fmla="*/ 6797 h 31200"/>
                <a:gd name="connsiteX7" fmla="*/ 16577 w 21600"/>
                <a:gd name="connsiteY7" fmla="*/ 12007 h 31200"/>
                <a:gd name="connsiteX8" fmla="*/ 14767 w 21600"/>
                <a:gd name="connsiteY8" fmla="*/ 12877 h 31200"/>
                <a:gd name="connsiteX9" fmla="*/ 21600 w 21600"/>
                <a:gd name="connsiteY9" fmla="*/ 21600 h 31200"/>
                <a:gd name="connsiteX10" fmla="*/ 12209 w 21600"/>
                <a:gd name="connsiteY10" fmla="*/ 31200 h 31200"/>
                <a:gd name="connsiteX0" fmla="*/ 11270 w 21600"/>
                <a:gd name="connsiteY0" fmla="*/ 28800 h 31200"/>
                <a:gd name="connsiteX1" fmla="*/ 5635 w 21600"/>
                <a:gd name="connsiteY1" fmla="*/ 9600 h 31200"/>
                <a:gd name="connsiteX2" fmla="*/ 939 w 21600"/>
                <a:gd name="connsiteY2" fmla="*/ 31200 h 31200"/>
                <a:gd name="connsiteX3" fmla="*/ 0 w 21600"/>
                <a:gd name="connsiteY3" fmla="*/ 3890 h 31200"/>
                <a:gd name="connsiteX4" fmla="*/ 8472 w 21600"/>
                <a:gd name="connsiteY4" fmla="*/ 0 h 31200"/>
                <a:gd name="connsiteX5" fmla="*/ 12860 w 21600"/>
                <a:gd name="connsiteY5" fmla="*/ 6080 h 31200"/>
                <a:gd name="connsiteX6" fmla="*/ 11050 w 21600"/>
                <a:gd name="connsiteY6" fmla="*/ 6797 h 31200"/>
                <a:gd name="connsiteX7" fmla="*/ 16577 w 21600"/>
                <a:gd name="connsiteY7" fmla="*/ 12007 h 31200"/>
                <a:gd name="connsiteX8" fmla="*/ 14767 w 21600"/>
                <a:gd name="connsiteY8" fmla="*/ 12877 h 31200"/>
                <a:gd name="connsiteX9" fmla="*/ 21600 w 21600"/>
                <a:gd name="connsiteY9" fmla="*/ 21600 h 31200"/>
                <a:gd name="connsiteX0" fmla="*/ 5635 w 21600"/>
                <a:gd name="connsiteY0" fmla="*/ 9600 h 31200"/>
                <a:gd name="connsiteX1" fmla="*/ 939 w 21600"/>
                <a:gd name="connsiteY1" fmla="*/ 31200 h 31200"/>
                <a:gd name="connsiteX2" fmla="*/ 0 w 21600"/>
                <a:gd name="connsiteY2" fmla="*/ 3890 h 31200"/>
                <a:gd name="connsiteX3" fmla="*/ 8472 w 21600"/>
                <a:gd name="connsiteY3" fmla="*/ 0 h 31200"/>
                <a:gd name="connsiteX4" fmla="*/ 12860 w 21600"/>
                <a:gd name="connsiteY4" fmla="*/ 6080 h 31200"/>
                <a:gd name="connsiteX5" fmla="*/ 11050 w 21600"/>
                <a:gd name="connsiteY5" fmla="*/ 6797 h 31200"/>
                <a:gd name="connsiteX6" fmla="*/ 16577 w 21600"/>
                <a:gd name="connsiteY6" fmla="*/ 12007 h 31200"/>
                <a:gd name="connsiteX7" fmla="*/ 14767 w 21600"/>
                <a:gd name="connsiteY7" fmla="*/ 12877 h 31200"/>
                <a:gd name="connsiteX8" fmla="*/ 21600 w 21600"/>
                <a:gd name="connsiteY8" fmla="*/ 21600 h 31200"/>
                <a:gd name="connsiteX0" fmla="*/ 939 w 21600"/>
                <a:gd name="connsiteY0" fmla="*/ 31200 h 31200"/>
                <a:gd name="connsiteX1" fmla="*/ 0 w 21600"/>
                <a:gd name="connsiteY1" fmla="*/ 3890 h 31200"/>
                <a:gd name="connsiteX2" fmla="*/ 8472 w 21600"/>
                <a:gd name="connsiteY2" fmla="*/ 0 h 31200"/>
                <a:gd name="connsiteX3" fmla="*/ 12860 w 21600"/>
                <a:gd name="connsiteY3" fmla="*/ 6080 h 31200"/>
                <a:gd name="connsiteX4" fmla="*/ 11050 w 21600"/>
                <a:gd name="connsiteY4" fmla="*/ 6797 h 31200"/>
                <a:gd name="connsiteX5" fmla="*/ 16577 w 21600"/>
                <a:gd name="connsiteY5" fmla="*/ 12007 h 31200"/>
                <a:gd name="connsiteX6" fmla="*/ 14767 w 21600"/>
                <a:gd name="connsiteY6" fmla="*/ 12877 h 31200"/>
                <a:gd name="connsiteX7" fmla="*/ 21600 w 21600"/>
                <a:gd name="connsiteY7" fmla="*/ 21600 h 31200"/>
                <a:gd name="connsiteX0" fmla="*/ 0 w 21600"/>
                <a:gd name="connsiteY0" fmla="*/ 3890 h 21600"/>
                <a:gd name="connsiteX1" fmla="*/ 8472 w 21600"/>
                <a:gd name="connsiteY1" fmla="*/ 0 h 21600"/>
                <a:gd name="connsiteX2" fmla="*/ 12860 w 21600"/>
                <a:gd name="connsiteY2" fmla="*/ 6080 h 21600"/>
                <a:gd name="connsiteX3" fmla="*/ 11050 w 21600"/>
                <a:gd name="connsiteY3" fmla="*/ 6797 h 21600"/>
                <a:gd name="connsiteX4" fmla="*/ 16577 w 21600"/>
                <a:gd name="connsiteY4" fmla="*/ 12007 h 21600"/>
                <a:gd name="connsiteX5" fmla="*/ 14767 w 21600"/>
                <a:gd name="connsiteY5" fmla="*/ 12877 h 21600"/>
                <a:gd name="connsiteX6" fmla="*/ 21600 w 21600"/>
                <a:gd name="connsiteY6" fmla="*/ 21600 h 21600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6" fmla="*/ 0 w 13128"/>
                <a:gd name="connsiteY6" fmla="*/ 0 h 21600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6" fmla="*/ 1127 w 13128"/>
                <a:gd name="connsiteY6" fmla="*/ 2880 h 21600"/>
                <a:gd name="connsiteX0" fmla="*/ 0 w 13467"/>
                <a:gd name="connsiteY0" fmla="*/ 0 h 21809"/>
                <a:gd name="connsiteX1" fmla="*/ 4388 w 13467"/>
                <a:gd name="connsiteY1" fmla="*/ 6080 h 21809"/>
                <a:gd name="connsiteX2" fmla="*/ 2578 w 13467"/>
                <a:gd name="connsiteY2" fmla="*/ 6797 h 21809"/>
                <a:gd name="connsiteX3" fmla="*/ 8105 w 13467"/>
                <a:gd name="connsiteY3" fmla="*/ 12007 h 21809"/>
                <a:gd name="connsiteX4" fmla="*/ 6295 w 13467"/>
                <a:gd name="connsiteY4" fmla="*/ 12877 h 21809"/>
                <a:gd name="connsiteX5" fmla="*/ 13128 w 13467"/>
                <a:gd name="connsiteY5" fmla="*/ 21600 h 21809"/>
                <a:gd name="connsiteX6" fmla="*/ 8432 w 13467"/>
                <a:gd name="connsiteY6" fmla="*/ 14400 h 21809"/>
                <a:gd name="connsiteX7" fmla="*/ 1127 w 13467"/>
                <a:gd name="connsiteY7" fmla="*/ 2880 h 21809"/>
                <a:gd name="connsiteX0" fmla="*/ 0 w 13467"/>
                <a:gd name="connsiteY0" fmla="*/ 0 h 21809"/>
                <a:gd name="connsiteX1" fmla="*/ 4388 w 13467"/>
                <a:gd name="connsiteY1" fmla="*/ 6080 h 21809"/>
                <a:gd name="connsiteX2" fmla="*/ 2578 w 13467"/>
                <a:gd name="connsiteY2" fmla="*/ 6797 h 21809"/>
                <a:gd name="connsiteX3" fmla="*/ 8105 w 13467"/>
                <a:gd name="connsiteY3" fmla="*/ 12007 h 21809"/>
                <a:gd name="connsiteX4" fmla="*/ 6295 w 13467"/>
                <a:gd name="connsiteY4" fmla="*/ 12877 h 21809"/>
                <a:gd name="connsiteX5" fmla="*/ 13128 w 13467"/>
                <a:gd name="connsiteY5" fmla="*/ 21600 h 21809"/>
                <a:gd name="connsiteX6" fmla="*/ 8432 w 13467"/>
                <a:gd name="connsiteY6" fmla="*/ 14400 h 21809"/>
                <a:gd name="connsiteX7" fmla="*/ 1127 w 13467"/>
                <a:gd name="connsiteY7" fmla="*/ 2880 h 21809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6" fmla="*/ 1127 w 13128"/>
                <a:gd name="connsiteY6" fmla="*/ 288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28" h="21600">
                  <a:moveTo>
                    <a:pt x="0" y="0"/>
                  </a:moveTo>
                  <a:lnTo>
                    <a:pt x="4388" y="6080"/>
                  </a:lnTo>
                  <a:lnTo>
                    <a:pt x="2578" y="6797"/>
                  </a:lnTo>
                  <a:lnTo>
                    <a:pt x="8105" y="12007"/>
                  </a:lnTo>
                  <a:lnTo>
                    <a:pt x="6295" y="12877"/>
                  </a:lnTo>
                  <a:lnTo>
                    <a:pt x="13128" y="21600"/>
                  </a:lnTo>
                  <a:cubicBezTo>
                    <a:pt x="12267" y="19934"/>
                    <a:pt x="3627" y="6780"/>
                    <a:pt x="1127" y="2880"/>
                  </a:cubicBezTo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flipV="1">
              <a:off x="5105401" y="4577431"/>
              <a:ext cx="304800" cy="223169"/>
            </a:xfrm>
            <a:custGeom>
              <a:avLst/>
              <a:gdLst>
                <a:gd name="connsiteX0" fmla="*/ 8472 w 21600"/>
                <a:gd name="connsiteY0" fmla="*/ 0 h 21600"/>
                <a:gd name="connsiteX1" fmla="*/ 12860 w 21600"/>
                <a:gd name="connsiteY1" fmla="*/ 6080 h 21600"/>
                <a:gd name="connsiteX2" fmla="*/ 11050 w 21600"/>
                <a:gd name="connsiteY2" fmla="*/ 6797 h 21600"/>
                <a:gd name="connsiteX3" fmla="*/ 16577 w 21600"/>
                <a:gd name="connsiteY3" fmla="*/ 12007 h 21600"/>
                <a:gd name="connsiteX4" fmla="*/ 14767 w 21600"/>
                <a:gd name="connsiteY4" fmla="*/ 12877 h 21600"/>
                <a:gd name="connsiteX5" fmla="*/ 21600 w 21600"/>
                <a:gd name="connsiteY5" fmla="*/ 21600 h 21600"/>
                <a:gd name="connsiteX6" fmla="*/ 10012 w 21600"/>
                <a:gd name="connsiteY6" fmla="*/ 14915 h 21600"/>
                <a:gd name="connsiteX7" fmla="*/ 12222 w 21600"/>
                <a:gd name="connsiteY7" fmla="*/ 13987 h 21600"/>
                <a:gd name="connsiteX8" fmla="*/ 5022 w 21600"/>
                <a:gd name="connsiteY8" fmla="*/ 9705 h 21600"/>
                <a:gd name="connsiteX9" fmla="*/ 7602 w 21600"/>
                <a:gd name="connsiteY9" fmla="*/ 8382 h 21600"/>
                <a:gd name="connsiteX10" fmla="*/ 0 w 21600"/>
                <a:gd name="connsiteY10" fmla="*/ 3890 h 21600"/>
                <a:gd name="connsiteX11" fmla="*/ 8472 w 21600"/>
                <a:gd name="connsiteY11" fmla="*/ 0 h 216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022 w 21600"/>
                <a:gd name="connsiteY8" fmla="*/ 9705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635 w 21600"/>
                <a:gd name="connsiteY8" fmla="*/ 9600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635 w 21600"/>
                <a:gd name="connsiteY8" fmla="*/ 9600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635 w 21600"/>
                <a:gd name="connsiteY8" fmla="*/ 9600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0012 w 21600"/>
                <a:gd name="connsiteY6" fmla="*/ 14915 h 33195"/>
                <a:gd name="connsiteX7" fmla="*/ 12222 w 21600"/>
                <a:gd name="connsiteY7" fmla="*/ 13987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1270 w 21600"/>
                <a:gd name="connsiteY6" fmla="*/ 28800 h 33195"/>
                <a:gd name="connsiteX7" fmla="*/ 12222 w 21600"/>
                <a:gd name="connsiteY7" fmla="*/ 13987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1270 w 21600"/>
                <a:gd name="connsiteY6" fmla="*/ 28800 h 33195"/>
                <a:gd name="connsiteX7" fmla="*/ 6574 w 21600"/>
                <a:gd name="connsiteY7" fmla="*/ 26400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1270 w 21600"/>
                <a:gd name="connsiteY6" fmla="*/ 28800 h 33195"/>
                <a:gd name="connsiteX7" fmla="*/ 6574 w 21600"/>
                <a:gd name="connsiteY7" fmla="*/ 26400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1270 w 21600"/>
                <a:gd name="connsiteY6" fmla="*/ 28800 h 31200"/>
                <a:gd name="connsiteX7" fmla="*/ 5635 w 21600"/>
                <a:gd name="connsiteY7" fmla="*/ 9600 h 31200"/>
                <a:gd name="connsiteX8" fmla="*/ 939 w 21600"/>
                <a:gd name="connsiteY8" fmla="*/ 31200 h 31200"/>
                <a:gd name="connsiteX9" fmla="*/ 0 w 21600"/>
                <a:gd name="connsiteY9" fmla="*/ 3890 h 31200"/>
                <a:gd name="connsiteX10" fmla="*/ 8472 w 21600"/>
                <a:gd name="connsiteY10" fmla="*/ 0 h 31200"/>
                <a:gd name="connsiteX0" fmla="*/ 11270 w 21600"/>
                <a:gd name="connsiteY0" fmla="*/ 28800 h 31680"/>
                <a:gd name="connsiteX1" fmla="*/ 5635 w 21600"/>
                <a:gd name="connsiteY1" fmla="*/ 9600 h 31680"/>
                <a:gd name="connsiteX2" fmla="*/ 939 w 21600"/>
                <a:gd name="connsiteY2" fmla="*/ 31200 h 31680"/>
                <a:gd name="connsiteX3" fmla="*/ 0 w 21600"/>
                <a:gd name="connsiteY3" fmla="*/ 3890 h 31680"/>
                <a:gd name="connsiteX4" fmla="*/ 8472 w 21600"/>
                <a:gd name="connsiteY4" fmla="*/ 0 h 31680"/>
                <a:gd name="connsiteX5" fmla="*/ 12860 w 21600"/>
                <a:gd name="connsiteY5" fmla="*/ 6080 h 31680"/>
                <a:gd name="connsiteX6" fmla="*/ 11050 w 21600"/>
                <a:gd name="connsiteY6" fmla="*/ 6797 h 31680"/>
                <a:gd name="connsiteX7" fmla="*/ 16577 w 21600"/>
                <a:gd name="connsiteY7" fmla="*/ 12007 h 31680"/>
                <a:gd name="connsiteX8" fmla="*/ 14767 w 21600"/>
                <a:gd name="connsiteY8" fmla="*/ 12877 h 31680"/>
                <a:gd name="connsiteX9" fmla="*/ 21600 w 21600"/>
                <a:gd name="connsiteY9" fmla="*/ 21600 h 31680"/>
                <a:gd name="connsiteX10" fmla="*/ 12397 w 21600"/>
                <a:gd name="connsiteY10" fmla="*/ 31680 h 31680"/>
                <a:gd name="connsiteX0" fmla="*/ 11270 w 21600"/>
                <a:gd name="connsiteY0" fmla="*/ 28800 h 31200"/>
                <a:gd name="connsiteX1" fmla="*/ 5635 w 21600"/>
                <a:gd name="connsiteY1" fmla="*/ 9600 h 31200"/>
                <a:gd name="connsiteX2" fmla="*/ 939 w 21600"/>
                <a:gd name="connsiteY2" fmla="*/ 31200 h 31200"/>
                <a:gd name="connsiteX3" fmla="*/ 0 w 21600"/>
                <a:gd name="connsiteY3" fmla="*/ 3890 h 31200"/>
                <a:gd name="connsiteX4" fmla="*/ 8472 w 21600"/>
                <a:gd name="connsiteY4" fmla="*/ 0 h 31200"/>
                <a:gd name="connsiteX5" fmla="*/ 12860 w 21600"/>
                <a:gd name="connsiteY5" fmla="*/ 6080 h 31200"/>
                <a:gd name="connsiteX6" fmla="*/ 11050 w 21600"/>
                <a:gd name="connsiteY6" fmla="*/ 6797 h 31200"/>
                <a:gd name="connsiteX7" fmla="*/ 16577 w 21600"/>
                <a:gd name="connsiteY7" fmla="*/ 12007 h 31200"/>
                <a:gd name="connsiteX8" fmla="*/ 14767 w 21600"/>
                <a:gd name="connsiteY8" fmla="*/ 12877 h 31200"/>
                <a:gd name="connsiteX9" fmla="*/ 21600 w 21600"/>
                <a:gd name="connsiteY9" fmla="*/ 21600 h 31200"/>
                <a:gd name="connsiteX10" fmla="*/ 12209 w 21600"/>
                <a:gd name="connsiteY10" fmla="*/ 31200 h 31200"/>
                <a:gd name="connsiteX0" fmla="*/ 11270 w 21600"/>
                <a:gd name="connsiteY0" fmla="*/ 28800 h 31200"/>
                <a:gd name="connsiteX1" fmla="*/ 5635 w 21600"/>
                <a:gd name="connsiteY1" fmla="*/ 9600 h 31200"/>
                <a:gd name="connsiteX2" fmla="*/ 939 w 21600"/>
                <a:gd name="connsiteY2" fmla="*/ 31200 h 31200"/>
                <a:gd name="connsiteX3" fmla="*/ 0 w 21600"/>
                <a:gd name="connsiteY3" fmla="*/ 3890 h 31200"/>
                <a:gd name="connsiteX4" fmla="*/ 8472 w 21600"/>
                <a:gd name="connsiteY4" fmla="*/ 0 h 31200"/>
                <a:gd name="connsiteX5" fmla="*/ 12860 w 21600"/>
                <a:gd name="connsiteY5" fmla="*/ 6080 h 31200"/>
                <a:gd name="connsiteX6" fmla="*/ 11050 w 21600"/>
                <a:gd name="connsiteY6" fmla="*/ 6797 h 31200"/>
                <a:gd name="connsiteX7" fmla="*/ 16577 w 21600"/>
                <a:gd name="connsiteY7" fmla="*/ 12007 h 31200"/>
                <a:gd name="connsiteX8" fmla="*/ 14767 w 21600"/>
                <a:gd name="connsiteY8" fmla="*/ 12877 h 31200"/>
                <a:gd name="connsiteX9" fmla="*/ 21600 w 21600"/>
                <a:gd name="connsiteY9" fmla="*/ 21600 h 31200"/>
                <a:gd name="connsiteX10" fmla="*/ 12209 w 21600"/>
                <a:gd name="connsiteY10" fmla="*/ 31200 h 31200"/>
                <a:gd name="connsiteX0" fmla="*/ 11270 w 21600"/>
                <a:gd name="connsiteY0" fmla="*/ 28800 h 31200"/>
                <a:gd name="connsiteX1" fmla="*/ 5635 w 21600"/>
                <a:gd name="connsiteY1" fmla="*/ 9600 h 31200"/>
                <a:gd name="connsiteX2" fmla="*/ 939 w 21600"/>
                <a:gd name="connsiteY2" fmla="*/ 31200 h 31200"/>
                <a:gd name="connsiteX3" fmla="*/ 0 w 21600"/>
                <a:gd name="connsiteY3" fmla="*/ 3890 h 31200"/>
                <a:gd name="connsiteX4" fmla="*/ 8472 w 21600"/>
                <a:gd name="connsiteY4" fmla="*/ 0 h 31200"/>
                <a:gd name="connsiteX5" fmla="*/ 12860 w 21600"/>
                <a:gd name="connsiteY5" fmla="*/ 6080 h 31200"/>
                <a:gd name="connsiteX6" fmla="*/ 11050 w 21600"/>
                <a:gd name="connsiteY6" fmla="*/ 6797 h 31200"/>
                <a:gd name="connsiteX7" fmla="*/ 16577 w 21600"/>
                <a:gd name="connsiteY7" fmla="*/ 12007 h 31200"/>
                <a:gd name="connsiteX8" fmla="*/ 14767 w 21600"/>
                <a:gd name="connsiteY8" fmla="*/ 12877 h 31200"/>
                <a:gd name="connsiteX9" fmla="*/ 21600 w 21600"/>
                <a:gd name="connsiteY9" fmla="*/ 21600 h 31200"/>
                <a:gd name="connsiteX0" fmla="*/ 5635 w 21600"/>
                <a:gd name="connsiteY0" fmla="*/ 9600 h 31200"/>
                <a:gd name="connsiteX1" fmla="*/ 939 w 21600"/>
                <a:gd name="connsiteY1" fmla="*/ 31200 h 31200"/>
                <a:gd name="connsiteX2" fmla="*/ 0 w 21600"/>
                <a:gd name="connsiteY2" fmla="*/ 3890 h 31200"/>
                <a:gd name="connsiteX3" fmla="*/ 8472 w 21600"/>
                <a:gd name="connsiteY3" fmla="*/ 0 h 31200"/>
                <a:gd name="connsiteX4" fmla="*/ 12860 w 21600"/>
                <a:gd name="connsiteY4" fmla="*/ 6080 h 31200"/>
                <a:gd name="connsiteX5" fmla="*/ 11050 w 21600"/>
                <a:gd name="connsiteY5" fmla="*/ 6797 h 31200"/>
                <a:gd name="connsiteX6" fmla="*/ 16577 w 21600"/>
                <a:gd name="connsiteY6" fmla="*/ 12007 h 31200"/>
                <a:gd name="connsiteX7" fmla="*/ 14767 w 21600"/>
                <a:gd name="connsiteY7" fmla="*/ 12877 h 31200"/>
                <a:gd name="connsiteX8" fmla="*/ 21600 w 21600"/>
                <a:gd name="connsiteY8" fmla="*/ 21600 h 31200"/>
                <a:gd name="connsiteX0" fmla="*/ 939 w 21600"/>
                <a:gd name="connsiteY0" fmla="*/ 31200 h 31200"/>
                <a:gd name="connsiteX1" fmla="*/ 0 w 21600"/>
                <a:gd name="connsiteY1" fmla="*/ 3890 h 31200"/>
                <a:gd name="connsiteX2" fmla="*/ 8472 w 21600"/>
                <a:gd name="connsiteY2" fmla="*/ 0 h 31200"/>
                <a:gd name="connsiteX3" fmla="*/ 12860 w 21600"/>
                <a:gd name="connsiteY3" fmla="*/ 6080 h 31200"/>
                <a:gd name="connsiteX4" fmla="*/ 11050 w 21600"/>
                <a:gd name="connsiteY4" fmla="*/ 6797 h 31200"/>
                <a:gd name="connsiteX5" fmla="*/ 16577 w 21600"/>
                <a:gd name="connsiteY5" fmla="*/ 12007 h 31200"/>
                <a:gd name="connsiteX6" fmla="*/ 14767 w 21600"/>
                <a:gd name="connsiteY6" fmla="*/ 12877 h 31200"/>
                <a:gd name="connsiteX7" fmla="*/ 21600 w 21600"/>
                <a:gd name="connsiteY7" fmla="*/ 21600 h 31200"/>
                <a:gd name="connsiteX0" fmla="*/ 0 w 21600"/>
                <a:gd name="connsiteY0" fmla="*/ 3890 h 21600"/>
                <a:gd name="connsiteX1" fmla="*/ 8472 w 21600"/>
                <a:gd name="connsiteY1" fmla="*/ 0 h 21600"/>
                <a:gd name="connsiteX2" fmla="*/ 12860 w 21600"/>
                <a:gd name="connsiteY2" fmla="*/ 6080 h 21600"/>
                <a:gd name="connsiteX3" fmla="*/ 11050 w 21600"/>
                <a:gd name="connsiteY3" fmla="*/ 6797 h 21600"/>
                <a:gd name="connsiteX4" fmla="*/ 16577 w 21600"/>
                <a:gd name="connsiteY4" fmla="*/ 12007 h 21600"/>
                <a:gd name="connsiteX5" fmla="*/ 14767 w 21600"/>
                <a:gd name="connsiteY5" fmla="*/ 12877 h 21600"/>
                <a:gd name="connsiteX6" fmla="*/ 21600 w 21600"/>
                <a:gd name="connsiteY6" fmla="*/ 21600 h 21600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6" fmla="*/ 0 w 13128"/>
                <a:gd name="connsiteY6" fmla="*/ 0 h 21600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6" fmla="*/ 1127 w 13128"/>
                <a:gd name="connsiteY6" fmla="*/ 2880 h 21600"/>
                <a:gd name="connsiteX0" fmla="*/ 0 w 13467"/>
                <a:gd name="connsiteY0" fmla="*/ 0 h 21809"/>
                <a:gd name="connsiteX1" fmla="*/ 4388 w 13467"/>
                <a:gd name="connsiteY1" fmla="*/ 6080 h 21809"/>
                <a:gd name="connsiteX2" fmla="*/ 2578 w 13467"/>
                <a:gd name="connsiteY2" fmla="*/ 6797 h 21809"/>
                <a:gd name="connsiteX3" fmla="*/ 8105 w 13467"/>
                <a:gd name="connsiteY3" fmla="*/ 12007 h 21809"/>
                <a:gd name="connsiteX4" fmla="*/ 6295 w 13467"/>
                <a:gd name="connsiteY4" fmla="*/ 12877 h 21809"/>
                <a:gd name="connsiteX5" fmla="*/ 13128 w 13467"/>
                <a:gd name="connsiteY5" fmla="*/ 21600 h 21809"/>
                <a:gd name="connsiteX6" fmla="*/ 8432 w 13467"/>
                <a:gd name="connsiteY6" fmla="*/ 14400 h 21809"/>
                <a:gd name="connsiteX7" fmla="*/ 1127 w 13467"/>
                <a:gd name="connsiteY7" fmla="*/ 2880 h 21809"/>
                <a:gd name="connsiteX0" fmla="*/ 0 w 13467"/>
                <a:gd name="connsiteY0" fmla="*/ 0 h 21809"/>
                <a:gd name="connsiteX1" fmla="*/ 4388 w 13467"/>
                <a:gd name="connsiteY1" fmla="*/ 6080 h 21809"/>
                <a:gd name="connsiteX2" fmla="*/ 2578 w 13467"/>
                <a:gd name="connsiteY2" fmla="*/ 6797 h 21809"/>
                <a:gd name="connsiteX3" fmla="*/ 8105 w 13467"/>
                <a:gd name="connsiteY3" fmla="*/ 12007 h 21809"/>
                <a:gd name="connsiteX4" fmla="*/ 6295 w 13467"/>
                <a:gd name="connsiteY4" fmla="*/ 12877 h 21809"/>
                <a:gd name="connsiteX5" fmla="*/ 13128 w 13467"/>
                <a:gd name="connsiteY5" fmla="*/ 21600 h 21809"/>
                <a:gd name="connsiteX6" fmla="*/ 8432 w 13467"/>
                <a:gd name="connsiteY6" fmla="*/ 14400 h 21809"/>
                <a:gd name="connsiteX7" fmla="*/ 1127 w 13467"/>
                <a:gd name="connsiteY7" fmla="*/ 2880 h 21809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6" fmla="*/ 1127 w 13128"/>
                <a:gd name="connsiteY6" fmla="*/ 288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28" h="21600">
                  <a:moveTo>
                    <a:pt x="0" y="0"/>
                  </a:moveTo>
                  <a:lnTo>
                    <a:pt x="4388" y="6080"/>
                  </a:lnTo>
                  <a:lnTo>
                    <a:pt x="2578" y="6797"/>
                  </a:lnTo>
                  <a:lnTo>
                    <a:pt x="8105" y="12007"/>
                  </a:lnTo>
                  <a:lnTo>
                    <a:pt x="6295" y="12877"/>
                  </a:lnTo>
                  <a:lnTo>
                    <a:pt x="13128" y="21600"/>
                  </a:lnTo>
                  <a:cubicBezTo>
                    <a:pt x="12267" y="19934"/>
                    <a:pt x="3627" y="6780"/>
                    <a:pt x="1127" y="2880"/>
                  </a:cubicBezTo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flipV="1">
              <a:off x="6680201" y="4577431"/>
              <a:ext cx="304800" cy="223169"/>
            </a:xfrm>
            <a:custGeom>
              <a:avLst/>
              <a:gdLst>
                <a:gd name="connsiteX0" fmla="*/ 8472 w 21600"/>
                <a:gd name="connsiteY0" fmla="*/ 0 h 21600"/>
                <a:gd name="connsiteX1" fmla="*/ 12860 w 21600"/>
                <a:gd name="connsiteY1" fmla="*/ 6080 h 21600"/>
                <a:gd name="connsiteX2" fmla="*/ 11050 w 21600"/>
                <a:gd name="connsiteY2" fmla="*/ 6797 h 21600"/>
                <a:gd name="connsiteX3" fmla="*/ 16577 w 21600"/>
                <a:gd name="connsiteY3" fmla="*/ 12007 h 21600"/>
                <a:gd name="connsiteX4" fmla="*/ 14767 w 21600"/>
                <a:gd name="connsiteY4" fmla="*/ 12877 h 21600"/>
                <a:gd name="connsiteX5" fmla="*/ 21600 w 21600"/>
                <a:gd name="connsiteY5" fmla="*/ 21600 h 21600"/>
                <a:gd name="connsiteX6" fmla="*/ 10012 w 21600"/>
                <a:gd name="connsiteY6" fmla="*/ 14915 h 21600"/>
                <a:gd name="connsiteX7" fmla="*/ 12222 w 21600"/>
                <a:gd name="connsiteY7" fmla="*/ 13987 h 21600"/>
                <a:gd name="connsiteX8" fmla="*/ 5022 w 21600"/>
                <a:gd name="connsiteY8" fmla="*/ 9705 h 21600"/>
                <a:gd name="connsiteX9" fmla="*/ 7602 w 21600"/>
                <a:gd name="connsiteY9" fmla="*/ 8382 h 21600"/>
                <a:gd name="connsiteX10" fmla="*/ 0 w 21600"/>
                <a:gd name="connsiteY10" fmla="*/ 3890 h 21600"/>
                <a:gd name="connsiteX11" fmla="*/ 8472 w 21600"/>
                <a:gd name="connsiteY11" fmla="*/ 0 h 216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022 w 21600"/>
                <a:gd name="connsiteY8" fmla="*/ 9705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635 w 21600"/>
                <a:gd name="connsiteY8" fmla="*/ 9600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635 w 21600"/>
                <a:gd name="connsiteY8" fmla="*/ 9600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635 w 21600"/>
                <a:gd name="connsiteY8" fmla="*/ 9600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0012 w 21600"/>
                <a:gd name="connsiteY6" fmla="*/ 14915 h 33195"/>
                <a:gd name="connsiteX7" fmla="*/ 12222 w 21600"/>
                <a:gd name="connsiteY7" fmla="*/ 13987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1270 w 21600"/>
                <a:gd name="connsiteY6" fmla="*/ 28800 h 33195"/>
                <a:gd name="connsiteX7" fmla="*/ 12222 w 21600"/>
                <a:gd name="connsiteY7" fmla="*/ 13987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1270 w 21600"/>
                <a:gd name="connsiteY6" fmla="*/ 28800 h 33195"/>
                <a:gd name="connsiteX7" fmla="*/ 6574 w 21600"/>
                <a:gd name="connsiteY7" fmla="*/ 26400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1270 w 21600"/>
                <a:gd name="connsiteY6" fmla="*/ 28800 h 33195"/>
                <a:gd name="connsiteX7" fmla="*/ 6574 w 21600"/>
                <a:gd name="connsiteY7" fmla="*/ 26400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1270 w 21600"/>
                <a:gd name="connsiteY6" fmla="*/ 28800 h 31200"/>
                <a:gd name="connsiteX7" fmla="*/ 5635 w 21600"/>
                <a:gd name="connsiteY7" fmla="*/ 9600 h 31200"/>
                <a:gd name="connsiteX8" fmla="*/ 939 w 21600"/>
                <a:gd name="connsiteY8" fmla="*/ 31200 h 31200"/>
                <a:gd name="connsiteX9" fmla="*/ 0 w 21600"/>
                <a:gd name="connsiteY9" fmla="*/ 3890 h 31200"/>
                <a:gd name="connsiteX10" fmla="*/ 8472 w 21600"/>
                <a:gd name="connsiteY10" fmla="*/ 0 h 31200"/>
                <a:gd name="connsiteX0" fmla="*/ 11270 w 21600"/>
                <a:gd name="connsiteY0" fmla="*/ 28800 h 31680"/>
                <a:gd name="connsiteX1" fmla="*/ 5635 w 21600"/>
                <a:gd name="connsiteY1" fmla="*/ 9600 h 31680"/>
                <a:gd name="connsiteX2" fmla="*/ 939 w 21600"/>
                <a:gd name="connsiteY2" fmla="*/ 31200 h 31680"/>
                <a:gd name="connsiteX3" fmla="*/ 0 w 21600"/>
                <a:gd name="connsiteY3" fmla="*/ 3890 h 31680"/>
                <a:gd name="connsiteX4" fmla="*/ 8472 w 21600"/>
                <a:gd name="connsiteY4" fmla="*/ 0 h 31680"/>
                <a:gd name="connsiteX5" fmla="*/ 12860 w 21600"/>
                <a:gd name="connsiteY5" fmla="*/ 6080 h 31680"/>
                <a:gd name="connsiteX6" fmla="*/ 11050 w 21600"/>
                <a:gd name="connsiteY6" fmla="*/ 6797 h 31680"/>
                <a:gd name="connsiteX7" fmla="*/ 16577 w 21600"/>
                <a:gd name="connsiteY7" fmla="*/ 12007 h 31680"/>
                <a:gd name="connsiteX8" fmla="*/ 14767 w 21600"/>
                <a:gd name="connsiteY8" fmla="*/ 12877 h 31680"/>
                <a:gd name="connsiteX9" fmla="*/ 21600 w 21600"/>
                <a:gd name="connsiteY9" fmla="*/ 21600 h 31680"/>
                <a:gd name="connsiteX10" fmla="*/ 12397 w 21600"/>
                <a:gd name="connsiteY10" fmla="*/ 31680 h 31680"/>
                <a:gd name="connsiteX0" fmla="*/ 11270 w 21600"/>
                <a:gd name="connsiteY0" fmla="*/ 28800 h 31200"/>
                <a:gd name="connsiteX1" fmla="*/ 5635 w 21600"/>
                <a:gd name="connsiteY1" fmla="*/ 9600 h 31200"/>
                <a:gd name="connsiteX2" fmla="*/ 939 w 21600"/>
                <a:gd name="connsiteY2" fmla="*/ 31200 h 31200"/>
                <a:gd name="connsiteX3" fmla="*/ 0 w 21600"/>
                <a:gd name="connsiteY3" fmla="*/ 3890 h 31200"/>
                <a:gd name="connsiteX4" fmla="*/ 8472 w 21600"/>
                <a:gd name="connsiteY4" fmla="*/ 0 h 31200"/>
                <a:gd name="connsiteX5" fmla="*/ 12860 w 21600"/>
                <a:gd name="connsiteY5" fmla="*/ 6080 h 31200"/>
                <a:gd name="connsiteX6" fmla="*/ 11050 w 21600"/>
                <a:gd name="connsiteY6" fmla="*/ 6797 h 31200"/>
                <a:gd name="connsiteX7" fmla="*/ 16577 w 21600"/>
                <a:gd name="connsiteY7" fmla="*/ 12007 h 31200"/>
                <a:gd name="connsiteX8" fmla="*/ 14767 w 21600"/>
                <a:gd name="connsiteY8" fmla="*/ 12877 h 31200"/>
                <a:gd name="connsiteX9" fmla="*/ 21600 w 21600"/>
                <a:gd name="connsiteY9" fmla="*/ 21600 h 31200"/>
                <a:gd name="connsiteX10" fmla="*/ 12209 w 21600"/>
                <a:gd name="connsiteY10" fmla="*/ 31200 h 31200"/>
                <a:gd name="connsiteX0" fmla="*/ 11270 w 21600"/>
                <a:gd name="connsiteY0" fmla="*/ 28800 h 31200"/>
                <a:gd name="connsiteX1" fmla="*/ 5635 w 21600"/>
                <a:gd name="connsiteY1" fmla="*/ 9600 h 31200"/>
                <a:gd name="connsiteX2" fmla="*/ 939 w 21600"/>
                <a:gd name="connsiteY2" fmla="*/ 31200 h 31200"/>
                <a:gd name="connsiteX3" fmla="*/ 0 w 21600"/>
                <a:gd name="connsiteY3" fmla="*/ 3890 h 31200"/>
                <a:gd name="connsiteX4" fmla="*/ 8472 w 21600"/>
                <a:gd name="connsiteY4" fmla="*/ 0 h 31200"/>
                <a:gd name="connsiteX5" fmla="*/ 12860 w 21600"/>
                <a:gd name="connsiteY5" fmla="*/ 6080 h 31200"/>
                <a:gd name="connsiteX6" fmla="*/ 11050 w 21600"/>
                <a:gd name="connsiteY6" fmla="*/ 6797 h 31200"/>
                <a:gd name="connsiteX7" fmla="*/ 16577 w 21600"/>
                <a:gd name="connsiteY7" fmla="*/ 12007 h 31200"/>
                <a:gd name="connsiteX8" fmla="*/ 14767 w 21600"/>
                <a:gd name="connsiteY8" fmla="*/ 12877 h 31200"/>
                <a:gd name="connsiteX9" fmla="*/ 21600 w 21600"/>
                <a:gd name="connsiteY9" fmla="*/ 21600 h 31200"/>
                <a:gd name="connsiteX10" fmla="*/ 12209 w 21600"/>
                <a:gd name="connsiteY10" fmla="*/ 31200 h 31200"/>
                <a:gd name="connsiteX0" fmla="*/ 11270 w 21600"/>
                <a:gd name="connsiteY0" fmla="*/ 28800 h 31200"/>
                <a:gd name="connsiteX1" fmla="*/ 5635 w 21600"/>
                <a:gd name="connsiteY1" fmla="*/ 9600 h 31200"/>
                <a:gd name="connsiteX2" fmla="*/ 939 w 21600"/>
                <a:gd name="connsiteY2" fmla="*/ 31200 h 31200"/>
                <a:gd name="connsiteX3" fmla="*/ 0 w 21600"/>
                <a:gd name="connsiteY3" fmla="*/ 3890 h 31200"/>
                <a:gd name="connsiteX4" fmla="*/ 8472 w 21600"/>
                <a:gd name="connsiteY4" fmla="*/ 0 h 31200"/>
                <a:gd name="connsiteX5" fmla="*/ 12860 w 21600"/>
                <a:gd name="connsiteY5" fmla="*/ 6080 h 31200"/>
                <a:gd name="connsiteX6" fmla="*/ 11050 w 21600"/>
                <a:gd name="connsiteY6" fmla="*/ 6797 h 31200"/>
                <a:gd name="connsiteX7" fmla="*/ 16577 w 21600"/>
                <a:gd name="connsiteY7" fmla="*/ 12007 h 31200"/>
                <a:gd name="connsiteX8" fmla="*/ 14767 w 21600"/>
                <a:gd name="connsiteY8" fmla="*/ 12877 h 31200"/>
                <a:gd name="connsiteX9" fmla="*/ 21600 w 21600"/>
                <a:gd name="connsiteY9" fmla="*/ 21600 h 31200"/>
                <a:gd name="connsiteX0" fmla="*/ 5635 w 21600"/>
                <a:gd name="connsiteY0" fmla="*/ 9600 h 31200"/>
                <a:gd name="connsiteX1" fmla="*/ 939 w 21600"/>
                <a:gd name="connsiteY1" fmla="*/ 31200 h 31200"/>
                <a:gd name="connsiteX2" fmla="*/ 0 w 21600"/>
                <a:gd name="connsiteY2" fmla="*/ 3890 h 31200"/>
                <a:gd name="connsiteX3" fmla="*/ 8472 w 21600"/>
                <a:gd name="connsiteY3" fmla="*/ 0 h 31200"/>
                <a:gd name="connsiteX4" fmla="*/ 12860 w 21600"/>
                <a:gd name="connsiteY4" fmla="*/ 6080 h 31200"/>
                <a:gd name="connsiteX5" fmla="*/ 11050 w 21600"/>
                <a:gd name="connsiteY5" fmla="*/ 6797 h 31200"/>
                <a:gd name="connsiteX6" fmla="*/ 16577 w 21600"/>
                <a:gd name="connsiteY6" fmla="*/ 12007 h 31200"/>
                <a:gd name="connsiteX7" fmla="*/ 14767 w 21600"/>
                <a:gd name="connsiteY7" fmla="*/ 12877 h 31200"/>
                <a:gd name="connsiteX8" fmla="*/ 21600 w 21600"/>
                <a:gd name="connsiteY8" fmla="*/ 21600 h 31200"/>
                <a:gd name="connsiteX0" fmla="*/ 939 w 21600"/>
                <a:gd name="connsiteY0" fmla="*/ 31200 h 31200"/>
                <a:gd name="connsiteX1" fmla="*/ 0 w 21600"/>
                <a:gd name="connsiteY1" fmla="*/ 3890 h 31200"/>
                <a:gd name="connsiteX2" fmla="*/ 8472 w 21600"/>
                <a:gd name="connsiteY2" fmla="*/ 0 h 31200"/>
                <a:gd name="connsiteX3" fmla="*/ 12860 w 21600"/>
                <a:gd name="connsiteY3" fmla="*/ 6080 h 31200"/>
                <a:gd name="connsiteX4" fmla="*/ 11050 w 21600"/>
                <a:gd name="connsiteY4" fmla="*/ 6797 h 31200"/>
                <a:gd name="connsiteX5" fmla="*/ 16577 w 21600"/>
                <a:gd name="connsiteY5" fmla="*/ 12007 h 31200"/>
                <a:gd name="connsiteX6" fmla="*/ 14767 w 21600"/>
                <a:gd name="connsiteY6" fmla="*/ 12877 h 31200"/>
                <a:gd name="connsiteX7" fmla="*/ 21600 w 21600"/>
                <a:gd name="connsiteY7" fmla="*/ 21600 h 31200"/>
                <a:gd name="connsiteX0" fmla="*/ 0 w 21600"/>
                <a:gd name="connsiteY0" fmla="*/ 3890 h 21600"/>
                <a:gd name="connsiteX1" fmla="*/ 8472 w 21600"/>
                <a:gd name="connsiteY1" fmla="*/ 0 h 21600"/>
                <a:gd name="connsiteX2" fmla="*/ 12860 w 21600"/>
                <a:gd name="connsiteY2" fmla="*/ 6080 h 21600"/>
                <a:gd name="connsiteX3" fmla="*/ 11050 w 21600"/>
                <a:gd name="connsiteY3" fmla="*/ 6797 h 21600"/>
                <a:gd name="connsiteX4" fmla="*/ 16577 w 21600"/>
                <a:gd name="connsiteY4" fmla="*/ 12007 h 21600"/>
                <a:gd name="connsiteX5" fmla="*/ 14767 w 21600"/>
                <a:gd name="connsiteY5" fmla="*/ 12877 h 21600"/>
                <a:gd name="connsiteX6" fmla="*/ 21600 w 21600"/>
                <a:gd name="connsiteY6" fmla="*/ 21600 h 21600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6" fmla="*/ 0 w 13128"/>
                <a:gd name="connsiteY6" fmla="*/ 0 h 21600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6" fmla="*/ 1127 w 13128"/>
                <a:gd name="connsiteY6" fmla="*/ 2880 h 21600"/>
                <a:gd name="connsiteX0" fmla="*/ 0 w 13467"/>
                <a:gd name="connsiteY0" fmla="*/ 0 h 21809"/>
                <a:gd name="connsiteX1" fmla="*/ 4388 w 13467"/>
                <a:gd name="connsiteY1" fmla="*/ 6080 h 21809"/>
                <a:gd name="connsiteX2" fmla="*/ 2578 w 13467"/>
                <a:gd name="connsiteY2" fmla="*/ 6797 h 21809"/>
                <a:gd name="connsiteX3" fmla="*/ 8105 w 13467"/>
                <a:gd name="connsiteY3" fmla="*/ 12007 h 21809"/>
                <a:gd name="connsiteX4" fmla="*/ 6295 w 13467"/>
                <a:gd name="connsiteY4" fmla="*/ 12877 h 21809"/>
                <a:gd name="connsiteX5" fmla="*/ 13128 w 13467"/>
                <a:gd name="connsiteY5" fmla="*/ 21600 h 21809"/>
                <a:gd name="connsiteX6" fmla="*/ 8432 w 13467"/>
                <a:gd name="connsiteY6" fmla="*/ 14400 h 21809"/>
                <a:gd name="connsiteX7" fmla="*/ 1127 w 13467"/>
                <a:gd name="connsiteY7" fmla="*/ 2880 h 21809"/>
                <a:gd name="connsiteX0" fmla="*/ 0 w 13467"/>
                <a:gd name="connsiteY0" fmla="*/ 0 h 21809"/>
                <a:gd name="connsiteX1" fmla="*/ 4388 w 13467"/>
                <a:gd name="connsiteY1" fmla="*/ 6080 h 21809"/>
                <a:gd name="connsiteX2" fmla="*/ 2578 w 13467"/>
                <a:gd name="connsiteY2" fmla="*/ 6797 h 21809"/>
                <a:gd name="connsiteX3" fmla="*/ 8105 w 13467"/>
                <a:gd name="connsiteY3" fmla="*/ 12007 h 21809"/>
                <a:gd name="connsiteX4" fmla="*/ 6295 w 13467"/>
                <a:gd name="connsiteY4" fmla="*/ 12877 h 21809"/>
                <a:gd name="connsiteX5" fmla="*/ 13128 w 13467"/>
                <a:gd name="connsiteY5" fmla="*/ 21600 h 21809"/>
                <a:gd name="connsiteX6" fmla="*/ 8432 w 13467"/>
                <a:gd name="connsiteY6" fmla="*/ 14400 h 21809"/>
                <a:gd name="connsiteX7" fmla="*/ 1127 w 13467"/>
                <a:gd name="connsiteY7" fmla="*/ 2880 h 21809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6" fmla="*/ 1127 w 13128"/>
                <a:gd name="connsiteY6" fmla="*/ 288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28" h="21600">
                  <a:moveTo>
                    <a:pt x="0" y="0"/>
                  </a:moveTo>
                  <a:lnTo>
                    <a:pt x="4388" y="6080"/>
                  </a:lnTo>
                  <a:lnTo>
                    <a:pt x="2578" y="6797"/>
                  </a:lnTo>
                  <a:lnTo>
                    <a:pt x="8105" y="12007"/>
                  </a:lnTo>
                  <a:lnTo>
                    <a:pt x="6295" y="12877"/>
                  </a:lnTo>
                  <a:lnTo>
                    <a:pt x="13128" y="21600"/>
                  </a:lnTo>
                  <a:cubicBezTo>
                    <a:pt x="12267" y="19934"/>
                    <a:pt x="3627" y="6780"/>
                    <a:pt x="1127" y="2880"/>
                  </a:cubicBezTo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10200" y="4575737"/>
              <a:ext cx="381000" cy="1111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900" dirty="0" smtClean="0">
                  <a:latin typeface="Arial Narrow" pitchFamily="34" charset="0"/>
                </a:rPr>
                <a:t>MODEM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84600" y="4575737"/>
              <a:ext cx="381000" cy="1111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900" dirty="0" smtClean="0">
                  <a:latin typeface="Arial Narrow" pitchFamily="34" charset="0"/>
                </a:rPr>
                <a:t>MODEM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85000" y="4575737"/>
              <a:ext cx="381000" cy="1111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900" dirty="0" smtClean="0">
                  <a:latin typeface="Arial Narrow" pitchFamily="34" charset="0"/>
                </a:rPr>
                <a:t>MODEM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52870" y="4575737"/>
              <a:ext cx="381000" cy="1111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900" dirty="0" smtClean="0">
                  <a:latin typeface="Arial Narrow" pitchFamily="34" charset="0"/>
                </a:rPr>
                <a:t>MODEM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24" name="Cloud 23"/>
            <p:cNvSpPr/>
            <p:nvPr/>
          </p:nvSpPr>
          <p:spPr>
            <a:xfrm>
              <a:off x="3124200" y="3200400"/>
              <a:ext cx="3048000" cy="533400"/>
            </a:xfrm>
            <a:prstGeom prst="cloud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Internet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43200" y="1986632"/>
              <a:ext cx="304800" cy="76200"/>
            </a:xfrm>
            <a:prstGeom prst="rect">
              <a:avLst/>
            </a:prstGeom>
            <a:gradFill>
              <a:gsLst>
                <a:gs pos="0">
                  <a:sysClr val="window" lastClr="FFFFFF">
                    <a:lumMod val="7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rgbClr val="EEECE1">
                    <a:lumMod val="75000"/>
                  </a:srgbClr>
                </a:gs>
              </a:gsLst>
              <a:path path="rect">
                <a:fillToRect l="50000" t="50000" r="50000" b="50000"/>
              </a:path>
            </a:gra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flipV="1">
              <a:off x="2514601" y="2062831"/>
              <a:ext cx="304800" cy="223169"/>
            </a:xfrm>
            <a:custGeom>
              <a:avLst/>
              <a:gdLst>
                <a:gd name="connsiteX0" fmla="*/ 8472 w 21600"/>
                <a:gd name="connsiteY0" fmla="*/ 0 h 21600"/>
                <a:gd name="connsiteX1" fmla="*/ 12860 w 21600"/>
                <a:gd name="connsiteY1" fmla="*/ 6080 h 21600"/>
                <a:gd name="connsiteX2" fmla="*/ 11050 w 21600"/>
                <a:gd name="connsiteY2" fmla="*/ 6797 h 21600"/>
                <a:gd name="connsiteX3" fmla="*/ 16577 w 21600"/>
                <a:gd name="connsiteY3" fmla="*/ 12007 h 21600"/>
                <a:gd name="connsiteX4" fmla="*/ 14767 w 21600"/>
                <a:gd name="connsiteY4" fmla="*/ 12877 h 21600"/>
                <a:gd name="connsiteX5" fmla="*/ 21600 w 21600"/>
                <a:gd name="connsiteY5" fmla="*/ 21600 h 21600"/>
                <a:gd name="connsiteX6" fmla="*/ 10012 w 21600"/>
                <a:gd name="connsiteY6" fmla="*/ 14915 h 21600"/>
                <a:gd name="connsiteX7" fmla="*/ 12222 w 21600"/>
                <a:gd name="connsiteY7" fmla="*/ 13987 h 21600"/>
                <a:gd name="connsiteX8" fmla="*/ 5022 w 21600"/>
                <a:gd name="connsiteY8" fmla="*/ 9705 h 21600"/>
                <a:gd name="connsiteX9" fmla="*/ 7602 w 21600"/>
                <a:gd name="connsiteY9" fmla="*/ 8382 h 21600"/>
                <a:gd name="connsiteX10" fmla="*/ 0 w 21600"/>
                <a:gd name="connsiteY10" fmla="*/ 3890 h 21600"/>
                <a:gd name="connsiteX11" fmla="*/ 8472 w 21600"/>
                <a:gd name="connsiteY11" fmla="*/ 0 h 216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022 w 21600"/>
                <a:gd name="connsiteY8" fmla="*/ 9705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635 w 21600"/>
                <a:gd name="connsiteY8" fmla="*/ 9600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635 w 21600"/>
                <a:gd name="connsiteY8" fmla="*/ 9600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0012 w 21600"/>
                <a:gd name="connsiteY6" fmla="*/ 14915 h 31200"/>
                <a:gd name="connsiteX7" fmla="*/ 12222 w 21600"/>
                <a:gd name="connsiteY7" fmla="*/ 13987 h 31200"/>
                <a:gd name="connsiteX8" fmla="*/ 5635 w 21600"/>
                <a:gd name="connsiteY8" fmla="*/ 9600 h 31200"/>
                <a:gd name="connsiteX9" fmla="*/ 939 w 21600"/>
                <a:gd name="connsiteY9" fmla="*/ 31200 h 31200"/>
                <a:gd name="connsiteX10" fmla="*/ 0 w 21600"/>
                <a:gd name="connsiteY10" fmla="*/ 3890 h 31200"/>
                <a:gd name="connsiteX11" fmla="*/ 8472 w 21600"/>
                <a:gd name="connsiteY11" fmla="*/ 0 h 31200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0012 w 21600"/>
                <a:gd name="connsiteY6" fmla="*/ 14915 h 33195"/>
                <a:gd name="connsiteX7" fmla="*/ 12222 w 21600"/>
                <a:gd name="connsiteY7" fmla="*/ 13987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1270 w 21600"/>
                <a:gd name="connsiteY6" fmla="*/ 28800 h 33195"/>
                <a:gd name="connsiteX7" fmla="*/ 12222 w 21600"/>
                <a:gd name="connsiteY7" fmla="*/ 13987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1270 w 21600"/>
                <a:gd name="connsiteY6" fmla="*/ 28800 h 33195"/>
                <a:gd name="connsiteX7" fmla="*/ 6574 w 21600"/>
                <a:gd name="connsiteY7" fmla="*/ 26400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3195"/>
                <a:gd name="connsiteX1" fmla="*/ 12860 w 21600"/>
                <a:gd name="connsiteY1" fmla="*/ 6080 h 33195"/>
                <a:gd name="connsiteX2" fmla="*/ 11050 w 21600"/>
                <a:gd name="connsiteY2" fmla="*/ 6797 h 33195"/>
                <a:gd name="connsiteX3" fmla="*/ 16577 w 21600"/>
                <a:gd name="connsiteY3" fmla="*/ 12007 h 33195"/>
                <a:gd name="connsiteX4" fmla="*/ 14767 w 21600"/>
                <a:gd name="connsiteY4" fmla="*/ 12877 h 33195"/>
                <a:gd name="connsiteX5" fmla="*/ 21600 w 21600"/>
                <a:gd name="connsiteY5" fmla="*/ 21600 h 33195"/>
                <a:gd name="connsiteX6" fmla="*/ 11270 w 21600"/>
                <a:gd name="connsiteY6" fmla="*/ 28800 h 33195"/>
                <a:gd name="connsiteX7" fmla="*/ 6574 w 21600"/>
                <a:gd name="connsiteY7" fmla="*/ 26400 h 33195"/>
                <a:gd name="connsiteX8" fmla="*/ 5635 w 21600"/>
                <a:gd name="connsiteY8" fmla="*/ 9600 h 33195"/>
                <a:gd name="connsiteX9" fmla="*/ 939 w 21600"/>
                <a:gd name="connsiteY9" fmla="*/ 31200 h 33195"/>
                <a:gd name="connsiteX10" fmla="*/ 0 w 21600"/>
                <a:gd name="connsiteY10" fmla="*/ 3890 h 33195"/>
                <a:gd name="connsiteX11" fmla="*/ 8472 w 21600"/>
                <a:gd name="connsiteY11" fmla="*/ 0 h 33195"/>
                <a:gd name="connsiteX0" fmla="*/ 8472 w 21600"/>
                <a:gd name="connsiteY0" fmla="*/ 0 h 31200"/>
                <a:gd name="connsiteX1" fmla="*/ 12860 w 21600"/>
                <a:gd name="connsiteY1" fmla="*/ 6080 h 31200"/>
                <a:gd name="connsiteX2" fmla="*/ 11050 w 21600"/>
                <a:gd name="connsiteY2" fmla="*/ 6797 h 31200"/>
                <a:gd name="connsiteX3" fmla="*/ 16577 w 21600"/>
                <a:gd name="connsiteY3" fmla="*/ 12007 h 31200"/>
                <a:gd name="connsiteX4" fmla="*/ 14767 w 21600"/>
                <a:gd name="connsiteY4" fmla="*/ 12877 h 31200"/>
                <a:gd name="connsiteX5" fmla="*/ 21600 w 21600"/>
                <a:gd name="connsiteY5" fmla="*/ 21600 h 31200"/>
                <a:gd name="connsiteX6" fmla="*/ 11270 w 21600"/>
                <a:gd name="connsiteY6" fmla="*/ 28800 h 31200"/>
                <a:gd name="connsiteX7" fmla="*/ 5635 w 21600"/>
                <a:gd name="connsiteY7" fmla="*/ 9600 h 31200"/>
                <a:gd name="connsiteX8" fmla="*/ 939 w 21600"/>
                <a:gd name="connsiteY8" fmla="*/ 31200 h 31200"/>
                <a:gd name="connsiteX9" fmla="*/ 0 w 21600"/>
                <a:gd name="connsiteY9" fmla="*/ 3890 h 31200"/>
                <a:gd name="connsiteX10" fmla="*/ 8472 w 21600"/>
                <a:gd name="connsiteY10" fmla="*/ 0 h 31200"/>
                <a:gd name="connsiteX0" fmla="*/ 11270 w 21600"/>
                <a:gd name="connsiteY0" fmla="*/ 28800 h 31680"/>
                <a:gd name="connsiteX1" fmla="*/ 5635 w 21600"/>
                <a:gd name="connsiteY1" fmla="*/ 9600 h 31680"/>
                <a:gd name="connsiteX2" fmla="*/ 939 w 21600"/>
                <a:gd name="connsiteY2" fmla="*/ 31200 h 31680"/>
                <a:gd name="connsiteX3" fmla="*/ 0 w 21600"/>
                <a:gd name="connsiteY3" fmla="*/ 3890 h 31680"/>
                <a:gd name="connsiteX4" fmla="*/ 8472 w 21600"/>
                <a:gd name="connsiteY4" fmla="*/ 0 h 31680"/>
                <a:gd name="connsiteX5" fmla="*/ 12860 w 21600"/>
                <a:gd name="connsiteY5" fmla="*/ 6080 h 31680"/>
                <a:gd name="connsiteX6" fmla="*/ 11050 w 21600"/>
                <a:gd name="connsiteY6" fmla="*/ 6797 h 31680"/>
                <a:gd name="connsiteX7" fmla="*/ 16577 w 21600"/>
                <a:gd name="connsiteY7" fmla="*/ 12007 h 31680"/>
                <a:gd name="connsiteX8" fmla="*/ 14767 w 21600"/>
                <a:gd name="connsiteY8" fmla="*/ 12877 h 31680"/>
                <a:gd name="connsiteX9" fmla="*/ 21600 w 21600"/>
                <a:gd name="connsiteY9" fmla="*/ 21600 h 31680"/>
                <a:gd name="connsiteX10" fmla="*/ 12397 w 21600"/>
                <a:gd name="connsiteY10" fmla="*/ 31680 h 31680"/>
                <a:gd name="connsiteX0" fmla="*/ 11270 w 21600"/>
                <a:gd name="connsiteY0" fmla="*/ 28800 h 31200"/>
                <a:gd name="connsiteX1" fmla="*/ 5635 w 21600"/>
                <a:gd name="connsiteY1" fmla="*/ 9600 h 31200"/>
                <a:gd name="connsiteX2" fmla="*/ 939 w 21600"/>
                <a:gd name="connsiteY2" fmla="*/ 31200 h 31200"/>
                <a:gd name="connsiteX3" fmla="*/ 0 w 21600"/>
                <a:gd name="connsiteY3" fmla="*/ 3890 h 31200"/>
                <a:gd name="connsiteX4" fmla="*/ 8472 w 21600"/>
                <a:gd name="connsiteY4" fmla="*/ 0 h 31200"/>
                <a:gd name="connsiteX5" fmla="*/ 12860 w 21600"/>
                <a:gd name="connsiteY5" fmla="*/ 6080 h 31200"/>
                <a:gd name="connsiteX6" fmla="*/ 11050 w 21600"/>
                <a:gd name="connsiteY6" fmla="*/ 6797 h 31200"/>
                <a:gd name="connsiteX7" fmla="*/ 16577 w 21600"/>
                <a:gd name="connsiteY7" fmla="*/ 12007 h 31200"/>
                <a:gd name="connsiteX8" fmla="*/ 14767 w 21600"/>
                <a:gd name="connsiteY8" fmla="*/ 12877 h 31200"/>
                <a:gd name="connsiteX9" fmla="*/ 21600 w 21600"/>
                <a:gd name="connsiteY9" fmla="*/ 21600 h 31200"/>
                <a:gd name="connsiteX10" fmla="*/ 12209 w 21600"/>
                <a:gd name="connsiteY10" fmla="*/ 31200 h 31200"/>
                <a:gd name="connsiteX0" fmla="*/ 11270 w 21600"/>
                <a:gd name="connsiteY0" fmla="*/ 28800 h 31200"/>
                <a:gd name="connsiteX1" fmla="*/ 5635 w 21600"/>
                <a:gd name="connsiteY1" fmla="*/ 9600 h 31200"/>
                <a:gd name="connsiteX2" fmla="*/ 939 w 21600"/>
                <a:gd name="connsiteY2" fmla="*/ 31200 h 31200"/>
                <a:gd name="connsiteX3" fmla="*/ 0 w 21600"/>
                <a:gd name="connsiteY3" fmla="*/ 3890 h 31200"/>
                <a:gd name="connsiteX4" fmla="*/ 8472 w 21600"/>
                <a:gd name="connsiteY4" fmla="*/ 0 h 31200"/>
                <a:gd name="connsiteX5" fmla="*/ 12860 w 21600"/>
                <a:gd name="connsiteY5" fmla="*/ 6080 h 31200"/>
                <a:gd name="connsiteX6" fmla="*/ 11050 w 21600"/>
                <a:gd name="connsiteY6" fmla="*/ 6797 h 31200"/>
                <a:gd name="connsiteX7" fmla="*/ 16577 w 21600"/>
                <a:gd name="connsiteY7" fmla="*/ 12007 h 31200"/>
                <a:gd name="connsiteX8" fmla="*/ 14767 w 21600"/>
                <a:gd name="connsiteY8" fmla="*/ 12877 h 31200"/>
                <a:gd name="connsiteX9" fmla="*/ 21600 w 21600"/>
                <a:gd name="connsiteY9" fmla="*/ 21600 h 31200"/>
                <a:gd name="connsiteX10" fmla="*/ 12209 w 21600"/>
                <a:gd name="connsiteY10" fmla="*/ 31200 h 31200"/>
                <a:gd name="connsiteX0" fmla="*/ 11270 w 21600"/>
                <a:gd name="connsiteY0" fmla="*/ 28800 h 31200"/>
                <a:gd name="connsiteX1" fmla="*/ 5635 w 21600"/>
                <a:gd name="connsiteY1" fmla="*/ 9600 h 31200"/>
                <a:gd name="connsiteX2" fmla="*/ 939 w 21600"/>
                <a:gd name="connsiteY2" fmla="*/ 31200 h 31200"/>
                <a:gd name="connsiteX3" fmla="*/ 0 w 21600"/>
                <a:gd name="connsiteY3" fmla="*/ 3890 h 31200"/>
                <a:gd name="connsiteX4" fmla="*/ 8472 w 21600"/>
                <a:gd name="connsiteY4" fmla="*/ 0 h 31200"/>
                <a:gd name="connsiteX5" fmla="*/ 12860 w 21600"/>
                <a:gd name="connsiteY5" fmla="*/ 6080 h 31200"/>
                <a:gd name="connsiteX6" fmla="*/ 11050 w 21600"/>
                <a:gd name="connsiteY6" fmla="*/ 6797 h 31200"/>
                <a:gd name="connsiteX7" fmla="*/ 16577 w 21600"/>
                <a:gd name="connsiteY7" fmla="*/ 12007 h 31200"/>
                <a:gd name="connsiteX8" fmla="*/ 14767 w 21600"/>
                <a:gd name="connsiteY8" fmla="*/ 12877 h 31200"/>
                <a:gd name="connsiteX9" fmla="*/ 21600 w 21600"/>
                <a:gd name="connsiteY9" fmla="*/ 21600 h 31200"/>
                <a:gd name="connsiteX0" fmla="*/ 5635 w 21600"/>
                <a:gd name="connsiteY0" fmla="*/ 9600 h 31200"/>
                <a:gd name="connsiteX1" fmla="*/ 939 w 21600"/>
                <a:gd name="connsiteY1" fmla="*/ 31200 h 31200"/>
                <a:gd name="connsiteX2" fmla="*/ 0 w 21600"/>
                <a:gd name="connsiteY2" fmla="*/ 3890 h 31200"/>
                <a:gd name="connsiteX3" fmla="*/ 8472 w 21600"/>
                <a:gd name="connsiteY3" fmla="*/ 0 h 31200"/>
                <a:gd name="connsiteX4" fmla="*/ 12860 w 21600"/>
                <a:gd name="connsiteY4" fmla="*/ 6080 h 31200"/>
                <a:gd name="connsiteX5" fmla="*/ 11050 w 21600"/>
                <a:gd name="connsiteY5" fmla="*/ 6797 h 31200"/>
                <a:gd name="connsiteX6" fmla="*/ 16577 w 21600"/>
                <a:gd name="connsiteY6" fmla="*/ 12007 h 31200"/>
                <a:gd name="connsiteX7" fmla="*/ 14767 w 21600"/>
                <a:gd name="connsiteY7" fmla="*/ 12877 h 31200"/>
                <a:gd name="connsiteX8" fmla="*/ 21600 w 21600"/>
                <a:gd name="connsiteY8" fmla="*/ 21600 h 31200"/>
                <a:gd name="connsiteX0" fmla="*/ 939 w 21600"/>
                <a:gd name="connsiteY0" fmla="*/ 31200 h 31200"/>
                <a:gd name="connsiteX1" fmla="*/ 0 w 21600"/>
                <a:gd name="connsiteY1" fmla="*/ 3890 h 31200"/>
                <a:gd name="connsiteX2" fmla="*/ 8472 w 21600"/>
                <a:gd name="connsiteY2" fmla="*/ 0 h 31200"/>
                <a:gd name="connsiteX3" fmla="*/ 12860 w 21600"/>
                <a:gd name="connsiteY3" fmla="*/ 6080 h 31200"/>
                <a:gd name="connsiteX4" fmla="*/ 11050 w 21600"/>
                <a:gd name="connsiteY4" fmla="*/ 6797 h 31200"/>
                <a:gd name="connsiteX5" fmla="*/ 16577 w 21600"/>
                <a:gd name="connsiteY5" fmla="*/ 12007 h 31200"/>
                <a:gd name="connsiteX6" fmla="*/ 14767 w 21600"/>
                <a:gd name="connsiteY6" fmla="*/ 12877 h 31200"/>
                <a:gd name="connsiteX7" fmla="*/ 21600 w 21600"/>
                <a:gd name="connsiteY7" fmla="*/ 21600 h 31200"/>
                <a:gd name="connsiteX0" fmla="*/ 0 w 21600"/>
                <a:gd name="connsiteY0" fmla="*/ 3890 h 21600"/>
                <a:gd name="connsiteX1" fmla="*/ 8472 w 21600"/>
                <a:gd name="connsiteY1" fmla="*/ 0 h 21600"/>
                <a:gd name="connsiteX2" fmla="*/ 12860 w 21600"/>
                <a:gd name="connsiteY2" fmla="*/ 6080 h 21600"/>
                <a:gd name="connsiteX3" fmla="*/ 11050 w 21600"/>
                <a:gd name="connsiteY3" fmla="*/ 6797 h 21600"/>
                <a:gd name="connsiteX4" fmla="*/ 16577 w 21600"/>
                <a:gd name="connsiteY4" fmla="*/ 12007 h 21600"/>
                <a:gd name="connsiteX5" fmla="*/ 14767 w 21600"/>
                <a:gd name="connsiteY5" fmla="*/ 12877 h 21600"/>
                <a:gd name="connsiteX6" fmla="*/ 21600 w 21600"/>
                <a:gd name="connsiteY6" fmla="*/ 21600 h 21600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6" fmla="*/ 0 w 13128"/>
                <a:gd name="connsiteY6" fmla="*/ 0 h 21600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6" fmla="*/ 1127 w 13128"/>
                <a:gd name="connsiteY6" fmla="*/ 2880 h 21600"/>
                <a:gd name="connsiteX0" fmla="*/ 0 w 13467"/>
                <a:gd name="connsiteY0" fmla="*/ 0 h 21809"/>
                <a:gd name="connsiteX1" fmla="*/ 4388 w 13467"/>
                <a:gd name="connsiteY1" fmla="*/ 6080 h 21809"/>
                <a:gd name="connsiteX2" fmla="*/ 2578 w 13467"/>
                <a:gd name="connsiteY2" fmla="*/ 6797 h 21809"/>
                <a:gd name="connsiteX3" fmla="*/ 8105 w 13467"/>
                <a:gd name="connsiteY3" fmla="*/ 12007 h 21809"/>
                <a:gd name="connsiteX4" fmla="*/ 6295 w 13467"/>
                <a:gd name="connsiteY4" fmla="*/ 12877 h 21809"/>
                <a:gd name="connsiteX5" fmla="*/ 13128 w 13467"/>
                <a:gd name="connsiteY5" fmla="*/ 21600 h 21809"/>
                <a:gd name="connsiteX6" fmla="*/ 8432 w 13467"/>
                <a:gd name="connsiteY6" fmla="*/ 14400 h 21809"/>
                <a:gd name="connsiteX7" fmla="*/ 1127 w 13467"/>
                <a:gd name="connsiteY7" fmla="*/ 2880 h 21809"/>
                <a:gd name="connsiteX0" fmla="*/ 0 w 13467"/>
                <a:gd name="connsiteY0" fmla="*/ 0 h 21809"/>
                <a:gd name="connsiteX1" fmla="*/ 4388 w 13467"/>
                <a:gd name="connsiteY1" fmla="*/ 6080 h 21809"/>
                <a:gd name="connsiteX2" fmla="*/ 2578 w 13467"/>
                <a:gd name="connsiteY2" fmla="*/ 6797 h 21809"/>
                <a:gd name="connsiteX3" fmla="*/ 8105 w 13467"/>
                <a:gd name="connsiteY3" fmla="*/ 12007 h 21809"/>
                <a:gd name="connsiteX4" fmla="*/ 6295 w 13467"/>
                <a:gd name="connsiteY4" fmla="*/ 12877 h 21809"/>
                <a:gd name="connsiteX5" fmla="*/ 13128 w 13467"/>
                <a:gd name="connsiteY5" fmla="*/ 21600 h 21809"/>
                <a:gd name="connsiteX6" fmla="*/ 8432 w 13467"/>
                <a:gd name="connsiteY6" fmla="*/ 14400 h 21809"/>
                <a:gd name="connsiteX7" fmla="*/ 1127 w 13467"/>
                <a:gd name="connsiteY7" fmla="*/ 2880 h 21809"/>
                <a:gd name="connsiteX0" fmla="*/ 0 w 13128"/>
                <a:gd name="connsiteY0" fmla="*/ 0 h 21600"/>
                <a:gd name="connsiteX1" fmla="*/ 4388 w 13128"/>
                <a:gd name="connsiteY1" fmla="*/ 6080 h 21600"/>
                <a:gd name="connsiteX2" fmla="*/ 2578 w 13128"/>
                <a:gd name="connsiteY2" fmla="*/ 6797 h 21600"/>
                <a:gd name="connsiteX3" fmla="*/ 8105 w 13128"/>
                <a:gd name="connsiteY3" fmla="*/ 12007 h 21600"/>
                <a:gd name="connsiteX4" fmla="*/ 6295 w 13128"/>
                <a:gd name="connsiteY4" fmla="*/ 12877 h 21600"/>
                <a:gd name="connsiteX5" fmla="*/ 13128 w 13128"/>
                <a:gd name="connsiteY5" fmla="*/ 21600 h 21600"/>
                <a:gd name="connsiteX6" fmla="*/ 1127 w 13128"/>
                <a:gd name="connsiteY6" fmla="*/ 288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28" h="21600">
                  <a:moveTo>
                    <a:pt x="0" y="0"/>
                  </a:moveTo>
                  <a:lnTo>
                    <a:pt x="4388" y="6080"/>
                  </a:lnTo>
                  <a:lnTo>
                    <a:pt x="2578" y="6797"/>
                  </a:lnTo>
                  <a:lnTo>
                    <a:pt x="8105" y="12007"/>
                  </a:lnTo>
                  <a:lnTo>
                    <a:pt x="6295" y="12877"/>
                  </a:lnTo>
                  <a:lnTo>
                    <a:pt x="13128" y="21600"/>
                  </a:lnTo>
                  <a:cubicBezTo>
                    <a:pt x="12267" y="19934"/>
                    <a:pt x="3627" y="6780"/>
                    <a:pt x="1127" y="2880"/>
                  </a:cubicBezTo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667000" y="1854876"/>
              <a:ext cx="457200" cy="1111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900" dirty="0" smtClean="0">
                  <a:latin typeface="Arial Narrow" pitchFamily="34" charset="0"/>
                </a:rPr>
                <a:t>MODEM</a:t>
              </a:r>
              <a:endParaRPr lang="en-US" sz="900" dirty="0">
                <a:latin typeface="Arial Narrow" pitchFamily="34" charset="0"/>
              </a:endParaRPr>
            </a:p>
          </p:txBody>
        </p:sp>
        <p:grpSp>
          <p:nvGrpSpPr>
            <p:cNvPr id="28" name="Group 1366"/>
            <p:cNvGrpSpPr/>
            <p:nvPr/>
          </p:nvGrpSpPr>
          <p:grpSpPr>
            <a:xfrm>
              <a:off x="4495800" y="1975679"/>
              <a:ext cx="2209800" cy="691321"/>
              <a:chOff x="4038600" y="228600"/>
              <a:chExt cx="2438400" cy="762837"/>
            </a:xfrm>
          </p:grpSpPr>
          <p:grpSp>
            <p:nvGrpSpPr>
              <p:cNvPr id="149" name="Group 529"/>
              <p:cNvGrpSpPr/>
              <p:nvPr/>
            </p:nvGrpSpPr>
            <p:grpSpPr>
              <a:xfrm>
                <a:off x="4038607" y="229437"/>
                <a:ext cx="304244" cy="457200"/>
                <a:chOff x="1600200" y="2360613"/>
                <a:chExt cx="958850" cy="1249362"/>
              </a:xfrm>
            </p:grpSpPr>
            <p:sp>
              <p:nvSpPr>
                <p:cNvPr id="872" name="Freeform 871"/>
                <p:cNvSpPr>
                  <a:spLocks/>
                </p:cNvSpPr>
                <p:nvPr/>
              </p:nvSpPr>
              <p:spPr bwMode="auto">
                <a:xfrm>
                  <a:off x="1617663" y="2374900"/>
                  <a:ext cx="446088" cy="1220787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3" name="Freeform 872"/>
                <p:cNvSpPr>
                  <a:spLocks/>
                </p:cNvSpPr>
                <p:nvPr/>
              </p:nvSpPr>
              <p:spPr bwMode="auto">
                <a:xfrm>
                  <a:off x="1627188" y="2378075"/>
                  <a:ext cx="434975" cy="120015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4" name="Freeform 873"/>
                <p:cNvSpPr>
                  <a:spLocks/>
                </p:cNvSpPr>
                <p:nvPr/>
              </p:nvSpPr>
              <p:spPr bwMode="auto">
                <a:xfrm>
                  <a:off x="2127250" y="2382838"/>
                  <a:ext cx="412750" cy="11858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5" name="Freeform 874"/>
                <p:cNvSpPr>
                  <a:spLocks/>
                </p:cNvSpPr>
                <p:nvPr/>
              </p:nvSpPr>
              <p:spPr bwMode="auto">
                <a:xfrm>
                  <a:off x="2127250" y="2435225"/>
                  <a:ext cx="412750" cy="1133475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6" name="Freeform 875"/>
                <p:cNvSpPr>
                  <a:spLocks/>
                </p:cNvSpPr>
                <p:nvPr/>
              </p:nvSpPr>
              <p:spPr bwMode="auto">
                <a:xfrm>
                  <a:off x="2054225" y="2374900"/>
                  <a:ext cx="55563" cy="12207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7" name="Freeform 876"/>
                <p:cNvSpPr>
                  <a:spLocks/>
                </p:cNvSpPr>
                <p:nvPr/>
              </p:nvSpPr>
              <p:spPr bwMode="auto">
                <a:xfrm>
                  <a:off x="1720850" y="2716213"/>
                  <a:ext cx="42863" cy="15875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8" name="Freeform 877"/>
                <p:cNvSpPr>
                  <a:spLocks/>
                </p:cNvSpPr>
                <p:nvPr/>
              </p:nvSpPr>
              <p:spPr bwMode="auto">
                <a:xfrm>
                  <a:off x="1727200" y="2725738"/>
                  <a:ext cx="39688" cy="147637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9" name="Freeform 878"/>
                <p:cNvSpPr>
                  <a:spLocks/>
                </p:cNvSpPr>
                <p:nvPr/>
              </p:nvSpPr>
              <p:spPr bwMode="auto">
                <a:xfrm>
                  <a:off x="1771650" y="2716213"/>
                  <a:ext cx="249238" cy="84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0" name="Freeform 879"/>
                <p:cNvSpPr>
                  <a:spLocks/>
                </p:cNvSpPr>
                <p:nvPr/>
              </p:nvSpPr>
              <p:spPr bwMode="auto">
                <a:xfrm>
                  <a:off x="1781175" y="2725738"/>
                  <a:ext cx="239713" cy="746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1" name="Freeform 880"/>
                <p:cNvSpPr>
                  <a:spLocks/>
                </p:cNvSpPr>
                <p:nvPr/>
              </p:nvSpPr>
              <p:spPr bwMode="auto">
                <a:xfrm>
                  <a:off x="1720850" y="2803525"/>
                  <a:ext cx="300038" cy="93662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2" name="Freeform 881"/>
                <p:cNvSpPr>
                  <a:spLocks/>
                </p:cNvSpPr>
                <p:nvPr/>
              </p:nvSpPr>
              <p:spPr bwMode="auto">
                <a:xfrm>
                  <a:off x="1649413" y="2414588"/>
                  <a:ext cx="374650" cy="268287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3" name="Freeform 882"/>
                <p:cNvSpPr>
                  <a:spLocks/>
                </p:cNvSpPr>
                <p:nvPr/>
              </p:nvSpPr>
              <p:spPr bwMode="auto">
                <a:xfrm>
                  <a:off x="1660525" y="2425700"/>
                  <a:ext cx="363538" cy="242887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4" name="Freeform 883"/>
                <p:cNvSpPr>
                  <a:spLocks noEditPoints="1"/>
                </p:cNvSpPr>
                <p:nvPr/>
              </p:nvSpPr>
              <p:spPr bwMode="auto">
                <a:xfrm>
                  <a:off x="1644650" y="2409825"/>
                  <a:ext cx="384175" cy="277812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5" name="Freeform 884"/>
                <p:cNvSpPr>
                  <a:spLocks/>
                </p:cNvSpPr>
                <p:nvPr/>
              </p:nvSpPr>
              <p:spPr bwMode="auto">
                <a:xfrm>
                  <a:off x="1636713" y="27098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6" name="Freeform 885"/>
                <p:cNvSpPr>
                  <a:spLocks/>
                </p:cNvSpPr>
                <p:nvPr/>
              </p:nvSpPr>
              <p:spPr bwMode="auto">
                <a:xfrm>
                  <a:off x="1646238" y="2720975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7" name="Freeform 886"/>
                <p:cNvSpPr>
                  <a:spLocks noEditPoints="1"/>
                </p:cNvSpPr>
                <p:nvPr/>
              </p:nvSpPr>
              <p:spPr bwMode="auto">
                <a:xfrm>
                  <a:off x="1641475" y="2716213"/>
                  <a:ext cx="52388" cy="53975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8" name="Freeform 887"/>
                <p:cNvSpPr>
                  <a:spLocks/>
                </p:cNvSpPr>
                <p:nvPr/>
              </p:nvSpPr>
              <p:spPr bwMode="auto">
                <a:xfrm>
                  <a:off x="1636713" y="27860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9" name="Freeform 888"/>
                <p:cNvSpPr>
                  <a:spLocks/>
                </p:cNvSpPr>
                <p:nvPr/>
              </p:nvSpPr>
              <p:spPr bwMode="auto">
                <a:xfrm>
                  <a:off x="1646238" y="2798763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0" name="Freeform 889"/>
                <p:cNvSpPr>
                  <a:spLocks noEditPoints="1"/>
                </p:cNvSpPr>
                <p:nvPr/>
              </p:nvSpPr>
              <p:spPr bwMode="auto">
                <a:xfrm>
                  <a:off x="1641475" y="2794000"/>
                  <a:ext cx="52388" cy="52387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1" name="Freeform 890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22263" cy="103187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2" name="Freeform 891"/>
                <p:cNvSpPr>
                  <a:spLocks/>
                </p:cNvSpPr>
                <p:nvPr/>
              </p:nvSpPr>
              <p:spPr bwMode="auto">
                <a:xfrm>
                  <a:off x="1679575" y="2481263"/>
                  <a:ext cx="309563" cy="50800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3" name="Rectangle 892"/>
                <p:cNvSpPr>
                  <a:spLocks noChangeArrowheads="1"/>
                </p:cNvSpPr>
                <p:nvPr/>
              </p:nvSpPr>
              <p:spPr bwMode="auto">
                <a:xfrm>
                  <a:off x="1790700" y="2749550"/>
                  <a:ext cx="230188" cy="2063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4" name="Freeform 893"/>
                <p:cNvSpPr>
                  <a:spLocks/>
                </p:cNvSpPr>
                <p:nvPr/>
              </p:nvSpPr>
              <p:spPr bwMode="auto">
                <a:xfrm>
                  <a:off x="1790700" y="2740025"/>
                  <a:ext cx="230188" cy="2222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5" name="Freeform 32"/>
                <p:cNvSpPr>
                  <a:spLocks noEditPoints="1"/>
                </p:cNvSpPr>
                <p:nvPr/>
              </p:nvSpPr>
              <p:spPr bwMode="auto">
                <a:xfrm>
                  <a:off x="1600200" y="2360613"/>
                  <a:ext cx="958850" cy="1249362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6" name="Freeform 33"/>
                <p:cNvSpPr>
                  <a:spLocks/>
                </p:cNvSpPr>
                <p:nvPr/>
              </p:nvSpPr>
              <p:spPr bwMode="auto">
                <a:xfrm>
                  <a:off x="1646238" y="2935288"/>
                  <a:ext cx="165100" cy="600075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7" name="Freeform 34"/>
                <p:cNvSpPr>
                  <a:spLocks/>
                </p:cNvSpPr>
                <p:nvPr/>
              </p:nvSpPr>
              <p:spPr bwMode="auto">
                <a:xfrm>
                  <a:off x="1836738" y="2941638"/>
                  <a:ext cx="192088" cy="611187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8" name="Freeform 35"/>
                <p:cNvSpPr>
                  <a:spLocks/>
                </p:cNvSpPr>
                <p:nvPr/>
              </p:nvSpPr>
              <p:spPr bwMode="auto">
                <a:xfrm>
                  <a:off x="1771650" y="3067050"/>
                  <a:ext cx="104775" cy="112712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9" name="Freeform 36"/>
                <p:cNvSpPr>
                  <a:spLocks/>
                </p:cNvSpPr>
                <p:nvPr/>
              </p:nvSpPr>
              <p:spPr bwMode="auto">
                <a:xfrm>
                  <a:off x="1773238" y="3081338"/>
                  <a:ext cx="84138" cy="88900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0" name="Freeform 37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1" name="Freeform 38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2" name="Freeform 39"/>
                <p:cNvSpPr>
                  <a:spLocks/>
                </p:cNvSpPr>
                <p:nvPr/>
              </p:nvSpPr>
              <p:spPr bwMode="auto">
                <a:xfrm>
                  <a:off x="1665288" y="2730500"/>
                  <a:ext cx="12700" cy="12700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3" name="Freeform 40"/>
                <p:cNvSpPr>
                  <a:spLocks noEditPoints="1"/>
                </p:cNvSpPr>
                <p:nvPr/>
              </p:nvSpPr>
              <p:spPr bwMode="auto">
                <a:xfrm>
                  <a:off x="1711325" y="2709863"/>
                  <a:ext cx="317500" cy="196850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4" name="Freeform 41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09563" cy="52387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5" name="Freeform 42"/>
                <p:cNvSpPr>
                  <a:spLocks noEditPoints="1"/>
                </p:cNvSpPr>
                <p:nvPr/>
              </p:nvSpPr>
              <p:spPr bwMode="auto">
                <a:xfrm>
                  <a:off x="1674813" y="2433638"/>
                  <a:ext cx="331788" cy="112712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6" name="Freeform 43"/>
                <p:cNvSpPr>
                  <a:spLocks/>
                </p:cNvSpPr>
                <p:nvPr/>
              </p:nvSpPr>
              <p:spPr bwMode="auto">
                <a:xfrm>
                  <a:off x="2160588" y="2430463"/>
                  <a:ext cx="52388" cy="88900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7" name="Freeform 44"/>
                <p:cNvSpPr>
                  <a:spLocks/>
                </p:cNvSpPr>
                <p:nvPr/>
              </p:nvSpPr>
              <p:spPr bwMode="auto">
                <a:xfrm>
                  <a:off x="2230438" y="2439988"/>
                  <a:ext cx="20638" cy="36512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8" name="Freeform 45"/>
                <p:cNvSpPr>
                  <a:spLocks noEditPoints="1"/>
                </p:cNvSpPr>
                <p:nvPr/>
              </p:nvSpPr>
              <p:spPr bwMode="auto">
                <a:xfrm>
                  <a:off x="1762125" y="3057525"/>
                  <a:ext cx="123825" cy="131762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50" name="Group 567"/>
              <p:cNvGrpSpPr/>
              <p:nvPr/>
            </p:nvGrpSpPr>
            <p:grpSpPr>
              <a:xfrm>
                <a:off x="4267202" y="228600"/>
                <a:ext cx="304801" cy="458037"/>
                <a:chOff x="5181600" y="1219200"/>
                <a:chExt cx="2687479" cy="4038600"/>
              </a:xfrm>
            </p:grpSpPr>
            <p:sp>
              <p:nvSpPr>
                <p:cNvPr id="835" name="Freeform 8"/>
                <p:cNvSpPr>
                  <a:spLocks/>
                </p:cNvSpPr>
                <p:nvPr/>
              </p:nvSpPr>
              <p:spPr bwMode="auto">
                <a:xfrm>
                  <a:off x="5230546" y="1265383"/>
                  <a:ext cx="1250302" cy="394623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6" name="Freeform 9"/>
                <p:cNvSpPr>
                  <a:spLocks/>
                </p:cNvSpPr>
                <p:nvPr/>
              </p:nvSpPr>
              <p:spPr bwMode="auto">
                <a:xfrm>
                  <a:off x="5257242" y="1275646"/>
                  <a:ext cx="1219154" cy="387952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7" name="Freeform 10"/>
                <p:cNvSpPr>
                  <a:spLocks/>
                </p:cNvSpPr>
                <p:nvPr/>
              </p:nvSpPr>
              <p:spPr bwMode="auto">
                <a:xfrm>
                  <a:off x="6658824" y="1291043"/>
                  <a:ext cx="1156862" cy="38333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8" name="Freeform 11"/>
                <p:cNvSpPr>
                  <a:spLocks/>
                </p:cNvSpPr>
                <p:nvPr/>
              </p:nvSpPr>
              <p:spPr bwMode="auto">
                <a:xfrm>
                  <a:off x="6658824" y="1460386"/>
                  <a:ext cx="1156862" cy="3663992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9" name="Freeform 12"/>
                <p:cNvSpPr>
                  <a:spLocks/>
                </p:cNvSpPr>
                <p:nvPr/>
              </p:nvSpPr>
              <p:spPr bwMode="auto">
                <a:xfrm>
                  <a:off x="6454148" y="1265383"/>
                  <a:ext cx="155733" cy="3946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0" name="Freeform 13"/>
                <p:cNvSpPr>
                  <a:spLocks/>
                </p:cNvSpPr>
                <p:nvPr/>
              </p:nvSpPr>
              <p:spPr bwMode="auto">
                <a:xfrm>
                  <a:off x="5519760" y="2368688"/>
                  <a:ext cx="120137" cy="513164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1" name="Freeform 14"/>
                <p:cNvSpPr>
                  <a:spLocks/>
                </p:cNvSpPr>
                <p:nvPr/>
              </p:nvSpPr>
              <p:spPr bwMode="auto">
                <a:xfrm>
                  <a:off x="5537557" y="2399477"/>
                  <a:ext cx="111238" cy="477241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2" name="Freeform 15"/>
                <p:cNvSpPr>
                  <a:spLocks/>
                </p:cNvSpPr>
                <p:nvPr/>
              </p:nvSpPr>
              <p:spPr bwMode="auto">
                <a:xfrm>
                  <a:off x="5662143" y="2368688"/>
                  <a:ext cx="698568" cy="2719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3" name="Freeform 16"/>
                <p:cNvSpPr>
                  <a:spLocks/>
                </p:cNvSpPr>
                <p:nvPr/>
              </p:nvSpPr>
              <p:spPr bwMode="auto">
                <a:xfrm>
                  <a:off x="5688839" y="2399477"/>
                  <a:ext cx="671871" cy="2411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4" name="Freeform 17"/>
                <p:cNvSpPr>
                  <a:spLocks/>
                </p:cNvSpPr>
                <p:nvPr/>
              </p:nvSpPr>
              <p:spPr bwMode="auto">
                <a:xfrm>
                  <a:off x="5519760" y="2650926"/>
                  <a:ext cx="840951" cy="302765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5" name="Freeform 18"/>
                <p:cNvSpPr>
                  <a:spLocks/>
                </p:cNvSpPr>
                <p:nvPr/>
              </p:nvSpPr>
              <p:spPr bwMode="auto">
                <a:xfrm>
                  <a:off x="5319535" y="1393676"/>
                  <a:ext cx="1050075" cy="867246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6" name="Freeform 19"/>
                <p:cNvSpPr>
                  <a:spLocks/>
                </p:cNvSpPr>
                <p:nvPr/>
              </p:nvSpPr>
              <p:spPr bwMode="auto">
                <a:xfrm>
                  <a:off x="5350680" y="1429596"/>
                  <a:ext cx="1018930" cy="785139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7" name="Freeform 20"/>
                <p:cNvSpPr>
                  <a:spLocks noEditPoints="1"/>
                </p:cNvSpPr>
                <p:nvPr/>
              </p:nvSpPr>
              <p:spPr bwMode="auto">
                <a:xfrm>
                  <a:off x="5306185" y="1378279"/>
                  <a:ext cx="1076771" cy="898036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8" name="Freeform 21"/>
                <p:cNvSpPr>
                  <a:spLocks/>
                </p:cNvSpPr>
                <p:nvPr/>
              </p:nvSpPr>
              <p:spPr bwMode="auto">
                <a:xfrm>
                  <a:off x="5283939" y="2348161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9" name="Freeform 22"/>
                <p:cNvSpPr>
                  <a:spLocks/>
                </p:cNvSpPr>
                <p:nvPr/>
              </p:nvSpPr>
              <p:spPr bwMode="auto">
                <a:xfrm>
                  <a:off x="5310636" y="2384081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0" name="Freeform 23"/>
                <p:cNvSpPr>
                  <a:spLocks noEditPoints="1"/>
                </p:cNvSpPr>
                <p:nvPr/>
              </p:nvSpPr>
              <p:spPr bwMode="auto">
                <a:xfrm>
                  <a:off x="5297286" y="2368688"/>
                  <a:ext cx="146834" cy="174476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1" name="Freeform 24"/>
                <p:cNvSpPr>
                  <a:spLocks/>
                </p:cNvSpPr>
                <p:nvPr/>
              </p:nvSpPr>
              <p:spPr bwMode="auto">
                <a:xfrm>
                  <a:off x="5283939" y="2594480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2" name="Freeform 25"/>
                <p:cNvSpPr>
                  <a:spLocks/>
                </p:cNvSpPr>
                <p:nvPr/>
              </p:nvSpPr>
              <p:spPr bwMode="auto">
                <a:xfrm>
                  <a:off x="5310636" y="2635533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3" name="Freeform 26"/>
                <p:cNvSpPr>
                  <a:spLocks noEditPoints="1"/>
                </p:cNvSpPr>
                <p:nvPr/>
              </p:nvSpPr>
              <p:spPr bwMode="auto">
                <a:xfrm>
                  <a:off x="5297286" y="2620136"/>
                  <a:ext cx="146834" cy="169343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4" name="Freeform 27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903244" cy="333555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5" name="Freeform 28"/>
                <p:cNvSpPr>
                  <a:spLocks/>
                </p:cNvSpPr>
                <p:nvPr/>
              </p:nvSpPr>
              <p:spPr bwMode="auto">
                <a:xfrm>
                  <a:off x="5404073" y="1609205"/>
                  <a:ext cx="867648" cy="164213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6" name="Rectangle 29"/>
                <p:cNvSpPr>
                  <a:spLocks noChangeArrowheads="1"/>
                </p:cNvSpPr>
                <p:nvPr/>
              </p:nvSpPr>
              <p:spPr bwMode="auto">
                <a:xfrm>
                  <a:off x="5715536" y="2476450"/>
                  <a:ext cx="645174" cy="66710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7" name="Freeform 30"/>
                <p:cNvSpPr>
                  <a:spLocks/>
                </p:cNvSpPr>
                <p:nvPr/>
              </p:nvSpPr>
              <p:spPr bwMode="auto">
                <a:xfrm>
                  <a:off x="5715536" y="2445661"/>
                  <a:ext cx="645174" cy="71843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8" name="Freeform 32"/>
                <p:cNvSpPr>
                  <a:spLocks noEditPoints="1"/>
                </p:cNvSpPr>
                <p:nvPr/>
              </p:nvSpPr>
              <p:spPr bwMode="auto">
                <a:xfrm>
                  <a:off x="5181600" y="1219200"/>
                  <a:ext cx="2687479" cy="4038600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9" name="Freeform 33"/>
                <p:cNvSpPr>
                  <a:spLocks/>
                </p:cNvSpPr>
                <p:nvPr/>
              </p:nvSpPr>
              <p:spPr bwMode="auto">
                <a:xfrm>
                  <a:off x="5310636" y="3076854"/>
                  <a:ext cx="462745" cy="1939760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0" name="Freeform 34"/>
                <p:cNvSpPr>
                  <a:spLocks/>
                </p:cNvSpPr>
                <p:nvPr/>
              </p:nvSpPr>
              <p:spPr bwMode="auto">
                <a:xfrm>
                  <a:off x="5844572" y="3097381"/>
                  <a:ext cx="538387" cy="1975680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1" name="Freeform 35"/>
                <p:cNvSpPr>
                  <a:spLocks/>
                </p:cNvSpPr>
                <p:nvPr/>
              </p:nvSpPr>
              <p:spPr bwMode="auto">
                <a:xfrm>
                  <a:off x="5662143" y="3502779"/>
                  <a:ext cx="293665" cy="364345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2" name="Freeform 36"/>
                <p:cNvSpPr>
                  <a:spLocks/>
                </p:cNvSpPr>
                <p:nvPr/>
              </p:nvSpPr>
              <p:spPr bwMode="auto">
                <a:xfrm>
                  <a:off x="5666593" y="3548965"/>
                  <a:ext cx="235823" cy="287372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3" name="Freeform 37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4" name="Freeform 38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5" name="Freeform 39"/>
                <p:cNvSpPr>
                  <a:spLocks/>
                </p:cNvSpPr>
                <p:nvPr/>
              </p:nvSpPr>
              <p:spPr bwMode="auto">
                <a:xfrm>
                  <a:off x="5364030" y="2414871"/>
                  <a:ext cx="35596" cy="41053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6" name="Freeform 40"/>
                <p:cNvSpPr>
                  <a:spLocks noEditPoints="1"/>
                </p:cNvSpPr>
                <p:nvPr/>
              </p:nvSpPr>
              <p:spPr bwMode="auto">
                <a:xfrm>
                  <a:off x="5493063" y="2348161"/>
                  <a:ext cx="889894" cy="636324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7" name="Freeform 41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867648" cy="169343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8" name="Freeform 42"/>
                <p:cNvSpPr>
                  <a:spLocks noEditPoints="1"/>
                </p:cNvSpPr>
                <p:nvPr/>
              </p:nvSpPr>
              <p:spPr bwMode="auto">
                <a:xfrm>
                  <a:off x="5390726" y="1455255"/>
                  <a:ext cx="929940" cy="364345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9" name="Freeform 43"/>
                <p:cNvSpPr>
                  <a:spLocks/>
                </p:cNvSpPr>
                <p:nvPr/>
              </p:nvSpPr>
              <p:spPr bwMode="auto">
                <a:xfrm>
                  <a:off x="6752264" y="1444992"/>
                  <a:ext cx="146834" cy="287372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0" name="Freeform 44"/>
                <p:cNvSpPr>
                  <a:spLocks/>
                </p:cNvSpPr>
                <p:nvPr/>
              </p:nvSpPr>
              <p:spPr bwMode="auto">
                <a:xfrm>
                  <a:off x="6948040" y="1475782"/>
                  <a:ext cx="57844" cy="118026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1" name="Freeform 45"/>
                <p:cNvSpPr>
                  <a:spLocks noEditPoints="1"/>
                </p:cNvSpPr>
                <p:nvPr/>
              </p:nvSpPr>
              <p:spPr bwMode="auto">
                <a:xfrm>
                  <a:off x="5635446" y="3471989"/>
                  <a:ext cx="347059" cy="425925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51" name="Group 682"/>
              <p:cNvGrpSpPr/>
              <p:nvPr/>
            </p:nvGrpSpPr>
            <p:grpSpPr>
              <a:xfrm>
                <a:off x="4495807" y="229437"/>
                <a:ext cx="304244" cy="457200"/>
                <a:chOff x="1600200" y="2360613"/>
                <a:chExt cx="958850" cy="1249362"/>
              </a:xfrm>
            </p:grpSpPr>
            <p:sp>
              <p:nvSpPr>
                <p:cNvPr id="798" name="Freeform 797"/>
                <p:cNvSpPr>
                  <a:spLocks/>
                </p:cNvSpPr>
                <p:nvPr/>
              </p:nvSpPr>
              <p:spPr bwMode="auto">
                <a:xfrm>
                  <a:off x="1617663" y="2374900"/>
                  <a:ext cx="446088" cy="1220787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9" name="Freeform 798"/>
                <p:cNvSpPr>
                  <a:spLocks/>
                </p:cNvSpPr>
                <p:nvPr/>
              </p:nvSpPr>
              <p:spPr bwMode="auto">
                <a:xfrm>
                  <a:off x="1627188" y="2378075"/>
                  <a:ext cx="434975" cy="120015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0" name="Freeform 799"/>
                <p:cNvSpPr>
                  <a:spLocks/>
                </p:cNvSpPr>
                <p:nvPr/>
              </p:nvSpPr>
              <p:spPr bwMode="auto">
                <a:xfrm>
                  <a:off x="2127250" y="2382838"/>
                  <a:ext cx="412750" cy="11858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1" name="Freeform 800"/>
                <p:cNvSpPr>
                  <a:spLocks/>
                </p:cNvSpPr>
                <p:nvPr/>
              </p:nvSpPr>
              <p:spPr bwMode="auto">
                <a:xfrm>
                  <a:off x="2127250" y="2435225"/>
                  <a:ext cx="412750" cy="1133475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2" name="Freeform 801"/>
                <p:cNvSpPr>
                  <a:spLocks/>
                </p:cNvSpPr>
                <p:nvPr/>
              </p:nvSpPr>
              <p:spPr bwMode="auto">
                <a:xfrm>
                  <a:off x="2054225" y="2374900"/>
                  <a:ext cx="55563" cy="12207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3" name="Freeform 802"/>
                <p:cNvSpPr>
                  <a:spLocks/>
                </p:cNvSpPr>
                <p:nvPr/>
              </p:nvSpPr>
              <p:spPr bwMode="auto">
                <a:xfrm>
                  <a:off x="1720850" y="2716213"/>
                  <a:ext cx="42863" cy="15875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4" name="Freeform 803"/>
                <p:cNvSpPr>
                  <a:spLocks/>
                </p:cNvSpPr>
                <p:nvPr/>
              </p:nvSpPr>
              <p:spPr bwMode="auto">
                <a:xfrm>
                  <a:off x="1727200" y="2725738"/>
                  <a:ext cx="39688" cy="147637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5" name="Freeform 804"/>
                <p:cNvSpPr>
                  <a:spLocks/>
                </p:cNvSpPr>
                <p:nvPr/>
              </p:nvSpPr>
              <p:spPr bwMode="auto">
                <a:xfrm>
                  <a:off x="1771650" y="2716213"/>
                  <a:ext cx="249238" cy="84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6" name="Freeform 805"/>
                <p:cNvSpPr>
                  <a:spLocks/>
                </p:cNvSpPr>
                <p:nvPr/>
              </p:nvSpPr>
              <p:spPr bwMode="auto">
                <a:xfrm>
                  <a:off x="1781175" y="2725738"/>
                  <a:ext cx="239713" cy="746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7" name="Freeform 806"/>
                <p:cNvSpPr>
                  <a:spLocks/>
                </p:cNvSpPr>
                <p:nvPr/>
              </p:nvSpPr>
              <p:spPr bwMode="auto">
                <a:xfrm>
                  <a:off x="1720850" y="2803525"/>
                  <a:ext cx="300038" cy="93662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8" name="Freeform 807"/>
                <p:cNvSpPr>
                  <a:spLocks/>
                </p:cNvSpPr>
                <p:nvPr/>
              </p:nvSpPr>
              <p:spPr bwMode="auto">
                <a:xfrm>
                  <a:off x="1649413" y="2414588"/>
                  <a:ext cx="374650" cy="268287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9" name="Freeform 808"/>
                <p:cNvSpPr>
                  <a:spLocks/>
                </p:cNvSpPr>
                <p:nvPr/>
              </p:nvSpPr>
              <p:spPr bwMode="auto">
                <a:xfrm>
                  <a:off x="1660525" y="2425700"/>
                  <a:ext cx="363538" cy="242887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0" name="Freeform 809"/>
                <p:cNvSpPr>
                  <a:spLocks noEditPoints="1"/>
                </p:cNvSpPr>
                <p:nvPr/>
              </p:nvSpPr>
              <p:spPr bwMode="auto">
                <a:xfrm>
                  <a:off x="1644650" y="2409825"/>
                  <a:ext cx="384175" cy="277812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1" name="Freeform 810"/>
                <p:cNvSpPr>
                  <a:spLocks/>
                </p:cNvSpPr>
                <p:nvPr/>
              </p:nvSpPr>
              <p:spPr bwMode="auto">
                <a:xfrm>
                  <a:off x="1636713" y="27098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2" name="Freeform 811"/>
                <p:cNvSpPr>
                  <a:spLocks/>
                </p:cNvSpPr>
                <p:nvPr/>
              </p:nvSpPr>
              <p:spPr bwMode="auto">
                <a:xfrm>
                  <a:off x="1646238" y="2720975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3" name="Freeform 812"/>
                <p:cNvSpPr>
                  <a:spLocks noEditPoints="1"/>
                </p:cNvSpPr>
                <p:nvPr/>
              </p:nvSpPr>
              <p:spPr bwMode="auto">
                <a:xfrm>
                  <a:off x="1641475" y="2716213"/>
                  <a:ext cx="52388" cy="53975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4" name="Freeform 813"/>
                <p:cNvSpPr>
                  <a:spLocks/>
                </p:cNvSpPr>
                <p:nvPr/>
              </p:nvSpPr>
              <p:spPr bwMode="auto">
                <a:xfrm>
                  <a:off x="1636713" y="27860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5" name="Freeform 814"/>
                <p:cNvSpPr>
                  <a:spLocks/>
                </p:cNvSpPr>
                <p:nvPr/>
              </p:nvSpPr>
              <p:spPr bwMode="auto">
                <a:xfrm>
                  <a:off x="1646238" y="2798763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6" name="Freeform 815"/>
                <p:cNvSpPr>
                  <a:spLocks noEditPoints="1"/>
                </p:cNvSpPr>
                <p:nvPr/>
              </p:nvSpPr>
              <p:spPr bwMode="auto">
                <a:xfrm>
                  <a:off x="1641475" y="2794000"/>
                  <a:ext cx="52388" cy="52387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7" name="Freeform 816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22263" cy="103187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8" name="Freeform 817"/>
                <p:cNvSpPr>
                  <a:spLocks/>
                </p:cNvSpPr>
                <p:nvPr/>
              </p:nvSpPr>
              <p:spPr bwMode="auto">
                <a:xfrm>
                  <a:off x="1679575" y="2481263"/>
                  <a:ext cx="309563" cy="50800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9" name="Rectangle 818"/>
                <p:cNvSpPr>
                  <a:spLocks noChangeArrowheads="1"/>
                </p:cNvSpPr>
                <p:nvPr/>
              </p:nvSpPr>
              <p:spPr bwMode="auto">
                <a:xfrm>
                  <a:off x="1790700" y="2749550"/>
                  <a:ext cx="230188" cy="2063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0" name="Freeform 819"/>
                <p:cNvSpPr>
                  <a:spLocks/>
                </p:cNvSpPr>
                <p:nvPr/>
              </p:nvSpPr>
              <p:spPr bwMode="auto">
                <a:xfrm>
                  <a:off x="1790700" y="2740025"/>
                  <a:ext cx="230188" cy="2222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1" name="Freeform 32"/>
                <p:cNvSpPr>
                  <a:spLocks noEditPoints="1"/>
                </p:cNvSpPr>
                <p:nvPr/>
              </p:nvSpPr>
              <p:spPr bwMode="auto">
                <a:xfrm>
                  <a:off x="1600200" y="2360613"/>
                  <a:ext cx="958850" cy="1249362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2" name="Freeform 33"/>
                <p:cNvSpPr>
                  <a:spLocks/>
                </p:cNvSpPr>
                <p:nvPr/>
              </p:nvSpPr>
              <p:spPr bwMode="auto">
                <a:xfrm>
                  <a:off x="1646238" y="2935288"/>
                  <a:ext cx="165100" cy="600075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3" name="Freeform 34"/>
                <p:cNvSpPr>
                  <a:spLocks/>
                </p:cNvSpPr>
                <p:nvPr/>
              </p:nvSpPr>
              <p:spPr bwMode="auto">
                <a:xfrm>
                  <a:off x="1836738" y="2941638"/>
                  <a:ext cx="192088" cy="611187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4" name="Freeform 35"/>
                <p:cNvSpPr>
                  <a:spLocks/>
                </p:cNvSpPr>
                <p:nvPr/>
              </p:nvSpPr>
              <p:spPr bwMode="auto">
                <a:xfrm>
                  <a:off x="1771650" y="3067050"/>
                  <a:ext cx="104775" cy="112712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5" name="Freeform 36"/>
                <p:cNvSpPr>
                  <a:spLocks/>
                </p:cNvSpPr>
                <p:nvPr/>
              </p:nvSpPr>
              <p:spPr bwMode="auto">
                <a:xfrm>
                  <a:off x="1773238" y="3081338"/>
                  <a:ext cx="84138" cy="88900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6" name="Freeform 37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7" name="Freeform 38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8" name="Freeform 39"/>
                <p:cNvSpPr>
                  <a:spLocks/>
                </p:cNvSpPr>
                <p:nvPr/>
              </p:nvSpPr>
              <p:spPr bwMode="auto">
                <a:xfrm>
                  <a:off x="1665288" y="2730500"/>
                  <a:ext cx="12700" cy="12700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9" name="Freeform 40"/>
                <p:cNvSpPr>
                  <a:spLocks noEditPoints="1"/>
                </p:cNvSpPr>
                <p:nvPr/>
              </p:nvSpPr>
              <p:spPr bwMode="auto">
                <a:xfrm>
                  <a:off x="1711325" y="2709863"/>
                  <a:ext cx="317500" cy="196850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0" name="Freeform 41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09563" cy="52387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1" name="Freeform 42"/>
                <p:cNvSpPr>
                  <a:spLocks noEditPoints="1"/>
                </p:cNvSpPr>
                <p:nvPr/>
              </p:nvSpPr>
              <p:spPr bwMode="auto">
                <a:xfrm>
                  <a:off x="1674813" y="2433638"/>
                  <a:ext cx="331788" cy="112712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2" name="Freeform 43"/>
                <p:cNvSpPr>
                  <a:spLocks/>
                </p:cNvSpPr>
                <p:nvPr/>
              </p:nvSpPr>
              <p:spPr bwMode="auto">
                <a:xfrm>
                  <a:off x="2160588" y="2430463"/>
                  <a:ext cx="52388" cy="88900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3" name="Freeform 44"/>
                <p:cNvSpPr>
                  <a:spLocks/>
                </p:cNvSpPr>
                <p:nvPr/>
              </p:nvSpPr>
              <p:spPr bwMode="auto">
                <a:xfrm>
                  <a:off x="2230438" y="2439988"/>
                  <a:ext cx="20638" cy="36512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4" name="Freeform 45"/>
                <p:cNvSpPr>
                  <a:spLocks noEditPoints="1"/>
                </p:cNvSpPr>
                <p:nvPr/>
              </p:nvSpPr>
              <p:spPr bwMode="auto">
                <a:xfrm>
                  <a:off x="1762125" y="3057525"/>
                  <a:ext cx="123825" cy="131762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52" name="Group 720"/>
              <p:cNvGrpSpPr/>
              <p:nvPr/>
            </p:nvGrpSpPr>
            <p:grpSpPr>
              <a:xfrm>
                <a:off x="4724402" y="228600"/>
                <a:ext cx="304801" cy="458037"/>
                <a:chOff x="5181600" y="1219200"/>
                <a:chExt cx="2687479" cy="4038600"/>
              </a:xfrm>
            </p:grpSpPr>
            <p:sp>
              <p:nvSpPr>
                <p:cNvPr id="761" name="Freeform 8"/>
                <p:cNvSpPr>
                  <a:spLocks/>
                </p:cNvSpPr>
                <p:nvPr/>
              </p:nvSpPr>
              <p:spPr bwMode="auto">
                <a:xfrm>
                  <a:off x="5230546" y="1265383"/>
                  <a:ext cx="1250302" cy="394623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2" name="Freeform 9"/>
                <p:cNvSpPr>
                  <a:spLocks/>
                </p:cNvSpPr>
                <p:nvPr/>
              </p:nvSpPr>
              <p:spPr bwMode="auto">
                <a:xfrm>
                  <a:off x="5257242" y="1275646"/>
                  <a:ext cx="1219154" cy="387952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3" name="Freeform 10"/>
                <p:cNvSpPr>
                  <a:spLocks/>
                </p:cNvSpPr>
                <p:nvPr/>
              </p:nvSpPr>
              <p:spPr bwMode="auto">
                <a:xfrm>
                  <a:off x="6658824" y="1291043"/>
                  <a:ext cx="1156862" cy="38333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4" name="Freeform 11"/>
                <p:cNvSpPr>
                  <a:spLocks/>
                </p:cNvSpPr>
                <p:nvPr/>
              </p:nvSpPr>
              <p:spPr bwMode="auto">
                <a:xfrm>
                  <a:off x="6658824" y="1460386"/>
                  <a:ext cx="1156862" cy="3663992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5" name="Freeform 12"/>
                <p:cNvSpPr>
                  <a:spLocks/>
                </p:cNvSpPr>
                <p:nvPr/>
              </p:nvSpPr>
              <p:spPr bwMode="auto">
                <a:xfrm>
                  <a:off x="6454148" y="1265383"/>
                  <a:ext cx="155733" cy="3946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6" name="Freeform 13"/>
                <p:cNvSpPr>
                  <a:spLocks/>
                </p:cNvSpPr>
                <p:nvPr/>
              </p:nvSpPr>
              <p:spPr bwMode="auto">
                <a:xfrm>
                  <a:off x="5519760" y="2368688"/>
                  <a:ext cx="120137" cy="513164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7" name="Freeform 14"/>
                <p:cNvSpPr>
                  <a:spLocks/>
                </p:cNvSpPr>
                <p:nvPr/>
              </p:nvSpPr>
              <p:spPr bwMode="auto">
                <a:xfrm>
                  <a:off x="5537557" y="2399477"/>
                  <a:ext cx="111238" cy="477241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8" name="Freeform 15"/>
                <p:cNvSpPr>
                  <a:spLocks/>
                </p:cNvSpPr>
                <p:nvPr/>
              </p:nvSpPr>
              <p:spPr bwMode="auto">
                <a:xfrm>
                  <a:off x="5662143" y="2368688"/>
                  <a:ext cx="698568" cy="2719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9" name="Freeform 16"/>
                <p:cNvSpPr>
                  <a:spLocks/>
                </p:cNvSpPr>
                <p:nvPr/>
              </p:nvSpPr>
              <p:spPr bwMode="auto">
                <a:xfrm>
                  <a:off x="5688839" y="2399477"/>
                  <a:ext cx="671871" cy="2411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0" name="Freeform 17"/>
                <p:cNvSpPr>
                  <a:spLocks/>
                </p:cNvSpPr>
                <p:nvPr/>
              </p:nvSpPr>
              <p:spPr bwMode="auto">
                <a:xfrm>
                  <a:off x="5519760" y="2650926"/>
                  <a:ext cx="840951" cy="302765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1" name="Freeform 18"/>
                <p:cNvSpPr>
                  <a:spLocks/>
                </p:cNvSpPr>
                <p:nvPr/>
              </p:nvSpPr>
              <p:spPr bwMode="auto">
                <a:xfrm>
                  <a:off x="5319535" y="1393676"/>
                  <a:ext cx="1050075" cy="867246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2" name="Freeform 19"/>
                <p:cNvSpPr>
                  <a:spLocks/>
                </p:cNvSpPr>
                <p:nvPr/>
              </p:nvSpPr>
              <p:spPr bwMode="auto">
                <a:xfrm>
                  <a:off x="5350680" y="1429596"/>
                  <a:ext cx="1018930" cy="785139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3" name="Freeform 20"/>
                <p:cNvSpPr>
                  <a:spLocks noEditPoints="1"/>
                </p:cNvSpPr>
                <p:nvPr/>
              </p:nvSpPr>
              <p:spPr bwMode="auto">
                <a:xfrm>
                  <a:off x="5306185" y="1378279"/>
                  <a:ext cx="1076771" cy="898036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4" name="Freeform 21"/>
                <p:cNvSpPr>
                  <a:spLocks/>
                </p:cNvSpPr>
                <p:nvPr/>
              </p:nvSpPr>
              <p:spPr bwMode="auto">
                <a:xfrm>
                  <a:off x="5283939" y="2348161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5" name="Freeform 22"/>
                <p:cNvSpPr>
                  <a:spLocks/>
                </p:cNvSpPr>
                <p:nvPr/>
              </p:nvSpPr>
              <p:spPr bwMode="auto">
                <a:xfrm>
                  <a:off x="5310636" y="2384081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6" name="Freeform 23"/>
                <p:cNvSpPr>
                  <a:spLocks noEditPoints="1"/>
                </p:cNvSpPr>
                <p:nvPr/>
              </p:nvSpPr>
              <p:spPr bwMode="auto">
                <a:xfrm>
                  <a:off x="5297286" y="2368688"/>
                  <a:ext cx="146834" cy="174476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7" name="Freeform 24"/>
                <p:cNvSpPr>
                  <a:spLocks/>
                </p:cNvSpPr>
                <p:nvPr/>
              </p:nvSpPr>
              <p:spPr bwMode="auto">
                <a:xfrm>
                  <a:off x="5283939" y="2594480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8" name="Freeform 25"/>
                <p:cNvSpPr>
                  <a:spLocks/>
                </p:cNvSpPr>
                <p:nvPr/>
              </p:nvSpPr>
              <p:spPr bwMode="auto">
                <a:xfrm>
                  <a:off x="5310636" y="2635533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9" name="Freeform 26"/>
                <p:cNvSpPr>
                  <a:spLocks noEditPoints="1"/>
                </p:cNvSpPr>
                <p:nvPr/>
              </p:nvSpPr>
              <p:spPr bwMode="auto">
                <a:xfrm>
                  <a:off x="5297286" y="2620136"/>
                  <a:ext cx="146834" cy="169343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0" name="Freeform 27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903244" cy="333555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1" name="Freeform 28"/>
                <p:cNvSpPr>
                  <a:spLocks/>
                </p:cNvSpPr>
                <p:nvPr/>
              </p:nvSpPr>
              <p:spPr bwMode="auto">
                <a:xfrm>
                  <a:off x="5404073" y="1609205"/>
                  <a:ext cx="867648" cy="164213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2" name="Rectangle 29"/>
                <p:cNvSpPr>
                  <a:spLocks noChangeArrowheads="1"/>
                </p:cNvSpPr>
                <p:nvPr/>
              </p:nvSpPr>
              <p:spPr bwMode="auto">
                <a:xfrm>
                  <a:off x="5715536" y="2476450"/>
                  <a:ext cx="645174" cy="66710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3" name="Freeform 30"/>
                <p:cNvSpPr>
                  <a:spLocks/>
                </p:cNvSpPr>
                <p:nvPr/>
              </p:nvSpPr>
              <p:spPr bwMode="auto">
                <a:xfrm>
                  <a:off x="5715536" y="2445661"/>
                  <a:ext cx="645174" cy="71843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4" name="Freeform 32"/>
                <p:cNvSpPr>
                  <a:spLocks noEditPoints="1"/>
                </p:cNvSpPr>
                <p:nvPr/>
              </p:nvSpPr>
              <p:spPr bwMode="auto">
                <a:xfrm>
                  <a:off x="5181600" y="1219200"/>
                  <a:ext cx="2687479" cy="4038600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5" name="Freeform 33"/>
                <p:cNvSpPr>
                  <a:spLocks/>
                </p:cNvSpPr>
                <p:nvPr/>
              </p:nvSpPr>
              <p:spPr bwMode="auto">
                <a:xfrm>
                  <a:off x="5310636" y="3076854"/>
                  <a:ext cx="462745" cy="1939760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6" name="Freeform 34"/>
                <p:cNvSpPr>
                  <a:spLocks/>
                </p:cNvSpPr>
                <p:nvPr/>
              </p:nvSpPr>
              <p:spPr bwMode="auto">
                <a:xfrm>
                  <a:off x="5844572" y="3097381"/>
                  <a:ext cx="538387" cy="1975680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7" name="Freeform 35"/>
                <p:cNvSpPr>
                  <a:spLocks/>
                </p:cNvSpPr>
                <p:nvPr/>
              </p:nvSpPr>
              <p:spPr bwMode="auto">
                <a:xfrm>
                  <a:off x="5662143" y="3502779"/>
                  <a:ext cx="293665" cy="364345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8" name="Freeform 36"/>
                <p:cNvSpPr>
                  <a:spLocks/>
                </p:cNvSpPr>
                <p:nvPr/>
              </p:nvSpPr>
              <p:spPr bwMode="auto">
                <a:xfrm>
                  <a:off x="5666593" y="3548965"/>
                  <a:ext cx="235823" cy="287372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9" name="Freeform 37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0" name="Freeform 38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1" name="Freeform 39"/>
                <p:cNvSpPr>
                  <a:spLocks/>
                </p:cNvSpPr>
                <p:nvPr/>
              </p:nvSpPr>
              <p:spPr bwMode="auto">
                <a:xfrm>
                  <a:off x="5364030" y="2414871"/>
                  <a:ext cx="35596" cy="41053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2" name="Freeform 40"/>
                <p:cNvSpPr>
                  <a:spLocks noEditPoints="1"/>
                </p:cNvSpPr>
                <p:nvPr/>
              </p:nvSpPr>
              <p:spPr bwMode="auto">
                <a:xfrm>
                  <a:off x="5493063" y="2348161"/>
                  <a:ext cx="889894" cy="636324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3" name="Freeform 41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867648" cy="169343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4" name="Freeform 42"/>
                <p:cNvSpPr>
                  <a:spLocks noEditPoints="1"/>
                </p:cNvSpPr>
                <p:nvPr/>
              </p:nvSpPr>
              <p:spPr bwMode="auto">
                <a:xfrm>
                  <a:off x="5390726" y="1455255"/>
                  <a:ext cx="929940" cy="364345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5" name="Freeform 43"/>
                <p:cNvSpPr>
                  <a:spLocks/>
                </p:cNvSpPr>
                <p:nvPr/>
              </p:nvSpPr>
              <p:spPr bwMode="auto">
                <a:xfrm>
                  <a:off x="6752264" y="1444992"/>
                  <a:ext cx="146834" cy="287372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6" name="Freeform 44"/>
                <p:cNvSpPr>
                  <a:spLocks/>
                </p:cNvSpPr>
                <p:nvPr/>
              </p:nvSpPr>
              <p:spPr bwMode="auto">
                <a:xfrm>
                  <a:off x="6948040" y="1475782"/>
                  <a:ext cx="57844" cy="118026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7" name="Freeform 45"/>
                <p:cNvSpPr>
                  <a:spLocks noEditPoints="1"/>
                </p:cNvSpPr>
                <p:nvPr/>
              </p:nvSpPr>
              <p:spPr bwMode="auto">
                <a:xfrm>
                  <a:off x="5635446" y="3471989"/>
                  <a:ext cx="347059" cy="425925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53" name="Group 758"/>
              <p:cNvGrpSpPr/>
              <p:nvPr/>
            </p:nvGrpSpPr>
            <p:grpSpPr>
              <a:xfrm>
                <a:off x="4953007" y="229437"/>
                <a:ext cx="304244" cy="457200"/>
                <a:chOff x="1600200" y="2360613"/>
                <a:chExt cx="958850" cy="1249362"/>
              </a:xfrm>
            </p:grpSpPr>
            <p:sp>
              <p:nvSpPr>
                <p:cNvPr id="724" name="Freeform 723"/>
                <p:cNvSpPr>
                  <a:spLocks/>
                </p:cNvSpPr>
                <p:nvPr/>
              </p:nvSpPr>
              <p:spPr bwMode="auto">
                <a:xfrm>
                  <a:off x="1617663" y="2374900"/>
                  <a:ext cx="446088" cy="1220787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5" name="Freeform 724"/>
                <p:cNvSpPr>
                  <a:spLocks/>
                </p:cNvSpPr>
                <p:nvPr/>
              </p:nvSpPr>
              <p:spPr bwMode="auto">
                <a:xfrm>
                  <a:off x="1627188" y="2378075"/>
                  <a:ext cx="434975" cy="120015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6" name="Freeform 725"/>
                <p:cNvSpPr>
                  <a:spLocks/>
                </p:cNvSpPr>
                <p:nvPr/>
              </p:nvSpPr>
              <p:spPr bwMode="auto">
                <a:xfrm>
                  <a:off x="2127250" y="2382838"/>
                  <a:ext cx="412750" cy="11858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7" name="Freeform 726"/>
                <p:cNvSpPr>
                  <a:spLocks/>
                </p:cNvSpPr>
                <p:nvPr/>
              </p:nvSpPr>
              <p:spPr bwMode="auto">
                <a:xfrm>
                  <a:off x="2127250" y="2435225"/>
                  <a:ext cx="412750" cy="1133475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8" name="Freeform 727"/>
                <p:cNvSpPr>
                  <a:spLocks/>
                </p:cNvSpPr>
                <p:nvPr/>
              </p:nvSpPr>
              <p:spPr bwMode="auto">
                <a:xfrm>
                  <a:off x="2054225" y="2374900"/>
                  <a:ext cx="55563" cy="12207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9" name="Freeform 728"/>
                <p:cNvSpPr>
                  <a:spLocks/>
                </p:cNvSpPr>
                <p:nvPr/>
              </p:nvSpPr>
              <p:spPr bwMode="auto">
                <a:xfrm>
                  <a:off x="1720850" y="2716213"/>
                  <a:ext cx="42863" cy="15875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0" name="Freeform 729"/>
                <p:cNvSpPr>
                  <a:spLocks/>
                </p:cNvSpPr>
                <p:nvPr/>
              </p:nvSpPr>
              <p:spPr bwMode="auto">
                <a:xfrm>
                  <a:off x="1727200" y="2725738"/>
                  <a:ext cx="39688" cy="147637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1" name="Freeform 730"/>
                <p:cNvSpPr>
                  <a:spLocks/>
                </p:cNvSpPr>
                <p:nvPr/>
              </p:nvSpPr>
              <p:spPr bwMode="auto">
                <a:xfrm>
                  <a:off x="1771650" y="2716213"/>
                  <a:ext cx="249238" cy="84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2" name="Freeform 731"/>
                <p:cNvSpPr>
                  <a:spLocks/>
                </p:cNvSpPr>
                <p:nvPr/>
              </p:nvSpPr>
              <p:spPr bwMode="auto">
                <a:xfrm>
                  <a:off x="1781175" y="2725738"/>
                  <a:ext cx="239713" cy="746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3" name="Freeform 732"/>
                <p:cNvSpPr>
                  <a:spLocks/>
                </p:cNvSpPr>
                <p:nvPr/>
              </p:nvSpPr>
              <p:spPr bwMode="auto">
                <a:xfrm>
                  <a:off x="1720850" y="2803525"/>
                  <a:ext cx="300038" cy="93662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4" name="Freeform 733"/>
                <p:cNvSpPr>
                  <a:spLocks/>
                </p:cNvSpPr>
                <p:nvPr/>
              </p:nvSpPr>
              <p:spPr bwMode="auto">
                <a:xfrm>
                  <a:off x="1649413" y="2414588"/>
                  <a:ext cx="374650" cy="268287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5" name="Freeform 734"/>
                <p:cNvSpPr>
                  <a:spLocks/>
                </p:cNvSpPr>
                <p:nvPr/>
              </p:nvSpPr>
              <p:spPr bwMode="auto">
                <a:xfrm>
                  <a:off x="1660525" y="2425700"/>
                  <a:ext cx="363538" cy="242887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6" name="Freeform 735"/>
                <p:cNvSpPr>
                  <a:spLocks noEditPoints="1"/>
                </p:cNvSpPr>
                <p:nvPr/>
              </p:nvSpPr>
              <p:spPr bwMode="auto">
                <a:xfrm>
                  <a:off x="1644650" y="2409825"/>
                  <a:ext cx="384175" cy="277812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7" name="Freeform 736"/>
                <p:cNvSpPr>
                  <a:spLocks/>
                </p:cNvSpPr>
                <p:nvPr/>
              </p:nvSpPr>
              <p:spPr bwMode="auto">
                <a:xfrm>
                  <a:off x="1636713" y="27098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8" name="Freeform 737"/>
                <p:cNvSpPr>
                  <a:spLocks/>
                </p:cNvSpPr>
                <p:nvPr/>
              </p:nvSpPr>
              <p:spPr bwMode="auto">
                <a:xfrm>
                  <a:off x="1646238" y="2720975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9" name="Freeform 738"/>
                <p:cNvSpPr>
                  <a:spLocks noEditPoints="1"/>
                </p:cNvSpPr>
                <p:nvPr/>
              </p:nvSpPr>
              <p:spPr bwMode="auto">
                <a:xfrm>
                  <a:off x="1641475" y="2716213"/>
                  <a:ext cx="52388" cy="53975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0" name="Freeform 739"/>
                <p:cNvSpPr>
                  <a:spLocks/>
                </p:cNvSpPr>
                <p:nvPr/>
              </p:nvSpPr>
              <p:spPr bwMode="auto">
                <a:xfrm>
                  <a:off x="1636713" y="27860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1" name="Freeform 740"/>
                <p:cNvSpPr>
                  <a:spLocks/>
                </p:cNvSpPr>
                <p:nvPr/>
              </p:nvSpPr>
              <p:spPr bwMode="auto">
                <a:xfrm>
                  <a:off x="1646238" y="2798763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2" name="Freeform 741"/>
                <p:cNvSpPr>
                  <a:spLocks noEditPoints="1"/>
                </p:cNvSpPr>
                <p:nvPr/>
              </p:nvSpPr>
              <p:spPr bwMode="auto">
                <a:xfrm>
                  <a:off x="1641475" y="2794000"/>
                  <a:ext cx="52388" cy="52387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3" name="Freeform 742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22263" cy="103187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4" name="Freeform 743"/>
                <p:cNvSpPr>
                  <a:spLocks/>
                </p:cNvSpPr>
                <p:nvPr/>
              </p:nvSpPr>
              <p:spPr bwMode="auto">
                <a:xfrm>
                  <a:off x="1679575" y="2481263"/>
                  <a:ext cx="309563" cy="50800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5" name="Rectangle 744"/>
                <p:cNvSpPr>
                  <a:spLocks noChangeArrowheads="1"/>
                </p:cNvSpPr>
                <p:nvPr/>
              </p:nvSpPr>
              <p:spPr bwMode="auto">
                <a:xfrm>
                  <a:off x="1790700" y="2749550"/>
                  <a:ext cx="230188" cy="2063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6" name="Freeform 745"/>
                <p:cNvSpPr>
                  <a:spLocks/>
                </p:cNvSpPr>
                <p:nvPr/>
              </p:nvSpPr>
              <p:spPr bwMode="auto">
                <a:xfrm>
                  <a:off x="1790700" y="2740025"/>
                  <a:ext cx="230188" cy="2222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7" name="Freeform 32"/>
                <p:cNvSpPr>
                  <a:spLocks noEditPoints="1"/>
                </p:cNvSpPr>
                <p:nvPr/>
              </p:nvSpPr>
              <p:spPr bwMode="auto">
                <a:xfrm>
                  <a:off x="1600200" y="2360613"/>
                  <a:ext cx="958850" cy="1249362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8" name="Freeform 33"/>
                <p:cNvSpPr>
                  <a:spLocks/>
                </p:cNvSpPr>
                <p:nvPr/>
              </p:nvSpPr>
              <p:spPr bwMode="auto">
                <a:xfrm>
                  <a:off x="1646238" y="2935288"/>
                  <a:ext cx="165100" cy="600075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9" name="Freeform 34"/>
                <p:cNvSpPr>
                  <a:spLocks/>
                </p:cNvSpPr>
                <p:nvPr/>
              </p:nvSpPr>
              <p:spPr bwMode="auto">
                <a:xfrm>
                  <a:off x="1836738" y="2941638"/>
                  <a:ext cx="192088" cy="611187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0" name="Freeform 35"/>
                <p:cNvSpPr>
                  <a:spLocks/>
                </p:cNvSpPr>
                <p:nvPr/>
              </p:nvSpPr>
              <p:spPr bwMode="auto">
                <a:xfrm>
                  <a:off x="1771650" y="3067050"/>
                  <a:ext cx="104775" cy="112712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1" name="Freeform 36"/>
                <p:cNvSpPr>
                  <a:spLocks/>
                </p:cNvSpPr>
                <p:nvPr/>
              </p:nvSpPr>
              <p:spPr bwMode="auto">
                <a:xfrm>
                  <a:off x="1773238" y="3081338"/>
                  <a:ext cx="84138" cy="88900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2" name="Freeform 37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3" name="Freeform 38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4" name="Freeform 39"/>
                <p:cNvSpPr>
                  <a:spLocks/>
                </p:cNvSpPr>
                <p:nvPr/>
              </p:nvSpPr>
              <p:spPr bwMode="auto">
                <a:xfrm>
                  <a:off x="1665288" y="2730500"/>
                  <a:ext cx="12700" cy="12700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5" name="Freeform 40"/>
                <p:cNvSpPr>
                  <a:spLocks noEditPoints="1"/>
                </p:cNvSpPr>
                <p:nvPr/>
              </p:nvSpPr>
              <p:spPr bwMode="auto">
                <a:xfrm>
                  <a:off x="1711325" y="2709863"/>
                  <a:ext cx="317500" cy="196850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6" name="Freeform 41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09563" cy="52387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7" name="Freeform 42"/>
                <p:cNvSpPr>
                  <a:spLocks noEditPoints="1"/>
                </p:cNvSpPr>
                <p:nvPr/>
              </p:nvSpPr>
              <p:spPr bwMode="auto">
                <a:xfrm>
                  <a:off x="1674813" y="2433638"/>
                  <a:ext cx="331788" cy="112712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8" name="Freeform 43"/>
                <p:cNvSpPr>
                  <a:spLocks/>
                </p:cNvSpPr>
                <p:nvPr/>
              </p:nvSpPr>
              <p:spPr bwMode="auto">
                <a:xfrm>
                  <a:off x="2160588" y="2430463"/>
                  <a:ext cx="52388" cy="88900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9" name="Freeform 44"/>
                <p:cNvSpPr>
                  <a:spLocks/>
                </p:cNvSpPr>
                <p:nvPr/>
              </p:nvSpPr>
              <p:spPr bwMode="auto">
                <a:xfrm>
                  <a:off x="2230438" y="2439988"/>
                  <a:ext cx="20638" cy="36512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0" name="Freeform 45"/>
                <p:cNvSpPr>
                  <a:spLocks noEditPoints="1"/>
                </p:cNvSpPr>
                <p:nvPr/>
              </p:nvSpPr>
              <p:spPr bwMode="auto">
                <a:xfrm>
                  <a:off x="1762125" y="3057525"/>
                  <a:ext cx="123825" cy="131762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54" name="Group 796"/>
              <p:cNvGrpSpPr/>
              <p:nvPr/>
            </p:nvGrpSpPr>
            <p:grpSpPr>
              <a:xfrm>
                <a:off x="5181602" y="228600"/>
                <a:ext cx="304801" cy="458037"/>
                <a:chOff x="5181600" y="1219200"/>
                <a:chExt cx="2687479" cy="4038600"/>
              </a:xfrm>
            </p:grpSpPr>
            <p:sp>
              <p:nvSpPr>
                <p:cNvPr id="687" name="Freeform 8"/>
                <p:cNvSpPr>
                  <a:spLocks/>
                </p:cNvSpPr>
                <p:nvPr/>
              </p:nvSpPr>
              <p:spPr bwMode="auto">
                <a:xfrm>
                  <a:off x="5230546" y="1265383"/>
                  <a:ext cx="1250302" cy="394623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8" name="Freeform 9"/>
                <p:cNvSpPr>
                  <a:spLocks/>
                </p:cNvSpPr>
                <p:nvPr/>
              </p:nvSpPr>
              <p:spPr bwMode="auto">
                <a:xfrm>
                  <a:off x="5257242" y="1275646"/>
                  <a:ext cx="1219154" cy="387952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9" name="Freeform 10"/>
                <p:cNvSpPr>
                  <a:spLocks/>
                </p:cNvSpPr>
                <p:nvPr/>
              </p:nvSpPr>
              <p:spPr bwMode="auto">
                <a:xfrm>
                  <a:off x="6658824" y="1291043"/>
                  <a:ext cx="1156862" cy="38333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0" name="Freeform 11"/>
                <p:cNvSpPr>
                  <a:spLocks/>
                </p:cNvSpPr>
                <p:nvPr/>
              </p:nvSpPr>
              <p:spPr bwMode="auto">
                <a:xfrm>
                  <a:off x="6658824" y="1460386"/>
                  <a:ext cx="1156862" cy="3663992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1" name="Freeform 12"/>
                <p:cNvSpPr>
                  <a:spLocks/>
                </p:cNvSpPr>
                <p:nvPr/>
              </p:nvSpPr>
              <p:spPr bwMode="auto">
                <a:xfrm>
                  <a:off x="6454148" y="1265383"/>
                  <a:ext cx="155733" cy="3946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2" name="Freeform 13"/>
                <p:cNvSpPr>
                  <a:spLocks/>
                </p:cNvSpPr>
                <p:nvPr/>
              </p:nvSpPr>
              <p:spPr bwMode="auto">
                <a:xfrm>
                  <a:off x="5519760" y="2368688"/>
                  <a:ext cx="120137" cy="513164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3" name="Freeform 14"/>
                <p:cNvSpPr>
                  <a:spLocks/>
                </p:cNvSpPr>
                <p:nvPr/>
              </p:nvSpPr>
              <p:spPr bwMode="auto">
                <a:xfrm>
                  <a:off x="5537557" y="2399477"/>
                  <a:ext cx="111238" cy="477241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4" name="Freeform 15"/>
                <p:cNvSpPr>
                  <a:spLocks/>
                </p:cNvSpPr>
                <p:nvPr/>
              </p:nvSpPr>
              <p:spPr bwMode="auto">
                <a:xfrm>
                  <a:off x="5662143" y="2368688"/>
                  <a:ext cx="698568" cy="2719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5" name="Freeform 16"/>
                <p:cNvSpPr>
                  <a:spLocks/>
                </p:cNvSpPr>
                <p:nvPr/>
              </p:nvSpPr>
              <p:spPr bwMode="auto">
                <a:xfrm>
                  <a:off x="5688839" y="2399477"/>
                  <a:ext cx="671871" cy="2411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6" name="Freeform 17"/>
                <p:cNvSpPr>
                  <a:spLocks/>
                </p:cNvSpPr>
                <p:nvPr/>
              </p:nvSpPr>
              <p:spPr bwMode="auto">
                <a:xfrm>
                  <a:off x="5519760" y="2650926"/>
                  <a:ext cx="840951" cy="302765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7" name="Freeform 18"/>
                <p:cNvSpPr>
                  <a:spLocks/>
                </p:cNvSpPr>
                <p:nvPr/>
              </p:nvSpPr>
              <p:spPr bwMode="auto">
                <a:xfrm>
                  <a:off x="5319535" y="1393676"/>
                  <a:ext cx="1050075" cy="867246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8" name="Freeform 19"/>
                <p:cNvSpPr>
                  <a:spLocks/>
                </p:cNvSpPr>
                <p:nvPr/>
              </p:nvSpPr>
              <p:spPr bwMode="auto">
                <a:xfrm>
                  <a:off x="5350680" y="1429596"/>
                  <a:ext cx="1018930" cy="785139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9" name="Freeform 20"/>
                <p:cNvSpPr>
                  <a:spLocks noEditPoints="1"/>
                </p:cNvSpPr>
                <p:nvPr/>
              </p:nvSpPr>
              <p:spPr bwMode="auto">
                <a:xfrm>
                  <a:off x="5306185" y="1378279"/>
                  <a:ext cx="1076771" cy="898036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0" name="Freeform 21"/>
                <p:cNvSpPr>
                  <a:spLocks/>
                </p:cNvSpPr>
                <p:nvPr/>
              </p:nvSpPr>
              <p:spPr bwMode="auto">
                <a:xfrm>
                  <a:off x="5283939" y="2348161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1" name="Freeform 22"/>
                <p:cNvSpPr>
                  <a:spLocks/>
                </p:cNvSpPr>
                <p:nvPr/>
              </p:nvSpPr>
              <p:spPr bwMode="auto">
                <a:xfrm>
                  <a:off x="5310636" y="2384081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2" name="Freeform 23"/>
                <p:cNvSpPr>
                  <a:spLocks noEditPoints="1"/>
                </p:cNvSpPr>
                <p:nvPr/>
              </p:nvSpPr>
              <p:spPr bwMode="auto">
                <a:xfrm>
                  <a:off x="5297286" y="2368688"/>
                  <a:ext cx="146834" cy="174476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3" name="Freeform 24"/>
                <p:cNvSpPr>
                  <a:spLocks/>
                </p:cNvSpPr>
                <p:nvPr/>
              </p:nvSpPr>
              <p:spPr bwMode="auto">
                <a:xfrm>
                  <a:off x="5283939" y="2594480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4" name="Freeform 25"/>
                <p:cNvSpPr>
                  <a:spLocks/>
                </p:cNvSpPr>
                <p:nvPr/>
              </p:nvSpPr>
              <p:spPr bwMode="auto">
                <a:xfrm>
                  <a:off x="5310636" y="2635533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5" name="Freeform 26"/>
                <p:cNvSpPr>
                  <a:spLocks noEditPoints="1"/>
                </p:cNvSpPr>
                <p:nvPr/>
              </p:nvSpPr>
              <p:spPr bwMode="auto">
                <a:xfrm>
                  <a:off x="5297286" y="2620136"/>
                  <a:ext cx="146834" cy="169343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6" name="Freeform 27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903244" cy="333555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7" name="Freeform 28"/>
                <p:cNvSpPr>
                  <a:spLocks/>
                </p:cNvSpPr>
                <p:nvPr/>
              </p:nvSpPr>
              <p:spPr bwMode="auto">
                <a:xfrm>
                  <a:off x="5404073" y="1609205"/>
                  <a:ext cx="867648" cy="164213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8" name="Rectangle 29"/>
                <p:cNvSpPr>
                  <a:spLocks noChangeArrowheads="1"/>
                </p:cNvSpPr>
                <p:nvPr/>
              </p:nvSpPr>
              <p:spPr bwMode="auto">
                <a:xfrm>
                  <a:off x="5715536" y="2476450"/>
                  <a:ext cx="645174" cy="66710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9" name="Freeform 30"/>
                <p:cNvSpPr>
                  <a:spLocks/>
                </p:cNvSpPr>
                <p:nvPr/>
              </p:nvSpPr>
              <p:spPr bwMode="auto">
                <a:xfrm>
                  <a:off x="5715536" y="2445661"/>
                  <a:ext cx="645174" cy="71843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0" name="Freeform 32"/>
                <p:cNvSpPr>
                  <a:spLocks noEditPoints="1"/>
                </p:cNvSpPr>
                <p:nvPr/>
              </p:nvSpPr>
              <p:spPr bwMode="auto">
                <a:xfrm>
                  <a:off x="5181600" y="1219200"/>
                  <a:ext cx="2687479" cy="4038600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1" name="Freeform 33"/>
                <p:cNvSpPr>
                  <a:spLocks/>
                </p:cNvSpPr>
                <p:nvPr/>
              </p:nvSpPr>
              <p:spPr bwMode="auto">
                <a:xfrm>
                  <a:off x="5310636" y="3076854"/>
                  <a:ext cx="462745" cy="1939760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2" name="Freeform 34"/>
                <p:cNvSpPr>
                  <a:spLocks/>
                </p:cNvSpPr>
                <p:nvPr/>
              </p:nvSpPr>
              <p:spPr bwMode="auto">
                <a:xfrm>
                  <a:off x="5844572" y="3097381"/>
                  <a:ext cx="538387" cy="1975680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3" name="Freeform 35"/>
                <p:cNvSpPr>
                  <a:spLocks/>
                </p:cNvSpPr>
                <p:nvPr/>
              </p:nvSpPr>
              <p:spPr bwMode="auto">
                <a:xfrm>
                  <a:off x="5662143" y="3502779"/>
                  <a:ext cx="293665" cy="364345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4" name="Freeform 36"/>
                <p:cNvSpPr>
                  <a:spLocks/>
                </p:cNvSpPr>
                <p:nvPr/>
              </p:nvSpPr>
              <p:spPr bwMode="auto">
                <a:xfrm>
                  <a:off x="5666593" y="3548965"/>
                  <a:ext cx="235823" cy="287372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5" name="Freeform 37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6" name="Freeform 38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7" name="Freeform 39"/>
                <p:cNvSpPr>
                  <a:spLocks/>
                </p:cNvSpPr>
                <p:nvPr/>
              </p:nvSpPr>
              <p:spPr bwMode="auto">
                <a:xfrm>
                  <a:off x="5364030" y="2414871"/>
                  <a:ext cx="35596" cy="41053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8" name="Freeform 40"/>
                <p:cNvSpPr>
                  <a:spLocks noEditPoints="1"/>
                </p:cNvSpPr>
                <p:nvPr/>
              </p:nvSpPr>
              <p:spPr bwMode="auto">
                <a:xfrm>
                  <a:off x="5493063" y="2348161"/>
                  <a:ext cx="889894" cy="636324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9" name="Freeform 41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867648" cy="169343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0" name="Freeform 42"/>
                <p:cNvSpPr>
                  <a:spLocks noEditPoints="1"/>
                </p:cNvSpPr>
                <p:nvPr/>
              </p:nvSpPr>
              <p:spPr bwMode="auto">
                <a:xfrm>
                  <a:off x="5390726" y="1455255"/>
                  <a:ext cx="929940" cy="364345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1" name="Freeform 43"/>
                <p:cNvSpPr>
                  <a:spLocks/>
                </p:cNvSpPr>
                <p:nvPr/>
              </p:nvSpPr>
              <p:spPr bwMode="auto">
                <a:xfrm>
                  <a:off x="6752264" y="1444992"/>
                  <a:ext cx="146834" cy="287372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2" name="Freeform 44"/>
                <p:cNvSpPr>
                  <a:spLocks/>
                </p:cNvSpPr>
                <p:nvPr/>
              </p:nvSpPr>
              <p:spPr bwMode="auto">
                <a:xfrm>
                  <a:off x="6948040" y="1475782"/>
                  <a:ext cx="57844" cy="118026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3" name="Freeform 45"/>
                <p:cNvSpPr>
                  <a:spLocks noEditPoints="1"/>
                </p:cNvSpPr>
                <p:nvPr/>
              </p:nvSpPr>
              <p:spPr bwMode="auto">
                <a:xfrm>
                  <a:off x="5635446" y="3471989"/>
                  <a:ext cx="347059" cy="425925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55" name="Group 834"/>
              <p:cNvGrpSpPr/>
              <p:nvPr/>
            </p:nvGrpSpPr>
            <p:grpSpPr>
              <a:xfrm>
                <a:off x="5410207" y="229437"/>
                <a:ext cx="304244" cy="457200"/>
                <a:chOff x="1600200" y="2360613"/>
                <a:chExt cx="958850" cy="1249362"/>
              </a:xfrm>
            </p:grpSpPr>
            <p:sp>
              <p:nvSpPr>
                <p:cNvPr id="650" name="Freeform 649"/>
                <p:cNvSpPr>
                  <a:spLocks/>
                </p:cNvSpPr>
                <p:nvPr/>
              </p:nvSpPr>
              <p:spPr bwMode="auto">
                <a:xfrm>
                  <a:off x="1617663" y="2374900"/>
                  <a:ext cx="446088" cy="1220787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auto">
                <a:xfrm>
                  <a:off x="1627188" y="2378075"/>
                  <a:ext cx="434975" cy="120015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auto">
                <a:xfrm>
                  <a:off x="2127250" y="2382838"/>
                  <a:ext cx="412750" cy="11858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auto">
                <a:xfrm>
                  <a:off x="2127250" y="2435225"/>
                  <a:ext cx="412750" cy="1133475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auto">
                <a:xfrm>
                  <a:off x="2054225" y="2374900"/>
                  <a:ext cx="55563" cy="12207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auto">
                <a:xfrm>
                  <a:off x="1720850" y="2716213"/>
                  <a:ext cx="42863" cy="15875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auto">
                <a:xfrm>
                  <a:off x="1727200" y="2725738"/>
                  <a:ext cx="39688" cy="147637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auto">
                <a:xfrm>
                  <a:off x="1771650" y="2716213"/>
                  <a:ext cx="249238" cy="84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auto">
                <a:xfrm>
                  <a:off x="1781175" y="2725738"/>
                  <a:ext cx="239713" cy="746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auto">
                <a:xfrm>
                  <a:off x="1720850" y="2803525"/>
                  <a:ext cx="300038" cy="93662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auto">
                <a:xfrm>
                  <a:off x="1649413" y="2414588"/>
                  <a:ext cx="374650" cy="268287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auto">
                <a:xfrm>
                  <a:off x="1660525" y="2425700"/>
                  <a:ext cx="363538" cy="242887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2" name="Freeform 661"/>
                <p:cNvSpPr>
                  <a:spLocks noEditPoints="1"/>
                </p:cNvSpPr>
                <p:nvPr/>
              </p:nvSpPr>
              <p:spPr bwMode="auto">
                <a:xfrm>
                  <a:off x="1644650" y="2409825"/>
                  <a:ext cx="384175" cy="277812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auto">
                <a:xfrm>
                  <a:off x="1636713" y="27098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auto">
                <a:xfrm>
                  <a:off x="1646238" y="2720975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5" name="Freeform 664"/>
                <p:cNvSpPr>
                  <a:spLocks noEditPoints="1"/>
                </p:cNvSpPr>
                <p:nvPr/>
              </p:nvSpPr>
              <p:spPr bwMode="auto">
                <a:xfrm>
                  <a:off x="1641475" y="2716213"/>
                  <a:ext cx="52388" cy="53975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auto">
                <a:xfrm>
                  <a:off x="1636713" y="27860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auto">
                <a:xfrm>
                  <a:off x="1646238" y="2798763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8" name="Freeform 667"/>
                <p:cNvSpPr>
                  <a:spLocks noEditPoints="1"/>
                </p:cNvSpPr>
                <p:nvPr/>
              </p:nvSpPr>
              <p:spPr bwMode="auto">
                <a:xfrm>
                  <a:off x="1641475" y="2794000"/>
                  <a:ext cx="52388" cy="52387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9" name="Freeform 668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22263" cy="103187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auto">
                <a:xfrm>
                  <a:off x="1679575" y="2481263"/>
                  <a:ext cx="309563" cy="50800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1" name="Rectangle 670"/>
                <p:cNvSpPr>
                  <a:spLocks noChangeArrowheads="1"/>
                </p:cNvSpPr>
                <p:nvPr/>
              </p:nvSpPr>
              <p:spPr bwMode="auto">
                <a:xfrm>
                  <a:off x="1790700" y="2749550"/>
                  <a:ext cx="230188" cy="2063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auto">
                <a:xfrm>
                  <a:off x="1790700" y="2740025"/>
                  <a:ext cx="230188" cy="2222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3" name="Freeform 32"/>
                <p:cNvSpPr>
                  <a:spLocks noEditPoints="1"/>
                </p:cNvSpPr>
                <p:nvPr/>
              </p:nvSpPr>
              <p:spPr bwMode="auto">
                <a:xfrm>
                  <a:off x="1600200" y="2360613"/>
                  <a:ext cx="958850" cy="1249362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4" name="Freeform 33"/>
                <p:cNvSpPr>
                  <a:spLocks/>
                </p:cNvSpPr>
                <p:nvPr/>
              </p:nvSpPr>
              <p:spPr bwMode="auto">
                <a:xfrm>
                  <a:off x="1646238" y="2935288"/>
                  <a:ext cx="165100" cy="600075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5" name="Freeform 34"/>
                <p:cNvSpPr>
                  <a:spLocks/>
                </p:cNvSpPr>
                <p:nvPr/>
              </p:nvSpPr>
              <p:spPr bwMode="auto">
                <a:xfrm>
                  <a:off x="1836738" y="2941638"/>
                  <a:ext cx="192088" cy="611187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6" name="Freeform 35"/>
                <p:cNvSpPr>
                  <a:spLocks/>
                </p:cNvSpPr>
                <p:nvPr/>
              </p:nvSpPr>
              <p:spPr bwMode="auto">
                <a:xfrm>
                  <a:off x="1771650" y="3067050"/>
                  <a:ext cx="104775" cy="112712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7" name="Freeform 36"/>
                <p:cNvSpPr>
                  <a:spLocks/>
                </p:cNvSpPr>
                <p:nvPr/>
              </p:nvSpPr>
              <p:spPr bwMode="auto">
                <a:xfrm>
                  <a:off x="1773238" y="3081338"/>
                  <a:ext cx="84138" cy="88900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8" name="Freeform 37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9" name="Freeform 38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0" name="Freeform 39"/>
                <p:cNvSpPr>
                  <a:spLocks/>
                </p:cNvSpPr>
                <p:nvPr/>
              </p:nvSpPr>
              <p:spPr bwMode="auto">
                <a:xfrm>
                  <a:off x="1665288" y="2730500"/>
                  <a:ext cx="12700" cy="12700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1" name="Freeform 40"/>
                <p:cNvSpPr>
                  <a:spLocks noEditPoints="1"/>
                </p:cNvSpPr>
                <p:nvPr/>
              </p:nvSpPr>
              <p:spPr bwMode="auto">
                <a:xfrm>
                  <a:off x="1711325" y="2709863"/>
                  <a:ext cx="317500" cy="196850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2" name="Freeform 41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09563" cy="52387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3" name="Freeform 42"/>
                <p:cNvSpPr>
                  <a:spLocks noEditPoints="1"/>
                </p:cNvSpPr>
                <p:nvPr/>
              </p:nvSpPr>
              <p:spPr bwMode="auto">
                <a:xfrm>
                  <a:off x="1674813" y="2433638"/>
                  <a:ext cx="331788" cy="112712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4" name="Freeform 43"/>
                <p:cNvSpPr>
                  <a:spLocks/>
                </p:cNvSpPr>
                <p:nvPr/>
              </p:nvSpPr>
              <p:spPr bwMode="auto">
                <a:xfrm>
                  <a:off x="2160588" y="2430463"/>
                  <a:ext cx="52388" cy="88900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5" name="Freeform 44"/>
                <p:cNvSpPr>
                  <a:spLocks/>
                </p:cNvSpPr>
                <p:nvPr/>
              </p:nvSpPr>
              <p:spPr bwMode="auto">
                <a:xfrm>
                  <a:off x="2230438" y="2439988"/>
                  <a:ext cx="20638" cy="36512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6" name="Freeform 45"/>
                <p:cNvSpPr>
                  <a:spLocks noEditPoints="1"/>
                </p:cNvSpPr>
                <p:nvPr/>
              </p:nvSpPr>
              <p:spPr bwMode="auto">
                <a:xfrm>
                  <a:off x="1762125" y="3057525"/>
                  <a:ext cx="123825" cy="131762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56" name="Group 872"/>
              <p:cNvGrpSpPr/>
              <p:nvPr/>
            </p:nvGrpSpPr>
            <p:grpSpPr>
              <a:xfrm>
                <a:off x="5638802" y="228600"/>
                <a:ext cx="304801" cy="458037"/>
                <a:chOff x="5181600" y="1219200"/>
                <a:chExt cx="2687479" cy="4038600"/>
              </a:xfrm>
            </p:grpSpPr>
            <p:sp>
              <p:nvSpPr>
                <p:cNvPr id="613" name="Freeform 8"/>
                <p:cNvSpPr>
                  <a:spLocks/>
                </p:cNvSpPr>
                <p:nvPr/>
              </p:nvSpPr>
              <p:spPr bwMode="auto">
                <a:xfrm>
                  <a:off x="5230546" y="1265383"/>
                  <a:ext cx="1250302" cy="394623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4" name="Freeform 9"/>
                <p:cNvSpPr>
                  <a:spLocks/>
                </p:cNvSpPr>
                <p:nvPr/>
              </p:nvSpPr>
              <p:spPr bwMode="auto">
                <a:xfrm>
                  <a:off x="5257242" y="1275646"/>
                  <a:ext cx="1219154" cy="387952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5" name="Freeform 10"/>
                <p:cNvSpPr>
                  <a:spLocks/>
                </p:cNvSpPr>
                <p:nvPr/>
              </p:nvSpPr>
              <p:spPr bwMode="auto">
                <a:xfrm>
                  <a:off x="6658824" y="1291043"/>
                  <a:ext cx="1156862" cy="38333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6" name="Freeform 11"/>
                <p:cNvSpPr>
                  <a:spLocks/>
                </p:cNvSpPr>
                <p:nvPr/>
              </p:nvSpPr>
              <p:spPr bwMode="auto">
                <a:xfrm>
                  <a:off x="6658824" y="1460386"/>
                  <a:ext cx="1156862" cy="3663992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7" name="Freeform 12"/>
                <p:cNvSpPr>
                  <a:spLocks/>
                </p:cNvSpPr>
                <p:nvPr/>
              </p:nvSpPr>
              <p:spPr bwMode="auto">
                <a:xfrm>
                  <a:off x="6454148" y="1265383"/>
                  <a:ext cx="155733" cy="3946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8" name="Freeform 13"/>
                <p:cNvSpPr>
                  <a:spLocks/>
                </p:cNvSpPr>
                <p:nvPr/>
              </p:nvSpPr>
              <p:spPr bwMode="auto">
                <a:xfrm>
                  <a:off x="5519760" y="2368688"/>
                  <a:ext cx="120137" cy="513164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9" name="Freeform 14"/>
                <p:cNvSpPr>
                  <a:spLocks/>
                </p:cNvSpPr>
                <p:nvPr/>
              </p:nvSpPr>
              <p:spPr bwMode="auto">
                <a:xfrm>
                  <a:off x="5537557" y="2399477"/>
                  <a:ext cx="111238" cy="477241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0" name="Freeform 15"/>
                <p:cNvSpPr>
                  <a:spLocks/>
                </p:cNvSpPr>
                <p:nvPr/>
              </p:nvSpPr>
              <p:spPr bwMode="auto">
                <a:xfrm>
                  <a:off x="5662143" y="2368688"/>
                  <a:ext cx="698568" cy="2719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1" name="Freeform 16"/>
                <p:cNvSpPr>
                  <a:spLocks/>
                </p:cNvSpPr>
                <p:nvPr/>
              </p:nvSpPr>
              <p:spPr bwMode="auto">
                <a:xfrm>
                  <a:off x="5688839" y="2399477"/>
                  <a:ext cx="671871" cy="2411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2" name="Freeform 17"/>
                <p:cNvSpPr>
                  <a:spLocks/>
                </p:cNvSpPr>
                <p:nvPr/>
              </p:nvSpPr>
              <p:spPr bwMode="auto">
                <a:xfrm>
                  <a:off x="5519760" y="2650926"/>
                  <a:ext cx="840951" cy="302765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3" name="Freeform 18"/>
                <p:cNvSpPr>
                  <a:spLocks/>
                </p:cNvSpPr>
                <p:nvPr/>
              </p:nvSpPr>
              <p:spPr bwMode="auto">
                <a:xfrm>
                  <a:off x="5319535" y="1393676"/>
                  <a:ext cx="1050075" cy="867246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4" name="Freeform 19"/>
                <p:cNvSpPr>
                  <a:spLocks/>
                </p:cNvSpPr>
                <p:nvPr/>
              </p:nvSpPr>
              <p:spPr bwMode="auto">
                <a:xfrm>
                  <a:off x="5350680" y="1429596"/>
                  <a:ext cx="1018930" cy="785139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5" name="Freeform 20"/>
                <p:cNvSpPr>
                  <a:spLocks noEditPoints="1"/>
                </p:cNvSpPr>
                <p:nvPr/>
              </p:nvSpPr>
              <p:spPr bwMode="auto">
                <a:xfrm>
                  <a:off x="5306185" y="1378279"/>
                  <a:ext cx="1076771" cy="898036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6" name="Freeform 21"/>
                <p:cNvSpPr>
                  <a:spLocks/>
                </p:cNvSpPr>
                <p:nvPr/>
              </p:nvSpPr>
              <p:spPr bwMode="auto">
                <a:xfrm>
                  <a:off x="5283939" y="2348161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7" name="Freeform 22"/>
                <p:cNvSpPr>
                  <a:spLocks/>
                </p:cNvSpPr>
                <p:nvPr/>
              </p:nvSpPr>
              <p:spPr bwMode="auto">
                <a:xfrm>
                  <a:off x="5310636" y="2384081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8" name="Freeform 23"/>
                <p:cNvSpPr>
                  <a:spLocks noEditPoints="1"/>
                </p:cNvSpPr>
                <p:nvPr/>
              </p:nvSpPr>
              <p:spPr bwMode="auto">
                <a:xfrm>
                  <a:off x="5297286" y="2368688"/>
                  <a:ext cx="146834" cy="174476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9" name="Freeform 24"/>
                <p:cNvSpPr>
                  <a:spLocks/>
                </p:cNvSpPr>
                <p:nvPr/>
              </p:nvSpPr>
              <p:spPr bwMode="auto">
                <a:xfrm>
                  <a:off x="5283939" y="2594480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0" name="Freeform 25"/>
                <p:cNvSpPr>
                  <a:spLocks/>
                </p:cNvSpPr>
                <p:nvPr/>
              </p:nvSpPr>
              <p:spPr bwMode="auto">
                <a:xfrm>
                  <a:off x="5310636" y="2635533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1" name="Freeform 26"/>
                <p:cNvSpPr>
                  <a:spLocks noEditPoints="1"/>
                </p:cNvSpPr>
                <p:nvPr/>
              </p:nvSpPr>
              <p:spPr bwMode="auto">
                <a:xfrm>
                  <a:off x="5297286" y="2620136"/>
                  <a:ext cx="146834" cy="169343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2" name="Freeform 27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903244" cy="333555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3" name="Freeform 28"/>
                <p:cNvSpPr>
                  <a:spLocks/>
                </p:cNvSpPr>
                <p:nvPr/>
              </p:nvSpPr>
              <p:spPr bwMode="auto">
                <a:xfrm>
                  <a:off x="5404073" y="1609205"/>
                  <a:ext cx="867648" cy="164213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4" name="Rectangle 29"/>
                <p:cNvSpPr>
                  <a:spLocks noChangeArrowheads="1"/>
                </p:cNvSpPr>
                <p:nvPr/>
              </p:nvSpPr>
              <p:spPr bwMode="auto">
                <a:xfrm>
                  <a:off x="5715536" y="2476450"/>
                  <a:ext cx="645174" cy="66710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5" name="Freeform 30"/>
                <p:cNvSpPr>
                  <a:spLocks/>
                </p:cNvSpPr>
                <p:nvPr/>
              </p:nvSpPr>
              <p:spPr bwMode="auto">
                <a:xfrm>
                  <a:off x="5715536" y="2445661"/>
                  <a:ext cx="645174" cy="71843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6" name="Freeform 32"/>
                <p:cNvSpPr>
                  <a:spLocks noEditPoints="1"/>
                </p:cNvSpPr>
                <p:nvPr/>
              </p:nvSpPr>
              <p:spPr bwMode="auto">
                <a:xfrm>
                  <a:off x="5181600" y="1219200"/>
                  <a:ext cx="2687479" cy="4038600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7" name="Freeform 33"/>
                <p:cNvSpPr>
                  <a:spLocks/>
                </p:cNvSpPr>
                <p:nvPr/>
              </p:nvSpPr>
              <p:spPr bwMode="auto">
                <a:xfrm>
                  <a:off x="5310636" y="3076854"/>
                  <a:ext cx="462745" cy="1939760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8" name="Freeform 34"/>
                <p:cNvSpPr>
                  <a:spLocks/>
                </p:cNvSpPr>
                <p:nvPr/>
              </p:nvSpPr>
              <p:spPr bwMode="auto">
                <a:xfrm>
                  <a:off x="5844572" y="3097381"/>
                  <a:ext cx="538387" cy="1975680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9" name="Freeform 35"/>
                <p:cNvSpPr>
                  <a:spLocks/>
                </p:cNvSpPr>
                <p:nvPr/>
              </p:nvSpPr>
              <p:spPr bwMode="auto">
                <a:xfrm>
                  <a:off x="5662143" y="3502779"/>
                  <a:ext cx="293665" cy="364345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0" name="Freeform 36"/>
                <p:cNvSpPr>
                  <a:spLocks/>
                </p:cNvSpPr>
                <p:nvPr/>
              </p:nvSpPr>
              <p:spPr bwMode="auto">
                <a:xfrm>
                  <a:off x="5666593" y="3548965"/>
                  <a:ext cx="235823" cy="287372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1" name="Freeform 37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2" name="Freeform 38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3" name="Freeform 39"/>
                <p:cNvSpPr>
                  <a:spLocks/>
                </p:cNvSpPr>
                <p:nvPr/>
              </p:nvSpPr>
              <p:spPr bwMode="auto">
                <a:xfrm>
                  <a:off x="5364030" y="2414871"/>
                  <a:ext cx="35596" cy="41053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4" name="Freeform 40"/>
                <p:cNvSpPr>
                  <a:spLocks noEditPoints="1"/>
                </p:cNvSpPr>
                <p:nvPr/>
              </p:nvSpPr>
              <p:spPr bwMode="auto">
                <a:xfrm>
                  <a:off x="5493063" y="2348161"/>
                  <a:ext cx="889894" cy="636324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5" name="Freeform 41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867648" cy="169343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6" name="Freeform 42"/>
                <p:cNvSpPr>
                  <a:spLocks noEditPoints="1"/>
                </p:cNvSpPr>
                <p:nvPr/>
              </p:nvSpPr>
              <p:spPr bwMode="auto">
                <a:xfrm>
                  <a:off x="5390726" y="1455255"/>
                  <a:ext cx="929940" cy="364345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7" name="Freeform 43"/>
                <p:cNvSpPr>
                  <a:spLocks/>
                </p:cNvSpPr>
                <p:nvPr/>
              </p:nvSpPr>
              <p:spPr bwMode="auto">
                <a:xfrm>
                  <a:off x="6752264" y="1444992"/>
                  <a:ext cx="146834" cy="287372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8" name="Freeform 44"/>
                <p:cNvSpPr>
                  <a:spLocks/>
                </p:cNvSpPr>
                <p:nvPr/>
              </p:nvSpPr>
              <p:spPr bwMode="auto">
                <a:xfrm>
                  <a:off x="6948040" y="1475782"/>
                  <a:ext cx="57844" cy="118026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9" name="Freeform 45"/>
                <p:cNvSpPr>
                  <a:spLocks noEditPoints="1"/>
                </p:cNvSpPr>
                <p:nvPr/>
              </p:nvSpPr>
              <p:spPr bwMode="auto">
                <a:xfrm>
                  <a:off x="5635446" y="3471989"/>
                  <a:ext cx="347059" cy="425925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57" name="Group 910"/>
              <p:cNvGrpSpPr/>
              <p:nvPr/>
            </p:nvGrpSpPr>
            <p:grpSpPr>
              <a:xfrm>
                <a:off x="5867407" y="229437"/>
                <a:ext cx="304244" cy="457200"/>
                <a:chOff x="1600200" y="2360613"/>
                <a:chExt cx="958850" cy="1249362"/>
              </a:xfrm>
            </p:grpSpPr>
            <p:sp>
              <p:nvSpPr>
                <p:cNvPr id="576" name="Freeform 575"/>
                <p:cNvSpPr>
                  <a:spLocks/>
                </p:cNvSpPr>
                <p:nvPr/>
              </p:nvSpPr>
              <p:spPr bwMode="auto">
                <a:xfrm>
                  <a:off x="1617663" y="2374900"/>
                  <a:ext cx="446088" cy="1220787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7" name="Freeform 576"/>
                <p:cNvSpPr>
                  <a:spLocks/>
                </p:cNvSpPr>
                <p:nvPr/>
              </p:nvSpPr>
              <p:spPr bwMode="auto">
                <a:xfrm>
                  <a:off x="1627188" y="2378075"/>
                  <a:ext cx="434975" cy="120015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8" name="Freeform 577"/>
                <p:cNvSpPr>
                  <a:spLocks/>
                </p:cNvSpPr>
                <p:nvPr/>
              </p:nvSpPr>
              <p:spPr bwMode="auto">
                <a:xfrm>
                  <a:off x="2127250" y="2382838"/>
                  <a:ext cx="412750" cy="11858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9" name="Freeform 578"/>
                <p:cNvSpPr>
                  <a:spLocks/>
                </p:cNvSpPr>
                <p:nvPr/>
              </p:nvSpPr>
              <p:spPr bwMode="auto">
                <a:xfrm>
                  <a:off x="2127250" y="2435225"/>
                  <a:ext cx="412750" cy="1133475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0" name="Freeform 579"/>
                <p:cNvSpPr>
                  <a:spLocks/>
                </p:cNvSpPr>
                <p:nvPr/>
              </p:nvSpPr>
              <p:spPr bwMode="auto">
                <a:xfrm>
                  <a:off x="2054225" y="2374900"/>
                  <a:ext cx="55563" cy="12207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1" name="Freeform 580"/>
                <p:cNvSpPr>
                  <a:spLocks/>
                </p:cNvSpPr>
                <p:nvPr/>
              </p:nvSpPr>
              <p:spPr bwMode="auto">
                <a:xfrm>
                  <a:off x="1720850" y="2716213"/>
                  <a:ext cx="42863" cy="15875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2" name="Freeform 581"/>
                <p:cNvSpPr>
                  <a:spLocks/>
                </p:cNvSpPr>
                <p:nvPr/>
              </p:nvSpPr>
              <p:spPr bwMode="auto">
                <a:xfrm>
                  <a:off x="1727200" y="2725738"/>
                  <a:ext cx="39688" cy="147637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3" name="Freeform 582"/>
                <p:cNvSpPr>
                  <a:spLocks/>
                </p:cNvSpPr>
                <p:nvPr/>
              </p:nvSpPr>
              <p:spPr bwMode="auto">
                <a:xfrm>
                  <a:off x="1771650" y="2716213"/>
                  <a:ext cx="249238" cy="84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4" name="Freeform 583"/>
                <p:cNvSpPr>
                  <a:spLocks/>
                </p:cNvSpPr>
                <p:nvPr/>
              </p:nvSpPr>
              <p:spPr bwMode="auto">
                <a:xfrm>
                  <a:off x="1781175" y="2725738"/>
                  <a:ext cx="239713" cy="746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5" name="Freeform 584"/>
                <p:cNvSpPr>
                  <a:spLocks/>
                </p:cNvSpPr>
                <p:nvPr/>
              </p:nvSpPr>
              <p:spPr bwMode="auto">
                <a:xfrm>
                  <a:off x="1720850" y="2803525"/>
                  <a:ext cx="300038" cy="93662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6" name="Freeform 585"/>
                <p:cNvSpPr>
                  <a:spLocks/>
                </p:cNvSpPr>
                <p:nvPr/>
              </p:nvSpPr>
              <p:spPr bwMode="auto">
                <a:xfrm>
                  <a:off x="1649413" y="2414588"/>
                  <a:ext cx="374650" cy="268287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7" name="Freeform 586"/>
                <p:cNvSpPr>
                  <a:spLocks/>
                </p:cNvSpPr>
                <p:nvPr/>
              </p:nvSpPr>
              <p:spPr bwMode="auto">
                <a:xfrm>
                  <a:off x="1660525" y="2425700"/>
                  <a:ext cx="363538" cy="242887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8" name="Freeform 587"/>
                <p:cNvSpPr>
                  <a:spLocks noEditPoints="1"/>
                </p:cNvSpPr>
                <p:nvPr/>
              </p:nvSpPr>
              <p:spPr bwMode="auto">
                <a:xfrm>
                  <a:off x="1644650" y="2409825"/>
                  <a:ext cx="384175" cy="277812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9" name="Freeform 588"/>
                <p:cNvSpPr>
                  <a:spLocks/>
                </p:cNvSpPr>
                <p:nvPr/>
              </p:nvSpPr>
              <p:spPr bwMode="auto">
                <a:xfrm>
                  <a:off x="1636713" y="27098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0" name="Freeform 589"/>
                <p:cNvSpPr>
                  <a:spLocks/>
                </p:cNvSpPr>
                <p:nvPr/>
              </p:nvSpPr>
              <p:spPr bwMode="auto">
                <a:xfrm>
                  <a:off x="1646238" y="2720975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1" name="Freeform 590"/>
                <p:cNvSpPr>
                  <a:spLocks noEditPoints="1"/>
                </p:cNvSpPr>
                <p:nvPr/>
              </p:nvSpPr>
              <p:spPr bwMode="auto">
                <a:xfrm>
                  <a:off x="1641475" y="2716213"/>
                  <a:ext cx="52388" cy="53975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2" name="Freeform 591"/>
                <p:cNvSpPr>
                  <a:spLocks/>
                </p:cNvSpPr>
                <p:nvPr/>
              </p:nvSpPr>
              <p:spPr bwMode="auto">
                <a:xfrm>
                  <a:off x="1636713" y="27860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3" name="Freeform 592"/>
                <p:cNvSpPr>
                  <a:spLocks/>
                </p:cNvSpPr>
                <p:nvPr/>
              </p:nvSpPr>
              <p:spPr bwMode="auto">
                <a:xfrm>
                  <a:off x="1646238" y="2798763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4" name="Freeform 593"/>
                <p:cNvSpPr>
                  <a:spLocks noEditPoints="1"/>
                </p:cNvSpPr>
                <p:nvPr/>
              </p:nvSpPr>
              <p:spPr bwMode="auto">
                <a:xfrm>
                  <a:off x="1641475" y="2794000"/>
                  <a:ext cx="52388" cy="52387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5" name="Freeform 594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22263" cy="103187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6" name="Freeform 595"/>
                <p:cNvSpPr>
                  <a:spLocks/>
                </p:cNvSpPr>
                <p:nvPr/>
              </p:nvSpPr>
              <p:spPr bwMode="auto">
                <a:xfrm>
                  <a:off x="1679575" y="2481263"/>
                  <a:ext cx="309563" cy="50800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7" name="Rectangle 596"/>
                <p:cNvSpPr>
                  <a:spLocks noChangeArrowheads="1"/>
                </p:cNvSpPr>
                <p:nvPr/>
              </p:nvSpPr>
              <p:spPr bwMode="auto">
                <a:xfrm>
                  <a:off x="1790700" y="2749550"/>
                  <a:ext cx="230188" cy="2063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8" name="Freeform 597"/>
                <p:cNvSpPr>
                  <a:spLocks/>
                </p:cNvSpPr>
                <p:nvPr/>
              </p:nvSpPr>
              <p:spPr bwMode="auto">
                <a:xfrm>
                  <a:off x="1790700" y="2740025"/>
                  <a:ext cx="230188" cy="2222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9" name="Freeform 32"/>
                <p:cNvSpPr>
                  <a:spLocks noEditPoints="1"/>
                </p:cNvSpPr>
                <p:nvPr/>
              </p:nvSpPr>
              <p:spPr bwMode="auto">
                <a:xfrm>
                  <a:off x="1600200" y="2360613"/>
                  <a:ext cx="958850" cy="1249362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0" name="Freeform 33"/>
                <p:cNvSpPr>
                  <a:spLocks/>
                </p:cNvSpPr>
                <p:nvPr/>
              </p:nvSpPr>
              <p:spPr bwMode="auto">
                <a:xfrm>
                  <a:off x="1646238" y="2935288"/>
                  <a:ext cx="165100" cy="600075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1" name="Freeform 34"/>
                <p:cNvSpPr>
                  <a:spLocks/>
                </p:cNvSpPr>
                <p:nvPr/>
              </p:nvSpPr>
              <p:spPr bwMode="auto">
                <a:xfrm>
                  <a:off x="1836738" y="2941638"/>
                  <a:ext cx="192088" cy="611187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2" name="Freeform 35"/>
                <p:cNvSpPr>
                  <a:spLocks/>
                </p:cNvSpPr>
                <p:nvPr/>
              </p:nvSpPr>
              <p:spPr bwMode="auto">
                <a:xfrm>
                  <a:off x="1771650" y="3067050"/>
                  <a:ext cx="104775" cy="112712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3" name="Freeform 36"/>
                <p:cNvSpPr>
                  <a:spLocks/>
                </p:cNvSpPr>
                <p:nvPr/>
              </p:nvSpPr>
              <p:spPr bwMode="auto">
                <a:xfrm>
                  <a:off x="1773238" y="3081338"/>
                  <a:ext cx="84138" cy="88900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4" name="Freeform 37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5" name="Freeform 38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6" name="Freeform 39"/>
                <p:cNvSpPr>
                  <a:spLocks/>
                </p:cNvSpPr>
                <p:nvPr/>
              </p:nvSpPr>
              <p:spPr bwMode="auto">
                <a:xfrm>
                  <a:off x="1665288" y="2730500"/>
                  <a:ext cx="12700" cy="12700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7" name="Freeform 40"/>
                <p:cNvSpPr>
                  <a:spLocks noEditPoints="1"/>
                </p:cNvSpPr>
                <p:nvPr/>
              </p:nvSpPr>
              <p:spPr bwMode="auto">
                <a:xfrm>
                  <a:off x="1711325" y="2709863"/>
                  <a:ext cx="317500" cy="196850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8" name="Freeform 41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09563" cy="52387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9" name="Freeform 42"/>
                <p:cNvSpPr>
                  <a:spLocks noEditPoints="1"/>
                </p:cNvSpPr>
                <p:nvPr/>
              </p:nvSpPr>
              <p:spPr bwMode="auto">
                <a:xfrm>
                  <a:off x="1674813" y="2433638"/>
                  <a:ext cx="331788" cy="112712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0" name="Freeform 43"/>
                <p:cNvSpPr>
                  <a:spLocks/>
                </p:cNvSpPr>
                <p:nvPr/>
              </p:nvSpPr>
              <p:spPr bwMode="auto">
                <a:xfrm>
                  <a:off x="2160588" y="2430463"/>
                  <a:ext cx="52388" cy="88900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1" name="Freeform 44"/>
                <p:cNvSpPr>
                  <a:spLocks/>
                </p:cNvSpPr>
                <p:nvPr/>
              </p:nvSpPr>
              <p:spPr bwMode="auto">
                <a:xfrm>
                  <a:off x="2230438" y="2439988"/>
                  <a:ext cx="20638" cy="36512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2" name="Freeform 45"/>
                <p:cNvSpPr>
                  <a:spLocks noEditPoints="1"/>
                </p:cNvSpPr>
                <p:nvPr/>
              </p:nvSpPr>
              <p:spPr bwMode="auto">
                <a:xfrm>
                  <a:off x="1762125" y="3057525"/>
                  <a:ext cx="123825" cy="131762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58" name="Group 948"/>
              <p:cNvGrpSpPr/>
              <p:nvPr/>
            </p:nvGrpSpPr>
            <p:grpSpPr>
              <a:xfrm>
                <a:off x="6096002" y="228600"/>
                <a:ext cx="304801" cy="458037"/>
                <a:chOff x="5181600" y="1219200"/>
                <a:chExt cx="2687479" cy="4038600"/>
              </a:xfrm>
            </p:grpSpPr>
            <p:sp>
              <p:nvSpPr>
                <p:cNvPr id="539" name="Freeform 8"/>
                <p:cNvSpPr>
                  <a:spLocks/>
                </p:cNvSpPr>
                <p:nvPr/>
              </p:nvSpPr>
              <p:spPr bwMode="auto">
                <a:xfrm>
                  <a:off x="5230546" y="1265383"/>
                  <a:ext cx="1250302" cy="394623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0" name="Freeform 9"/>
                <p:cNvSpPr>
                  <a:spLocks/>
                </p:cNvSpPr>
                <p:nvPr/>
              </p:nvSpPr>
              <p:spPr bwMode="auto">
                <a:xfrm>
                  <a:off x="5257242" y="1275646"/>
                  <a:ext cx="1219154" cy="387952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1" name="Freeform 10"/>
                <p:cNvSpPr>
                  <a:spLocks/>
                </p:cNvSpPr>
                <p:nvPr/>
              </p:nvSpPr>
              <p:spPr bwMode="auto">
                <a:xfrm>
                  <a:off x="6658824" y="1291043"/>
                  <a:ext cx="1156862" cy="38333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2" name="Freeform 11"/>
                <p:cNvSpPr>
                  <a:spLocks/>
                </p:cNvSpPr>
                <p:nvPr/>
              </p:nvSpPr>
              <p:spPr bwMode="auto">
                <a:xfrm>
                  <a:off x="6658824" y="1460386"/>
                  <a:ext cx="1156862" cy="3663992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3" name="Freeform 12"/>
                <p:cNvSpPr>
                  <a:spLocks/>
                </p:cNvSpPr>
                <p:nvPr/>
              </p:nvSpPr>
              <p:spPr bwMode="auto">
                <a:xfrm>
                  <a:off x="6454148" y="1265383"/>
                  <a:ext cx="155733" cy="3946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4" name="Freeform 13"/>
                <p:cNvSpPr>
                  <a:spLocks/>
                </p:cNvSpPr>
                <p:nvPr/>
              </p:nvSpPr>
              <p:spPr bwMode="auto">
                <a:xfrm>
                  <a:off x="5519760" y="2368688"/>
                  <a:ext cx="120137" cy="513164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5" name="Freeform 14"/>
                <p:cNvSpPr>
                  <a:spLocks/>
                </p:cNvSpPr>
                <p:nvPr/>
              </p:nvSpPr>
              <p:spPr bwMode="auto">
                <a:xfrm>
                  <a:off x="5537557" y="2399477"/>
                  <a:ext cx="111238" cy="477241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6" name="Freeform 15"/>
                <p:cNvSpPr>
                  <a:spLocks/>
                </p:cNvSpPr>
                <p:nvPr/>
              </p:nvSpPr>
              <p:spPr bwMode="auto">
                <a:xfrm>
                  <a:off x="5662143" y="2368688"/>
                  <a:ext cx="698568" cy="2719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7" name="Freeform 16"/>
                <p:cNvSpPr>
                  <a:spLocks/>
                </p:cNvSpPr>
                <p:nvPr/>
              </p:nvSpPr>
              <p:spPr bwMode="auto">
                <a:xfrm>
                  <a:off x="5688839" y="2399477"/>
                  <a:ext cx="671871" cy="2411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8" name="Freeform 17"/>
                <p:cNvSpPr>
                  <a:spLocks/>
                </p:cNvSpPr>
                <p:nvPr/>
              </p:nvSpPr>
              <p:spPr bwMode="auto">
                <a:xfrm>
                  <a:off x="5519760" y="2650926"/>
                  <a:ext cx="840951" cy="302765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9" name="Freeform 18"/>
                <p:cNvSpPr>
                  <a:spLocks/>
                </p:cNvSpPr>
                <p:nvPr/>
              </p:nvSpPr>
              <p:spPr bwMode="auto">
                <a:xfrm>
                  <a:off x="5319535" y="1393676"/>
                  <a:ext cx="1050075" cy="867246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0" name="Freeform 19"/>
                <p:cNvSpPr>
                  <a:spLocks/>
                </p:cNvSpPr>
                <p:nvPr/>
              </p:nvSpPr>
              <p:spPr bwMode="auto">
                <a:xfrm>
                  <a:off x="5350680" y="1429596"/>
                  <a:ext cx="1018930" cy="785139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1" name="Freeform 20"/>
                <p:cNvSpPr>
                  <a:spLocks noEditPoints="1"/>
                </p:cNvSpPr>
                <p:nvPr/>
              </p:nvSpPr>
              <p:spPr bwMode="auto">
                <a:xfrm>
                  <a:off x="5306185" y="1378279"/>
                  <a:ext cx="1076771" cy="898036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2" name="Freeform 21"/>
                <p:cNvSpPr>
                  <a:spLocks/>
                </p:cNvSpPr>
                <p:nvPr/>
              </p:nvSpPr>
              <p:spPr bwMode="auto">
                <a:xfrm>
                  <a:off x="5283939" y="2348161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3" name="Freeform 22"/>
                <p:cNvSpPr>
                  <a:spLocks/>
                </p:cNvSpPr>
                <p:nvPr/>
              </p:nvSpPr>
              <p:spPr bwMode="auto">
                <a:xfrm>
                  <a:off x="5310636" y="2384081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4" name="Freeform 23"/>
                <p:cNvSpPr>
                  <a:spLocks noEditPoints="1"/>
                </p:cNvSpPr>
                <p:nvPr/>
              </p:nvSpPr>
              <p:spPr bwMode="auto">
                <a:xfrm>
                  <a:off x="5297286" y="2368688"/>
                  <a:ext cx="146834" cy="174476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5" name="Freeform 24"/>
                <p:cNvSpPr>
                  <a:spLocks/>
                </p:cNvSpPr>
                <p:nvPr/>
              </p:nvSpPr>
              <p:spPr bwMode="auto">
                <a:xfrm>
                  <a:off x="5283939" y="2594480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6" name="Freeform 25"/>
                <p:cNvSpPr>
                  <a:spLocks/>
                </p:cNvSpPr>
                <p:nvPr/>
              </p:nvSpPr>
              <p:spPr bwMode="auto">
                <a:xfrm>
                  <a:off x="5310636" y="2635533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7" name="Freeform 26"/>
                <p:cNvSpPr>
                  <a:spLocks noEditPoints="1"/>
                </p:cNvSpPr>
                <p:nvPr/>
              </p:nvSpPr>
              <p:spPr bwMode="auto">
                <a:xfrm>
                  <a:off x="5297286" y="2620136"/>
                  <a:ext cx="146834" cy="169343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8" name="Freeform 27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903244" cy="333555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9" name="Freeform 28"/>
                <p:cNvSpPr>
                  <a:spLocks/>
                </p:cNvSpPr>
                <p:nvPr/>
              </p:nvSpPr>
              <p:spPr bwMode="auto">
                <a:xfrm>
                  <a:off x="5404073" y="1609205"/>
                  <a:ext cx="867648" cy="164213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0" name="Rectangle 29"/>
                <p:cNvSpPr>
                  <a:spLocks noChangeArrowheads="1"/>
                </p:cNvSpPr>
                <p:nvPr/>
              </p:nvSpPr>
              <p:spPr bwMode="auto">
                <a:xfrm>
                  <a:off x="5715536" y="2476450"/>
                  <a:ext cx="645174" cy="66710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1" name="Freeform 30"/>
                <p:cNvSpPr>
                  <a:spLocks/>
                </p:cNvSpPr>
                <p:nvPr/>
              </p:nvSpPr>
              <p:spPr bwMode="auto">
                <a:xfrm>
                  <a:off x="5715536" y="2445661"/>
                  <a:ext cx="645174" cy="71843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2" name="Freeform 32"/>
                <p:cNvSpPr>
                  <a:spLocks noEditPoints="1"/>
                </p:cNvSpPr>
                <p:nvPr/>
              </p:nvSpPr>
              <p:spPr bwMode="auto">
                <a:xfrm>
                  <a:off x="5181600" y="1219200"/>
                  <a:ext cx="2687479" cy="4038600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3" name="Freeform 33"/>
                <p:cNvSpPr>
                  <a:spLocks/>
                </p:cNvSpPr>
                <p:nvPr/>
              </p:nvSpPr>
              <p:spPr bwMode="auto">
                <a:xfrm>
                  <a:off x="5310636" y="3076854"/>
                  <a:ext cx="462745" cy="1939760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4" name="Freeform 34"/>
                <p:cNvSpPr>
                  <a:spLocks/>
                </p:cNvSpPr>
                <p:nvPr/>
              </p:nvSpPr>
              <p:spPr bwMode="auto">
                <a:xfrm>
                  <a:off x="5844572" y="3097381"/>
                  <a:ext cx="538387" cy="1975680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5" name="Freeform 35"/>
                <p:cNvSpPr>
                  <a:spLocks/>
                </p:cNvSpPr>
                <p:nvPr/>
              </p:nvSpPr>
              <p:spPr bwMode="auto">
                <a:xfrm>
                  <a:off x="5662143" y="3502779"/>
                  <a:ext cx="293665" cy="364345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6" name="Freeform 36"/>
                <p:cNvSpPr>
                  <a:spLocks/>
                </p:cNvSpPr>
                <p:nvPr/>
              </p:nvSpPr>
              <p:spPr bwMode="auto">
                <a:xfrm>
                  <a:off x="5666593" y="3548965"/>
                  <a:ext cx="235823" cy="287372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7" name="Freeform 37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8" name="Freeform 38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9" name="Freeform 39"/>
                <p:cNvSpPr>
                  <a:spLocks/>
                </p:cNvSpPr>
                <p:nvPr/>
              </p:nvSpPr>
              <p:spPr bwMode="auto">
                <a:xfrm>
                  <a:off x="5364030" y="2414871"/>
                  <a:ext cx="35596" cy="41053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0" name="Freeform 40"/>
                <p:cNvSpPr>
                  <a:spLocks noEditPoints="1"/>
                </p:cNvSpPr>
                <p:nvPr/>
              </p:nvSpPr>
              <p:spPr bwMode="auto">
                <a:xfrm>
                  <a:off x="5493063" y="2348161"/>
                  <a:ext cx="889894" cy="636324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1" name="Freeform 41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867648" cy="169343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2" name="Freeform 42"/>
                <p:cNvSpPr>
                  <a:spLocks noEditPoints="1"/>
                </p:cNvSpPr>
                <p:nvPr/>
              </p:nvSpPr>
              <p:spPr bwMode="auto">
                <a:xfrm>
                  <a:off x="5390726" y="1455255"/>
                  <a:ext cx="929940" cy="364345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3" name="Freeform 43"/>
                <p:cNvSpPr>
                  <a:spLocks/>
                </p:cNvSpPr>
                <p:nvPr/>
              </p:nvSpPr>
              <p:spPr bwMode="auto">
                <a:xfrm>
                  <a:off x="6752264" y="1444992"/>
                  <a:ext cx="146834" cy="287372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4" name="Freeform 44"/>
                <p:cNvSpPr>
                  <a:spLocks/>
                </p:cNvSpPr>
                <p:nvPr/>
              </p:nvSpPr>
              <p:spPr bwMode="auto">
                <a:xfrm>
                  <a:off x="6948040" y="1475782"/>
                  <a:ext cx="57844" cy="118026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5" name="Freeform 45"/>
                <p:cNvSpPr>
                  <a:spLocks noEditPoints="1"/>
                </p:cNvSpPr>
                <p:nvPr/>
              </p:nvSpPr>
              <p:spPr bwMode="auto">
                <a:xfrm>
                  <a:off x="5635446" y="3471989"/>
                  <a:ext cx="347059" cy="425925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59" name="Group 986"/>
              <p:cNvGrpSpPr/>
              <p:nvPr/>
            </p:nvGrpSpPr>
            <p:grpSpPr>
              <a:xfrm>
                <a:off x="4114807" y="534237"/>
                <a:ext cx="304244" cy="457200"/>
                <a:chOff x="1600200" y="2360613"/>
                <a:chExt cx="958850" cy="1249362"/>
              </a:xfrm>
            </p:grpSpPr>
            <p:sp>
              <p:nvSpPr>
                <p:cNvPr id="502" name="Freeform 501"/>
                <p:cNvSpPr>
                  <a:spLocks/>
                </p:cNvSpPr>
                <p:nvPr/>
              </p:nvSpPr>
              <p:spPr bwMode="auto">
                <a:xfrm>
                  <a:off x="1617663" y="2374900"/>
                  <a:ext cx="446088" cy="1220787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3" name="Freeform 502"/>
                <p:cNvSpPr>
                  <a:spLocks/>
                </p:cNvSpPr>
                <p:nvPr/>
              </p:nvSpPr>
              <p:spPr bwMode="auto">
                <a:xfrm>
                  <a:off x="1627188" y="2378075"/>
                  <a:ext cx="434975" cy="120015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4" name="Freeform 503"/>
                <p:cNvSpPr>
                  <a:spLocks/>
                </p:cNvSpPr>
                <p:nvPr/>
              </p:nvSpPr>
              <p:spPr bwMode="auto">
                <a:xfrm>
                  <a:off x="2127250" y="2382838"/>
                  <a:ext cx="412750" cy="11858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5" name="Freeform 504"/>
                <p:cNvSpPr>
                  <a:spLocks/>
                </p:cNvSpPr>
                <p:nvPr/>
              </p:nvSpPr>
              <p:spPr bwMode="auto">
                <a:xfrm>
                  <a:off x="2127250" y="2435225"/>
                  <a:ext cx="412750" cy="1133475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6" name="Freeform 505"/>
                <p:cNvSpPr>
                  <a:spLocks/>
                </p:cNvSpPr>
                <p:nvPr/>
              </p:nvSpPr>
              <p:spPr bwMode="auto">
                <a:xfrm>
                  <a:off x="2054225" y="2374900"/>
                  <a:ext cx="55563" cy="12207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7" name="Freeform 506"/>
                <p:cNvSpPr>
                  <a:spLocks/>
                </p:cNvSpPr>
                <p:nvPr/>
              </p:nvSpPr>
              <p:spPr bwMode="auto">
                <a:xfrm>
                  <a:off x="1720850" y="2716213"/>
                  <a:ext cx="42863" cy="15875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8" name="Freeform 507"/>
                <p:cNvSpPr>
                  <a:spLocks/>
                </p:cNvSpPr>
                <p:nvPr/>
              </p:nvSpPr>
              <p:spPr bwMode="auto">
                <a:xfrm>
                  <a:off x="1727200" y="2725738"/>
                  <a:ext cx="39688" cy="147637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9" name="Freeform 508"/>
                <p:cNvSpPr>
                  <a:spLocks/>
                </p:cNvSpPr>
                <p:nvPr/>
              </p:nvSpPr>
              <p:spPr bwMode="auto">
                <a:xfrm>
                  <a:off x="1771650" y="2716213"/>
                  <a:ext cx="249238" cy="84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0" name="Freeform 509"/>
                <p:cNvSpPr>
                  <a:spLocks/>
                </p:cNvSpPr>
                <p:nvPr/>
              </p:nvSpPr>
              <p:spPr bwMode="auto">
                <a:xfrm>
                  <a:off x="1781175" y="2725738"/>
                  <a:ext cx="239713" cy="746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1" name="Freeform 510"/>
                <p:cNvSpPr>
                  <a:spLocks/>
                </p:cNvSpPr>
                <p:nvPr/>
              </p:nvSpPr>
              <p:spPr bwMode="auto">
                <a:xfrm>
                  <a:off x="1720850" y="2803525"/>
                  <a:ext cx="300038" cy="93662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2" name="Freeform 511"/>
                <p:cNvSpPr>
                  <a:spLocks/>
                </p:cNvSpPr>
                <p:nvPr/>
              </p:nvSpPr>
              <p:spPr bwMode="auto">
                <a:xfrm>
                  <a:off x="1649413" y="2414588"/>
                  <a:ext cx="374650" cy="268287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3" name="Freeform 512"/>
                <p:cNvSpPr>
                  <a:spLocks/>
                </p:cNvSpPr>
                <p:nvPr/>
              </p:nvSpPr>
              <p:spPr bwMode="auto">
                <a:xfrm>
                  <a:off x="1660525" y="2425700"/>
                  <a:ext cx="363538" cy="242887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4" name="Freeform 513"/>
                <p:cNvSpPr>
                  <a:spLocks noEditPoints="1"/>
                </p:cNvSpPr>
                <p:nvPr/>
              </p:nvSpPr>
              <p:spPr bwMode="auto">
                <a:xfrm>
                  <a:off x="1644650" y="2409825"/>
                  <a:ext cx="384175" cy="277812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5" name="Freeform 514"/>
                <p:cNvSpPr>
                  <a:spLocks/>
                </p:cNvSpPr>
                <p:nvPr/>
              </p:nvSpPr>
              <p:spPr bwMode="auto">
                <a:xfrm>
                  <a:off x="1636713" y="27098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6" name="Freeform 515"/>
                <p:cNvSpPr>
                  <a:spLocks/>
                </p:cNvSpPr>
                <p:nvPr/>
              </p:nvSpPr>
              <p:spPr bwMode="auto">
                <a:xfrm>
                  <a:off x="1646238" y="2720975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7" name="Freeform 516"/>
                <p:cNvSpPr>
                  <a:spLocks noEditPoints="1"/>
                </p:cNvSpPr>
                <p:nvPr/>
              </p:nvSpPr>
              <p:spPr bwMode="auto">
                <a:xfrm>
                  <a:off x="1641475" y="2716213"/>
                  <a:ext cx="52388" cy="53975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8" name="Freeform 517"/>
                <p:cNvSpPr>
                  <a:spLocks/>
                </p:cNvSpPr>
                <p:nvPr/>
              </p:nvSpPr>
              <p:spPr bwMode="auto">
                <a:xfrm>
                  <a:off x="1636713" y="27860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9" name="Freeform 518"/>
                <p:cNvSpPr>
                  <a:spLocks/>
                </p:cNvSpPr>
                <p:nvPr/>
              </p:nvSpPr>
              <p:spPr bwMode="auto">
                <a:xfrm>
                  <a:off x="1646238" y="2798763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0" name="Freeform 519"/>
                <p:cNvSpPr>
                  <a:spLocks noEditPoints="1"/>
                </p:cNvSpPr>
                <p:nvPr/>
              </p:nvSpPr>
              <p:spPr bwMode="auto">
                <a:xfrm>
                  <a:off x="1641475" y="2794000"/>
                  <a:ext cx="52388" cy="52387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1" name="Freeform 520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22263" cy="103187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2" name="Freeform 521"/>
                <p:cNvSpPr>
                  <a:spLocks/>
                </p:cNvSpPr>
                <p:nvPr/>
              </p:nvSpPr>
              <p:spPr bwMode="auto">
                <a:xfrm>
                  <a:off x="1679575" y="2481263"/>
                  <a:ext cx="309563" cy="50800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3" name="Rectangle 522"/>
                <p:cNvSpPr>
                  <a:spLocks noChangeArrowheads="1"/>
                </p:cNvSpPr>
                <p:nvPr/>
              </p:nvSpPr>
              <p:spPr bwMode="auto">
                <a:xfrm>
                  <a:off x="1790700" y="2749550"/>
                  <a:ext cx="230188" cy="2063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4" name="Freeform 523"/>
                <p:cNvSpPr>
                  <a:spLocks/>
                </p:cNvSpPr>
                <p:nvPr/>
              </p:nvSpPr>
              <p:spPr bwMode="auto">
                <a:xfrm>
                  <a:off x="1790700" y="2740025"/>
                  <a:ext cx="230188" cy="2222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5" name="Freeform 32"/>
                <p:cNvSpPr>
                  <a:spLocks noEditPoints="1"/>
                </p:cNvSpPr>
                <p:nvPr/>
              </p:nvSpPr>
              <p:spPr bwMode="auto">
                <a:xfrm>
                  <a:off x="1600200" y="2360613"/>
                  <a:ext cx="958850" cy="1249362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6" name="Freeform 33"/>
                <p:cNvSpPr>
                  <a:spLocks/>
                </p:cNvSpPr>
                <p:nvPr/>
              </p:nvSpPr>
              <p:spPr bwMode="auto">
                <a:xfrm>
                  <a:off x="1646238" y="2935288"/>
                  <a:ext cx="165100" cy="600075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7" name="Freeform 34"/>
                <p:cNvSpPr>
                  <a:spLocks/>
                </p:cNvSpPr>
                <p:nvPr/>
              </p:nvSpPr>
              <p:spPr bwMode="auto">
                <a:xfrm>
                  <a:off x="1836738" y="2941638"/>
                  <a:ext cx="192088" cy="611187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8" name="Freeform 35"/>
                <p:cNvSpPr>
                  <a:spLocks/>
                </p:cNvSpPr>
                <p:nvPr/>
              </p:nvSpPr>
              <p:spPr bwMode="auto">
                <a:xfrm>
                  <a:off x="1771650" y="3067050"/>
                  <a:ext cx="104775" cy="112712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9" name="Freeform 36"/>
                <p:cNvSpPr>
                  <a:spLocks/>
                </p:cNvSpPr>
                <p:nvPr/>
              </p:nvSpPr>
              <p:spPr bwMode="auto">
                <a:xfrm>
                  <a:off x="1773238" y="3081338"/>
                  <a:ext cx="84138" cy="88900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0" name="Freeform 37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1" name="Freeform 38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2" name="Freeform 39"/>
                <p:cNvSpPr>
                  <a:spLocks/>
                </p:cNvSpPr>
                <p:nvPr/>
              </p:nvSpPr>
              <p:spPr bwMode="auto">
                <a:xfrm>
                  <a:off x="1665288" y="2730500"/>
                  <a:ext cx="12700" cy="12700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3" name="Freeform 40"/>
                <p:cNvSpPr>
                  <a:spLocks noEditPoints="1"/>
                </p:cNvSpPr>
                <p:nvPr/>
              </p:nvSpPr>
              <p:spPr bwMode="auto">
                <a:xfrm>
                  <a:off x="1711325" y="2709863"/>
                  <a:ext cx="317500" cy="196850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4" name="Freeform 41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09563" cy="52387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5" name="Freeform 42"/>
                <p:cNvSpPr>
                  <a:spLocks noEditPoints="1"/>
                </p:cNvSpPr>
                <p:nvPr/>
              </p:nvSpPr>
              <p:spPr bwMode="auto">
                <a:xfrm>
                  <a:off x="1674813" y="2433638"/>
                  <a:ext cx="331788" cy="112712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6" name="Freeform 43"/>
                <p:cNvSpPr>
                  <a:spLocks/>
                </p:cNvSpPr>
                <p:nvPr/>
              </p:nvSpPr>
              <p:spPr bwMode="auto">
                <a:xfrm>
                  <a:off x="2160588" y="2430463"/>
                  <a:ext cx="52388" cy="88900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7" name="Freeform 44"/>
                <p:cNvSpPr>
                  <a:spLocks/>
                </p:cNvSpPr>
                <p:nvPr/>
              </p:nvSpPr>
              <p:spPr bwMode="auto">
                <a:xfrm>
                  <a:off x="2230438" y="2439988"/>
                  <a:ext cx="20638" cy="36512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8" name="Freeform 45"/>
                <p:cNvSpPr>
                  <a:spLocks noEditPoints="1"/>
                </p:cNvSpPr>
                <p:nvPr/>
              </p:nvSpPr>
              <p:spPr bwMode="auto">
                <a:xfrm>
                  <a:off x="1762125" y="3057525"/>
                  <a:ext cx="123825" cy="131762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60" name="Group 1024"/>
              <p:cNvGrpSpPr/>
              <p:nvPr/>
            </p:nvGrpSpPr>
            <p:grpSpPr>
              <a:xfrm>
                <a:off x="4343402" y="533400"/>
                <a:ext cx="304801" cy="458037"/>
                <a:chOff x="5181600" y="1219200"/>
                <a:chExt cx="2687479" cy="4038600"/>
              </a:xfrm>
            </p:grpSpPr>
            <p:sp>
              <p:nvSpPr>
                <p:cNvPr id="465" name="Freeform 8"/>
                <p:cNvSpPr>
                  <a:spLocks/>
                </p:cNvSpPr>
                <p:nvPr/>
              </p:nvSpPr>
              <p:spPr bwMode="auto">
                <a:xfrm>
                  <a:off x="5230546" y="1265383"/>
                  <a:ext cx="1250302" cy="394623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6" name="Freeform 9"/>
                <p:cNvSpPr>
                  <a:spLocks/>
                </p:cNvSpPr>
                <p:nvPr/>
              </p:nvSpPr>
              <p:spPr bwMode="auto">
                <a:xfrm>
                  <a:off x="5257242" y="1275646"/>
                  <a:ext cx="1219154" cy="387952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7" name="Freeform 10"/>
                <p:cNvSpPr>
                  <a:spLocks/>
                </p:cNvSpPr>
                <p:nvPr/>
              </p:nvSpPr>
              <p:spPr bwMode="auto">
                <a:xfrm>
                  <a:off x="6658824" y="1291043"/>
                  <a:ext cx="1156862" cy="38333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8" name="Freeform 11"/>
                <p:cNvSpPr>
                  <a:spLocks/>
                </p:cNvSpPr>
                <p:nvPr/>
              </p:nvSpPr>
              <p:spPr bwMode="auto">
                <a:xfrm>
                  <a:off x="6658824" y="1460386"/>
                  <a:ext cx="1156862" cy="3663992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9" name="Freeform 12"/>
                <p:cNvSpPr>
                  <a:spLocks/>
                </p:cNvSpPr>
                <p:nvPr/>
              </p:nvSpPr>
              <p:spPr bwMode="auto">
                <a:xfrm>
                  <a:off x="6454148" y="1265383"/>
                  <a:ext cx="155733" cy="3946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0" name="Freeform 13"/>
                <p:cNvSpPr>
                  <a:spLocks/>
                </p:cNvSpPr>
                <p:nvPr/>
              </p:nvSpPr>
              <p:spPr bwMode="auto">
                <a:xfrm>
                  <a:off x="5519760" y="2368688"/>
                  <a:ext cx="120137" cy="513164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1" name="Freeform 14"/>
                <p:cNvSpPr>
                  <a:spLocks/>
                </p:cNvSpPr>
                <p:nvPr/>
              </p:nvSpPr>
              <p:spPr bwMode="auto">
                <a:xfrm>
                  <a:off x="5537557" y="2399477"/>
                  <a:ext cx="111238" cy="477241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2" name="Freeform 15"/>
                <p:cNvSpPr>
                  <a:spLocks/>
                </p:cNvSpPr>
                <p:nvPr/>
              </p:nvSpPr>
              <p:spPr bwMode="auto">
                <a:xfrm>
                  <a:off x="5662143" y="2368688"/>
                  <a:ext cx="698568" cy="2719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3" name="Freeform 16"/>
                <p:cNvSpPr>
                  <a:spLocks/>
                </p:cNvSpPr>
                <p:nvPr/>
              </p:nvSpPr>
              <p:spPr bwMode="auto">
                <a:xfrm>
                  <a:off x="5688839" y="2399477"/>
                  <a:ext cx="671871" cy="2411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4" name="Freeform 17"/>
                <p:cNvSpPr>
                  <a:spLocks/>
                </p:cNvSpPr>
                <p:nvPr/>
              </p:nvSpPr>
              <p:spPr bwMode="auto">
                <a:xfrm>
                  <a:off x="5519760" y="2650926"/>
                  <a:ext cx="840951" cy="302765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5" name="Freeform 18"/>
                <p:cNvSpPr>
                  <a:spLocks/>
                </p:cNvSpPr>
                <p:nvPr/>
              </p:nvSpPr>
              <p:spPr bwMode="auto">
                <a:xfrm>
                  <a:off x="5319535" y="1393676"/>
                  <a:ext cx="1050075" cy="867246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6" name="Freeform 19"/>
                <p:cNvSpPr>
                  <a:spLocks/>
                </p:cNvSpPr>
                <p:nvPr/>
              </p:nvSpPr>
              <p:spPr bwMode="auto">
                <a:xfrm>
                  <a:off x="5350680" y="1429596"/>
                  <a:ext cx="1018930" cy="785139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7" name="Freeform 20"/>
                <p:cNvSpPr>
                  <a:spLocks noEditPoints="1"/>
                </p:cNvSpPr>
                <p:nvPr/>
              </p:nvSpPr>
              <p:spPr bwMode="auto">
                <a:xfrm>
                  <a:off x="5306185" y="1378279"/>
                  <a:ext cx="1076771" cy="898036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8" name="Freeform 21"/>
                <p:cNvSpPr>
                  <a:spLocks/>
                </p:cNvSpPr>
                <p:nvPr/>
              </p:nvSpPr>
              <p:spPr bwMode="auto">
                <a:xfrm>
                  <a:off x="5283939" y="2348161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9" name="Freeform 22"/>
                <p:cNvSpPr>
                  <a:spLocks/>
                </p:cNvSpPr>
                <p:nvPr/>
              </p:nvSpPr>
              <p:spPr bwMode="auto">
                <a:xfrm>
                  <a:off x="5310636" y="2384081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0" name="Freeform 23"/>
                <p:cNvSpPr>
                  <a:spLocks noEditPoints="1"/>
                </p:cNvSpPr>
                <p:nvPr/>
              </p:nvSpPr>
              <p:spPr bwMode="auto">
                <a:xfrm>
                  <a:off x="5297286" y="2368688"/>
                  <a:ext cx="146834" cy="174476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1" name="Freeform 24"/>
                <p:cNvSpPr>
                  <a:spLocks/>
                </p:cNvSpPr>
                <p:nvPr/>
              </p:nvSpPr>
              <p:spPr bwMode="auto">
                <a:xfrm>
                  <a:off x="5283939" y="2594480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2" name="Freeform 25"/>
                <p:cNvSpPr>
                  <a:spLocks/>
                </p:cNvSpPr>
                <p:nvPr/>
              </p:nvSpPr>
              <p:spPr bwMode="auto">
                <a:xfrm>
                  <a:off x="5310636" y="2635533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3" name="Freeform 26"/>
                <p:cNvSpPr>
                  <a:spLocks noEditPoints="1"/>
                </p:cNvSpPr>
                <p:nvPr/>
              </p:nvSpPr>
              <p:spPr bwMode="auto">
                <a:xfrm>
                  <a:off x="5297286" y="2620136"/>
                  <a:ext cx="146834" cy="169343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4" name="Freeform 27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903244" cy="333555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5" name="Freeform 28"/>
                <p:cNvSpPr>
                  <a:spLocks/>
                </p:cNvSpPr>
                <p:nvPr/>
              </p:nvSpPr>
              <p:spPr bwMode="auto">
                <a:xfrm>
                  <a:off x="5404073" y="1609205"/>
                  <a:ext cx="867648" cy="164213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6" name="Rectangle 29"/>
                <p:cNvSpPr>
                  <a:spLocks noChangeArrowheads="1"/>
                </p:cNvSpPr>
                <p:nvPr/>
              </p:nvSpPr>
              <p:spPr bwMode="auto">
                <a:xfrm>
                  <a:off x="5715536" y="2476450"/>
                  <a:ext cx="645174" cy="66710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7" name="Freeform 30"/>
                <p:cNvSpPr>
                  <a:spLocks/>
                </p:cNvSpPr>
                <p:nvPr/>
              </p:nvSpPr>
              <p:spPr bwMode="auto">
                <a:xfrm>
                  <a:off x="5715536" y="2445661"/>
                  <a:ext cx="645174" cy="71843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8" name="Freeform 32"/>
                <p:cNvSpPr>
                  <a:spLocks noEditPoints="1"/>
                </p:cNvSpPr>
                <p:nvPr/>
              </p:nvSpPr>
              <p:spPr bwMode="auto">
                <a:xfrm>
                  <a:off x="5181600" y="1219200"/>
                  <a:ext cx="2687479" cy="4038600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9" name="Freeform 33"/>
                <p:cNvSpPr>
                  <a:spLocks/>
                </p:cNvSpPr>
                <p:nvPr/>
              </p:nvSpPr>
              <p:spPr bwMode="auto">
                <a:xfrm>
                  <a:off x="5310636" y="3076854"/>
                  <a:ext cx="462745" cy="1939760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0" name="Freeform 34"/>
                <p:cNvSpPr>
                  <a:spLocks/>
                </p:cNvSpPr>
                <p:nvPr/>
              </p:nvSpPr>
              <p:spPr bwMode="auto">
                <a:xfrm>
                  <a:off x="5844572" y="3097381"/>
                  <a:ext cx="538387" cy="1975680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1" name="Freeform 35"/>
                <p:cNvSpPr>
                  <a:spLocks/>
                </p:cNvSpPr>
                <p:nvPr/>
              </p:nvSpPr>
              <p:spPr bwMode="auto">
                <a:xfrm>
                  <a:off x="5662143" y="3502779"/>
                  <a:ext cx="293665" cy="364345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2" name="Freeform 36"/>
                <p:cNvSpPr>
                  <a:spLocks/>
                </p:cNvSpPr>
                <p:nvPr/>
              </p:nvSpPr>
              <p:spPr bwMode="auto">
                <a:xfrm>
                  <a:off x="5666593" y="3548965"/>
                  <a:ext cx="235823" cy="287372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3" name="Freeform 37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4" name="Freeform 38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5" name="Freeform 39"/>
                <p:cNvSpPr>
                  <a:spLocks/>
                </p:cNvSpPr>
                <p:nvPr/>
              </p:nvSpPr>
              <p:spPr bwMode="auto">
                <a:xfrm>
                  <a:off x="5364030" y="2414871"/>
                  <a:ext cx="35596" cy="41053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6" name="Freeform 40"/>
                <p:cNvSpPr>
                  <a:spLocks noEditPoints="1"/>
                </p:cNvSpPr>
                <p:nvPr/>
              </p:nvSpPr>
              <p:spPr bwMode="auto">
                <a:xfrm>
                  <a:off x="5493063" y="2348161"/>
                  <a:ext cx="889894" cy="636324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7" name="Freeform 41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867648" cy="169343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8" name="Freeform 42"/>
                <p:cNvSpPr>
                  <a:spLocks noEditPoints="1"/>
                </p:cNvSpPr>
                <p:nvPr/>
              </p:nvSpPr>
              <p:spPr bwMode="auto">
                <a:xfrm>
                  <a:off x="5390726" y="1455255"/>
                  <a:ext cx="929940" cy="364345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9" name="Freeform 43"/>
                <p:cNvSpPr>
                  <a:spLocks/>
                </p:cNvSpPr>
                <p:nvPr/>
              </p:nvSpPr>
              <p:spPr bwMode="auto">
                <a:xfrm>
                  <a:off x="6752264" y="1444992"/>
                  <a:ext cx="146834" cy="287372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0" name="Freeform 44"/>
                <p:cNvSpPr>
                  <a:spLocks/>
                </p:cNvSpPr>
                <p:nvPr/>
              </p:nvSpPr>
              <p:spPr bwMode="auto">
                <a:xfrm>
                  <a:off x="6948040" y="1475782"/>
                  <a:ext cx="57844" cy="118026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1" name="Freeform 45"/>
                <p:cNvSpPr>
                  <a:spLocks noEditPoints="1"/>
                </p:cNvSpPr>
                <p:nvPr/>
              </p:nvSpPr>
              <p:spPr bwMode="auto">
                <a:xfrm>
                  <a:off x="5635446" y="3471989"/>
                  <a:ext cx="347059" cy="425925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61" name="Group 1062"/>
              <p:cNvGrpSpPr/>
              <p:nvPr/>
            </p:nvGrpSpPr>
            <p:grpSpPr>
              <a:xfrm>
                <a:off x="4572007" y="534237"/>
                <a:ext cx="304244" cy="457200"/>
                <a:chOff x="1600200" y="2360613"/>
                <a:chExt cx="958850" cy="1249362"/>
              </a:xfrm>
            </p:grpSpPr>
            <p:sp>
              <p:nvSpPr>
                <p:cNvPr id="428" name="Freeform 427"/>
                <p:cNvSpPr>
                  <a:spLocks/>
                </p:cNvSpPr>
                <p:nvPr/>
              </p:nvSpPr>
              <p:spPr bwMode="auto">
                <a:xfrm>
                  <a:off x="1617663" y="2374900"/>
                  <a:ext cx="446088" cy="1220787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9" name="Freeform 428"/>
                <p:cNvSpPr>
                  <a:spLocks/>
                </p:cNvSpPr>
                <p:nvPr/>
              </p:nvSpPr>
              <p:spPr bwMode="auto">
                <a:xfrm>
                  <a:off x="1627188" y="2378075"/>
                  <a:ext cx="434975" cy="120015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0" name="Freeform 429"/>
                <p:cNvSpPr>
                  <a:spLocks/>
                </p:cNvSpPr>
                <p:nvPr/>
              </p:nvSpPr>
              <p:spPr bwMode="auto">
                <a:xfrm>
                  <a:off x="2127250" y="2382838"/>
                  <a:ext cx="412750" cy="11858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1" name="Freeform 430"/>
                <p:cNvSpPr>
                  <a:spLocks/>
                </p:cNvSpPr>
                <p:nvPr/>
              </p:nvSpPr>
              <p:spPr bwMode="auto">
                <a:xfrm>
                  <a:off x="2127250" y="2435225"/>
                  <a:ext cx="412750" cy="1133475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2" name="Freeform 431"/>
                <p:cNvSpPr>
                  <a:spLocks/>
                </p:cNvSpPr>
                <p:nvPr/>
              </p:nvSpPr>
              <p:spPr bwMode="auto">
                <a:xfrm>
                  <a:off x="2054225" y="2374900"/>
                  <a:ext cx="55563" cy="12207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3" name="Freeform 432"/>
                <p:cNvSpPr>
                  <a:spLocks/>
                </p:cNvSpPr>
                <p:nvPr/>
              </p:nvSpPr>
              <p:spPr bwMode="auto">
                <a:xfrm>
                  <a:off x="1720850" y="2716213"/>
                  <a:ext cx="42863" cy="15875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4" name="Freeform 433"/>
                <p:cNvSpPr>
                  <a:spLocks/>
                </p:cNvSpPr>
                <p:nvPr/>
              </p:nvSpPr>
              <p:spPr bwMode="auto">
                <a:xfrm>
                  <a:off x="1727200" y="2725738"/>
                  <a:ext cx="39688" cy="147637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5" name="Freeform 434"/>
                <p:cNvSpPr>
                  <a:spLocks/>
                </p:cNvSpPr>
                <p:nvPr/>
              </p:nvSpPr>
              <p:spPr bwMode="auto">
                <a:xfrm>
                  <a:off x="1771650" y="2716213"/>
                  <a:ext cx="249238" cy="84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6" name="Freeform 435"/>
                <p:cNvSpPr>
                  <a:spLocks/>
                </p:cNvSpPr>
                <p:nvPr/>
              </p:nvSpPr>
              <p:spPr bwMode="auto">
                <a:xfrm>
                  <a:off x="1781175" y="2725738"/>
                  <a:ext cx="239713" cy="746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7" name="Freeform 436"/>
                <p:cNvSpPr>
                  <a:spLocks/>
                </p:cNvSpPr>
                <p:nvPr/>
              </p:nvSpPr>
              <p:spPr bwMode="auto">
                <a:xfrm>
                  <a:off x="1720850" y="2803525"/>
                  <a:ext cx="300038" cy="93662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8" name="Freeform 437"/>
                <p:cNvSpPr>
                  <a:spLocks/>
                </p:cNvSpPr>
                <p:nvPr/>
              </p:nvSpPr>
              <p:spPr bwMode="auto">
                <a:xfrm>
                  <a:off x="1649413" y="2414588"/>
                  <a:ext cx="374650" cy="268287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9" name="Freeform 438"/>
                <p:cNvSpPr>
                  <a:spLocks/>
                </p:cNvSpPr>
                <p:nvPr/>
              </p:nvSpPr>
              <p:spPr bwMode="auto">
                <a:xfrm>
                  <a:off x="1660525" y="2425700"/>
                  <a:ext cx="363538" cy="242887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0" name="Freeform 439"/>
                <p:cNvSpPr>
                  <a:spLocks noEditPoints="1"/>
                </p:cNvSpPr>
                <p:nvPr/>
              </p:nvSpPr>
              <p:spPr bwMode="auto">
                <a:xfrm>
                  <a:off x="1644650" y="2409825"/>
                  <a:ext cx="384175" cy="277812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1" name="Freeform 440"/>
                <p:cNvSpPr>
                  <a:spLocks/>
                </p:cNvSpPr>
                <p:nvPr/>
              </p:nvSpPr>
              <p:spPr bwMode="auto">
                <a:xfrm>
                  <a:off x="1636713" y="27098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2" name="Freeform 441"/>
                <p:cNvSpPr>
                  <a:spLocks/>
                </p:cNvSpPr>
                <p:nvPr/>
              </p:nvSpPr>
              <p:spPr bwMode="auto">
                <a:xfrm>
                  <a:off x="1646238" y="2720975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3" name="Freeform 442"/>
                <p:cNvSpPr>
                  <a:spLocks noEditPoints="1"/>
                </p:cNvSpPr>
                <p:nvPr/>
              </p:nvSpPr>
              <p:spPr bwMode="auto">
                <a:xfrm>
                  <a:off x="1641475" y="2716213"/>
                  <a:ext cx="52388" cy="53975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4" name="Freeform 443"/>
                <p:cNvSpPr>
                  <a:spLocks/>
                </p:cNvSpPr>
                <p:nvPr/>
              </p:nvSpPr>
              <p:spPr bwMode="auto">
                <a:xfrm>
                  <a:off x="1636713" y="27860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5" name="Freeform 444"/>
                <p:cNvSpPr>
                  <a:spLocks/>
                </p:cNvSpPr>
                <p:nvPr/>
              </p:nvSpPr>
              <p:spPr bwMode="auto">
                <a:xfrm>
                  <a:off x="1646238" y="2798763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6" name="Freeform 445"/>
                <p:cNvSpPr>
                  <a:spLocks noEditPoints="1"/>
                </p:cNvSpPr>
                <p:nvPr/>
              </p:nvSpPr>
              <p:spPr bwMode="auto">
                <a:xfrm>
                  <a:off x="1641475" y="2794000"/>
                  <a:ext cx="52388" cy="52387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7" name="Freeform 446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22263" cy="103187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8" name="Freeform 447"/>
                <p:cNvSpPr>
                  <a:spLocks/>
                </p:cNvSpPr>
                <p:nvPr/>
              </p:nvSpPr>
              <p:spPr bwMode="auto">
                <a:xfrm>
                  <a:off x="1679575" y="2481263"/>
                  <a:ext cx="309563" cy="50800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9" name="Rectangle 448"/>
                <p:cNvSpPr>
                  <a:spLocks noChangeArrowheads="1"/>
                </p:cNvSpPr>
                <p:nvPr/>
              </p:nvSpPr>
              <p:spPr bwMode="auto">
                <a:xfrm>
                  <a:off x="1790700" y="2749550"/>
                  <a:ext cx="230188" cy="2063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0" name="Freeform 449"/>
                <p:cNvSpPr>
                  <a:spLocks/>
                </p:cNvSpPr>
                <p:nvPr/>
              </p:nvSpPr>
              <p:spPr bwMode="auto">
                <a:xfrm>
                  <a:off x="1790700" y="2740025"/>
                  <a:ext cx="230188" cy="2222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1" name="Freeform 32"/>
                <p:cNvSpPr>
                  <a:spLocks noEditPoints="1"/>
                </p:cNvSpPr>
                <p:nvPr/>
              </p:nvSpPr>
              <p:spPr bwMode="auto">
                <a:xfrm>
                  <a:off x="1600200" y="2360613"/>
                  <a:ext cx="958850" cy="1249362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2" name="Freeform 33"/>
                <p:cNvSpPr>
                  <a:spLocks/>
                </p:cNvSpPr>
                <p:nvPr/>
              </p:nvSpPr>
              <p:spPr bwMode="auto">
                <a:xfrm>
                  <a:off x="1646238" y="2935288"/>
                  <a:ext cx="165100" cy="600075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3" name="Freeform 34"/>
                <p:cNvSpPr>
                  <a:spLocks/>
                </p:cNvSpPr>
                <p:nvPr/>
              </p:nvSpPr>
              <p:spPr bwMode="auto">
                <a:xfrm>
                  <a:off x="1836738" y="2941638"/>
                  <a:ext cx="192088" cy="611187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4" name="Freeform 35"/>
                <p:cNvSpPr>
                  <a:spLocks/>
                </p:cNvSpPr>
                <p:nvPr/>
              </p:nvSpPr>
              <p:spPr bwMode="auto">
                <a:xfrm>
                  <a:off x="1771650" y="3067050"/>
                  <a:ext cx="104775" cy="112712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5" name="Freeform 36"/>
                <p:cNvSpPr>
                  <a:spLocks/>
                </p:cNvSpPr>
                <p:nvPr/>
              </p:nvSpPr>
              <p:spPr bwMode="auto">
                <a:xfrm>
                  <a:off x="1773238" y="3081338"/>
                  <a:ext cx="84138" cy="88900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6" name="Freeform 37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7" name="Freeform 38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8" name="Freeform 39"/>
                <p:cNvSpPr>
                  <a:spLocks/>
                </p:cNvSpPr>
                <p:nvPr/>
              </p:nvSpPr>
              <p:spPr bwMode="auto">
                <a:xfrm>
                  <a:off x="1665288" y="2730500"/>
                  <a:ext cx="12700" cy="12700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9" name="Freeform 40"/>
                <p:cNvSpPr>
                  <a:spLocks noEditPoints="1"/>
                </p:cNvSpPr>
                <p:nvPr/>
              </p:nvSpPr>
              <p:spPr bwMode="auto">
                <a:xfrm>
                  <a:off x="1711325" y="2709863"/>
                  <a:ext cx="317500" cy="196850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0" name="Freeform 41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09563" cy="52387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1" name="Freeform 42"/>
                <p:cNvSpPr>
                  <a:spLocks noEditPoints="1"/>
                </p:cNvSpPr>
                <p:nvPr/>
              </p:nvSpPr>
              <p:spPr bwMode="auto">
                <a:xfrm>
                  <a:off x="1674813" y="2433638"/>
                  <a:ext cx="331788" cy="112712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2" name="Freeform 43"/>
                <p:cNvSpPr>
                  <a:spLocks/>
                </p:cNvSpPr>
                <p:nvPr/>
              </p:nvSpPr>
              <p:spPr bwMode="auto">
                <a:xfrm>
                  <a:off x="2160588" y="2430463"/>
                  <a:ext cx="52388" cy="88900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3" name="Freeform 44"/>
                <p:cNvSpPr>
                  <a:spLocks/>
                </p:cNvSpPr>
                <p:nvPr/>
              </p:nvSpPr>
              <p:spPr bwMode="auto">
                <a:xfrm>
                  <a:off x="2230438" y="2439988"/>
                  <a:ext cx="20638" cy="36512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4" name="Freeform 45"/>
                <p:cNvSpPr>
                  <a:spLocks noEditPoints="1"/>
                </p:cNvSpPr>
                <p:nvPr/>
              </p:nvSpPr>
              <p:spPr bwMode="auto">
                <a:xfrm>
                  <a:off x="1762125" y="3057525"/>
                  <a:ext cx="123825" cy="131762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62" name="Group 1100"/>
              <p:cNvGrpSpPr/>
              <p:nvPr/>
            </p:nvGrpSpPr>
            <p:grpSpPr>
              <a:xfrm>
                <a:off x="4800602" y="533400"/>
                <a:ext cx="304801" cy="458037"/>
                <a:chOff x="5181600" y="1219200"/>
                <a:chExt cx="2687479" cy="4038600"/>
              </a:xfrm>
            </p:grpSpPr>
            <p:sp>
              <p:nvSpPr>
                <p:cNvPr id="391" name="Freeform 8"/>
                <p:cNvSpPr>
                  <a:spLocks/>
                </p:cNvSpPr>
                <p:nvPr/>
              </p:nvSpPr>
              <p:spPr bwMode="auto">
                <a:xfrm>
                  <a:off x="5230546" y="1265383"/>
                  <a:ext cx="1250302" cy="394623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2" name="Freeform 9"/>
                <p:cNvSpPr>
                  <a:spLocks/>
                </p:cNvSpPr>
                <p:nvPr/>
              </p:nvSpPr>
              <p:spPr bwMode="auto">
                <a:xfrm>
                  <a:off x="5257242" y="1275646"/>
                  <a:ext cx="1219154" cy="387952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3" name="Freeform 10"/>
                <p:cNvSpPr>
                  <a:spLocks/>
                </p:cNvSpPr>
                <p:nvPr/>
              </p:nvSpPr>
              <p:spPr bwMode="auto">
                <a:xfrm>
                  <a:off x="6658824" y="1291043"/>
                  <a:ext cx="1156862" cy="38333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4" name="Freeform 11"/>
                <p:cNvSpPr>
                  <a:spLocks/>
                </p:cNvSpPr>
                <p:nvPr/>
              </p:nvSpPr>
              <p:spPr bwMode="auto">
                <a:xfrm>
                  <a:off x="6658824" y="1460386"/>
                  <a:ext cx="1156862" cy="3663992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5" name="Freeform 12"/>
                <p:cNvSpPr>
                  <a:spLocks/>
                </p:cNvSpPr>
                <p:nvPr/>
              </p:nvSpPr>
              <p:spPr bwMode="auto">
                <a:xfrm>
                  <a:off x="6454148" y="1265383"/>
                  <a:ext cx="155733" cy="3946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6" name="Freeform 13"/>
                <p:cNvSpPr>
                  <a:spLocks/>
                </p:cNvSpPr>
                <p:nvPr/>
              </p:nvSpPr>
              <p:spPr bwMode="auto">
                <a:xfrm>
                  <a:off x="5519760" y="2368688"/>
                  <a:ext cx="120137" cy="513164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7" name="Freeform 14"/>
                <p:cNvSpPr>
                  <a:spLocks/>
                </p:cNvSpPr>
                <p:nvPr/>
              </p:nvSpPr>
              <p:spPr bwMode="auto">
                <a:xfrm>
                  <a:off x="5537557" y="2399477"/>
                  <a:ext cx="111238" cy="477241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8" name="Freeform 15"/>
                <p:cNvSpPr>
                  <a:spLocks/>
                </p:cNvSpPr>
                <p:nvPr/>
              </p:nvSpPr>
              <p:spPr bwMode="auto">
                <a:xfrm>
                  <a:off x="5662143" y="2368688"/>
                  <a:ext cx="698568" cy="2719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9" name="Freeform 16"/>
                <p:cNvSpPr>
                  <a:spLocks/>
                </p:cNvSpPr>
                <p:nvPr/>
              </p:nvSpPr>
              <p:spPr bwMode="auto">
                <a:xfrm>
                  <a:off x="5688839" y="2399477"/>
                  <a:ext cx="671871" cy="2411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0" name="Freeform 17"/>
                <p:cNvSpPr>
                  <a:spLocks/>
                </p:cNvSpPr>
                <p:nvPr/>
              </p:nvSpPr>
              <p:spPr bwMode="auto">
                <a:xfrm>
                  <a:off x="5519760" y="2650926"/>
                  <a:ext cx="840951" cy="302765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1" name="Freeform 18"/>
                <p:cNvSpPr>
                  <a:spLocks/>
                </p:cNvSpPr>
                <p:nvPr/>
              </p:nvSpPr>
              <p:spPr bwMode="auto">
                <a:xfrm>
                  <a:off x="5319535" y="1393676"/>
                  <a:ext cx="1050075" cy="867246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2" name="Freeform 19"/>
                <p:cNvSpPr>
                  <a:spLocks/>
                </p:cNvSpPr>
                <p:nvPr/>
              </p:nvSpPr>
              <p:spPr bwMode="auto">
                <a:xfrm>
                  <a:off x="5350680" y="1429596"/>
                  <a:ext cx="1018930" cy="785139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3" name="Freeform 20"/>
                <p:cNvSpPr>
                  <a:spLocks noEditPoints="1"/>
                </p:cNvSpPr>
                <p:nvPr/>
              </p:nvSpPr>
              <p:spPr bwMode="auto">
                <a:xfrm>
                  <a:off x="5306185" y="1378279"/>
                  <a:ext cx="1076771" cy="898036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4" name="Freeform 21"/>
                <p:cNvSpPr>
                  <a:spLocks/>
                </p:cNvSpPr>
                <p:nvPr/>
              </p:nvSpPr>
              <p:spPr bwMode="auto">
                <a:xfrm>
                  <a:off x="5283939" y="2348161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5" name="Freeform 22"/>
                <p:cNvSpPr>
                  <a:spLocks/>
                </p:cNvSpPr>
                <p:nvPr/>
              </p:nvSpPr>
              <p:spPr bwMode="auto">
                <a:xfrm>
                  <a:off x="5310636" y="2384081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6" name="Freeform 23"/>
                <p:cNvSpPr>
                  <a:spLocks noEditPoints="1"/>
                </p:cNvSpPr>
                <p:nvPr/>
              </p:nvSpPr>
              <p:spPr bwMode="auto">
                <a:xfrm>
                  <a:off x="5297286" y="2368688"/>
                  <a:ext cx="146834" cy="174476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7" name="Freeform 24"/>
                <p:cNvSpPr>
                  <a:spLocks/>
                </p:cNvSpPr>
                <p:nvPr/>
              </p:nvSpPr>
              <p:spPr bwMode="auto">
                <a:xfrm>
                  <a:off x="5283939" y="2594480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8" name="Freeform 25"/>
                <p:cNvSpPr>
                  <a:spLocks/>
                </p:cNvSpPr>
                <p:nvPr/>
              </p:nvSpPr>
              <p:spPr bwMode="auto">
                <a:xfrm>
                  <a:off x="5310636" y="2635533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9" name="Freeform 26"/>
                <p:cNvSpPr>
                  <a:spLocks noEditPoints="1"/>
                </p:cNvSpPr>
                <p:nvPr/>
              </p:nvSpPr>
              <p:spPr bwMode="auto">
                <a:xfrm>
                  <a:off x="5297286" y="2620136"/>
                  <a:ext cx="146834" cy="169343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0" name="Freeform 27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903244" cy="333555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1" name="Freeform 28"/>
                <p:cNvSpPr>
                  <a:spLocks/>
                </p:cNvSpPr>
                <p:nvPr/>
              </p:nvSpPr>
              <p:spPr bwMode="auto">
                <a:xfrm>
                  <a:off x="5404073" y="1609205"/>
                  <a:ext cx="867648" cy="164213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2" name="Rectangle 29"/>
                <p:cNvSpPr>
                  <a:spLocks noChangeArrowheads="1"/>
                </p:cNvSpPr>
                <p:nvPr/>
              </p:nvSpPr>
              <p:spPr bwMode="auto">
                <a:xfrm>
                  <a:off x="5715536" y="2476450"/>
                  <a:ext cx="645174" cy="66710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3" name="Freeform 30"/>
                <p:cNvSpPr>
                  <a:spLocks/>
                </p:cNvSpPr>
                <p:nvPr/>
              </p:nvSpPr>
              <p:spPr bwMode="auto">
                <a:xfrm>
                  <a:off x="5715536" y="2445661"/>
                  <a:ext cx="645174" cy="71843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4" name="Freeform 32"/>
                <p:cNvSpPr>
                  <a:spLocks noEditPoints="1"/>
                </p:cNvSpPr>
                <p:nvPr/>
              </p:nvSpPr>
              <p:spPr bwMode="auto">
                <a:xfrm>
                  <a:off x="5181600" y="1219200"/>
                  <a:ext cx="2687479" cy="4038600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5" name="Freeform 33"/>
                <p:cNvSpPr>
                  <a:spLocks/>
                </p:cNvSpPr>
                <p:nvPr/>
              </p:nvSpPr>
              <p:spPr bwMode="auto">
                <a:xfrm>
                  <a:off x="5310636" y="3076854"/>
                  <a:ext cx="462745" cy="1939760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6" name="Freeform 34"/>
                <p:cNvSpPr>
                  <a:spLocks/>
                </p:cNvSpPr>
                <p:nvPr/>
              </p:nvSpPr>
              <p:spPr bwMode="auto">
                <a:xfrm>
                  <a:off x="5844572" y="3097381"/>
                  <a:ext cx="538387" cy="1975680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7" name="Freeform 35"/>
                <p:cNvSpPr>
                  <a:spLocks/>
                </p:cNvSpPr>
                <p:nvPr/>
              </p:nvSpPr>
              <p:spPr bwMode="auto">
                <a:xfrm>
                  <a:off x="5662143" y="3502779"/>
                  <a:ext cx="293665" cy="364345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8" name="Freeform 36"/>
                <p:cNvSpPr>
                  <a:spLocks/>
                </p:cNvSpPr>
                <p:nvPr/>
              </p:nvSpPr>
              <p:spPr bwMode="auto">
                <a:xfrm>
                  <a:off x="5666593" y="3548965"/>
                  <a:ext cx="235823" cy="287372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9" name="Freeform 37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0" name="Freeform 38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1" name="Freeform 39"/>
                <p:cNvSpPr>
                  <a:spLocks/>
                </p:cNvSpPr>
                <p:nvPr/>
              </p:nvSpPr>
              <p:spPr bwMode="auto">
                <a:xfrm>
                  <a:off x="5364030" y="2414871"/>
                  <a:ext cx="35596" cy="41053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2" name="Freeform 40"/>
                <p:cNvSpPr>
                  <a:spLocks noEditPoints="1"/>
                </p:cNvSpPr>
                <p:nvPr/>
              </p:nvSpPr>
              <p:spPr bwMode="auto">
                <a:xfrm>
                  <a:off x="5493063" y="2348161"/>
                  <a:ext cx="889894" cy="636324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3" name="Freeform 41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867648" cy="169343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4" name="Freeform 42"/>
                <p:cNvSpPr>
                  <a:spLocks noEditPoints="1"/>
                </p:cNvSpPr>
                <p:nvPr/>
              </p:nvSpPr>
              <p:spPr bwMode="auto">
                <a:xfrm>
                  <a:off x="5390726" y="1455255"/>
                  <a:ext cx="929940" cy="364345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5" name="Freeform 43"/>
                <p:cNvSpPr>
                  <a:spLocks/>
                </p:cNvSpPr>
                <p:nvPr/>
              </p:nvSpPr>
              <p:spPr bwMode="auto">
                <a:xfrm>
                  <a:off x="6752264" y="1444992"/>
                  <a:ext cx="146834" cy="287372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6" name="Freeform 44"/>
                <p:cNvSpPr>
                  <a:spLocks/>
                </p:cNvSpPr>
                <p:nvPr/>
              </p:nvSpPr>
              <p:spPr bwMode="auto">
                <a:xfrm>
                  <a:off x="6948040" y="1475782"/>
                  <a:ext cx="57844" cy="118026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7" name="Freeform 45"/>
                <p:cNvSpPr>
                  <a:spLocks noEditPoints="1"/>
                </p:cNvSpPr>
                <p:nvPr/>
              </p:nvSpPr>
              <p:spPr bwMode="auto">
                <a:xfrm>
                  <a:off x="5635446" y="3471989"/>
                  <a:ext cx="347059" cy="425925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63" name="Group 1138"/>
              <p:cNvGrpSpPr/>
              <p:nvPr/>
            </p:nvGrpSpPr>
            <p:grpSpPr>
              <a:xfrm>
                <a:off x="5029207" y="534237"/>
                <a:ext cx="304244" cy="457200"/>
                <a:chOff x="1600200" y="2360613"/>
                <a:chExt cx="958850" cy="1249362"/>
              </a:xfrm>
            </p:grpSpPr>
            <p:sp>
              <p:nvSpPr>
                <p:cNvPr id="354" name="Freeform 353"/>
                <p:cNvSpPr>
                  <a:spLocks/>
                </p:cNvSpPr>
                <p:nvPr/>
              </p:nvSpPr>
              <p:spPr bwMode="auto">
                <a:xfrm>
                  <a:off x="1617663" y="2374900"/>
                  <a:ext cx="446088" cy="1220787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5" name="Freeform 354"/>
                <p:cNvSpPr>
                  <a:spLocks/>
                </p:cNvSpPr>
                <p:nvPr/>
              </p:nvSpPr>
              <p:spPr bwMode="auto">
                <a:xfrm>
                  <a:off x="1627188" y="2378075"/>
                  <a:ext cx="434975" cy="120015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6" name="Freeform 355"/>
                <p:cNvSpPr>
                  <a:spLocks/>
                </p:cNvSpPr>
                <p:nvPr/>
              </p:nvSpPr>
              <p:spPr bwMode="auto">
                <a:xfrm>
                  <a:off x="2127250" y="2382838"/>
                  <a:ext cx="412750" cy="11858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7" name="Freeform 356"/>
                <p:cNvSpPr>
                  <a:spLocks/>
                </p:cNvSpPr>
                <p:nvPr/>
              </p:nvSpPr>
              <p:spPr bwMode="auto">
                <a:xfrm>
                  <a:off x="2127250" y="2435225"/>
                  <a:ext cx="412750" cy="1133475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8" name="Freeform 357"/>
                <p:cNvSpPr>
                  <a:spLocks/>
                </p:cNvSpPr>
                <p:nvPr/>
              </p:nvSpPr>
              <p:spPr bwMode="auto">
                <a:xfrm>
                  <a:off x="2054225" y="2374900"/>
                  <a:ext cx="55563" cy="12207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9" name="Freeform 358"/>
                <p:cNvSpPr>
                  <a:spLocks/>
                </p:cNvSpPr>
                <p:nvPr/>
              </p:nvSpPr>
              <p:spPr bwMode="auto">
                <a:xfrm>
                  <a:off x="1720850" y="2716213"/>
                  <a:ext cx="42863" cy="15875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0" name="Freeform 359"/>
                <p:cNvSpPr>
                  <a:spLocks/>
                </p:cNvSpPr>
                <p:nvPr/>
              </p:nvSpPr>
              <p:spPr bwMode="auto">
                <a:xfrm>
                  <a:off x="1727200" y="2725738"/>
                  <a:ext cx="39688" cy="147637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1" name="Freeform 360"/>
                <p:cNvSpPr>
                  <a:spLocks/>
                </p:cNvSpPr>
                <p:nvPr/>
              </p:nvSpPr>
              <p:spPr bwMode="auto">
                <a:xfrm>
                  <a:off x="1771650" y="2716213"/>
                  <a:ext cx="249238" cy="84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2" name="Freeform 361"/>
                <p:cNvSpPr>
                  <a:spLocks/>
                </p:cNvSpPr>
                <p:nvPr/>
              </p:nvSpPr>
              <p:spPr bwMode="auto">
                <a:xfrm>
                  <a:off x="1781175" y="2725738"/>
                  <a:ext cx="239713" cy="746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3" name="Freeform 362"/>
                <p:cNvSpPr>
                  <a:spLocks/>
                </p:cNvSpPr>
                <p:nvPr/>
              </p:nvSpPr>
              <p:spPr bwMode="auto">
                <a:xfrm>
                  <a:off x="1720850" y="2803525"/>
                  <a:ext cx="300038" cy="93662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4" name="Freeform 363"/>
                <p:cNvSpPr>
                  <a:spLocks/>
                </p:cNvSpPr>
                <p:nvPr/>
              </p:nvSpPr>
              <p:spPr bwMode="auto">
                <a:xfrm>
                  <a:off x="1649413" y="2414588"/>
                  <a:ext cx="374650" cy="268287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5" name="Freeform 364"/>
                <p:cNvSpPr>
                  <a:spLocks/>
                </p:cNvSpPr>
                <p:nvPr/>
              </p:nvSpPr>
              <p:spPr bwMode="auto">
                <a:xfrm>
                  <a:off x="1660525" y="2425700"/>
                  <a:ext cx="363538" cy="242887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6" name="Freeform 365"/>
                <p:cNvSpPr>
                  <a:spLocks noEditPoints="1"/>
                </p:cNvSpPr>
                <p:nvPr/>
              </p:nvSpPr>
              <p:spPr bwMode="auto">
                <a:xfrm>
                  <a:off x="1644650" y="2409825"/>
                  <a:ext cx="384175" cy="277812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7" name="Freeform 366"/>
                <p:cNvSpPr>
                  <a:spLocks/>
                </p:cNvSpPr>
                <p:nvPr/>
              </p:nvSpPr>
              <p:spPr bwMode="auto">
                <a:xfrm>
                  <a:off x="1636713" y="27098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8" name="Freeform 367"/>
                <p:cNvSpPr>
                  <a:spLocks/>
                </p:cNvSpPr>
                <p:nvPr/>
              </p:nvSpPr>
              <p:spPr bwMode="auto">
                <a:xfrm>
                  <a:off x="1646238" y="2720975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9" name="Freeform 368"/>
                <p:cNvSpPr>
                  <a:spLocks noEditPoints="1"/>
                </p:cNvSpPr>
                <p:nvPr/>
              </p:nvSpPr>
              <p:spPr bwMode="auto">
                <a:xfrm>
                  <a:off x="1641475" y="2716213"/>
                  <a:ext cx="52388" cy="53975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0" name="Freeform 369"/>
                <p:cNvSpPr>
                  <a:spLocks/>
                </p:cNvSpPr>
                <p:nvPr/>
              </p:nvSpPr>
              <p:spPr bwMode="auto">
                <a:xfrm>
                  <a:off x="1636713" y="27860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1" name="Freeform 370"/>
                <p:cNvSpPr>
                  <a:spLocks/>
                </p:cNvSpPr>
                <p:nvPr/>
              </p:nvSpPr>
              <p:spPr bwMode="auto">
                <a:xfrm>
                  <a:off x="1646238" y="2798763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2" name="Freeform 371"/>
                <p:cNvSpPr>
                  <a:spLocks noEditPoints="1"/>
                </p:cNvSpPr>
                <p:nvPr/>
              </p:nvSpPr>
              <p:spPr bwMode="auto">
                <a:xfrm>
                  <a:off x="1641475" y="2794000"/>
                  <a:ext cx="52388" cy="52387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3" name="Freeform 372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22263" cy="103187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4" name="Freeform 373"/>
                <p:cNvSpPr>
                  <a:spLocks/>
                </p:cNvSpPr>
                <p:nvPr/>
              </p:nvSpPr>
              <p:spPr bwMode="auto">
                <a:xfrm>
                  <a:off x="1679575" y="2481263"/>
                  <a:ext cx="309563" cy="50800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5" name="Rectangle 374"/>
                <p:cNvSpPr>
                  <a:spLocks noChangeArrowheads="1"/>
                </p:cNvSpPr>
                <p:nvPr/>
              </p:nvSpPr>
              <p:spPr bwMode="auto">
                <a:xfrm>
                  <a:off x="1790700" y="2749550"/>
                  <a:ext cx="230188" cy="2063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6" name="Freeform 375"/>
                <p:cNvSpPr>
                  <a:spLocks/>
                </p:cNvSpPr>
                <p:nvPr/>
              </p:nvSpPr>
              <p:spPr bwMode="auto">
                <a:xfrm>
                  <a:off x="1790700" y="2740025"/>
                  <a:ext cx="230188" cy="2222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7" name="Freeform 32"/>
                <p:cNvSpPr>
                  <a:spLocks noEditPoints="1"/>
                </p:cNvSpPr>
                <p:nvPr/>
              </p:nvSpPr>
              <p:spPr bwMode="auto">
                <a:xfrm>
                  <a:off x="1600200" y="2360613"/>
                  <a:ext cx="958850" cy="1249362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8" name="Freeform 33"/>
                <p:cNvSpPr>
                  <a:spLocks/>
                </p:cNvSpPr>
                <p:nvPr/>
              </p:nvSpPr>
              <p:spPr bwMode="auto">
                <a:xfrm>
                  <a:off x="1646238" y="2935288"/>
                  <a:ext cx="165100" cy="600075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9" name="Freeform 34"/>
                <p:cNvSpPr>
                  <a:spLocks/>
                </p:cNvSpPr>
                <p:nvPr/>
              </p:nvSpPr>
              <p:spPr bwMode="auto">
                <a:xfrm>
                  <a:off x="1836738" y="2941638"/>
                  <a:ext cx="192088" cy="611187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0" name="Freeform 35"/>
                <p:cNvSpPr>
                  <a:spLocks/>
                </p:cNvSpPr>
                <p:nvPr/>
              </p:nvSpPr>
              <p:spPr bwMode="auto">
                <a:xfrm>
                  <a:off x="1771650" y="3067050"/>
                  <a:ext cx="104775" cy="112712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1" name="Freeform 36"/>
                <p:cNvSpPr>
                  <a:spLocks/>
                </p:cNvSpPr>
                <p:nvPr/>
              </p:nvSpPr>
              <p:spPr bwMode="auto">
                <a:xfrm>
                  <a:off x="1773238" y="3081338"/>
                  <a:ext cx="84138" cy="88900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2" name="Freeform 37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3" name="Freeform 38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4" name="Freeform 39"/>
                <p:cNvSpPr>
                  <a:spLocks/>
                </p:cNvSpPr>
                <p:nvPr/>
              </p:nvSpPr>
              <p:spPr bwMode="auto">
                <a:xfrm>
                  <a:off x="1665288" y="2730500"/>
                  <a:ext cx="12700" cy="12700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5" name="Freeform 40"/>
                <p:cNvSpPr>
                  <a:spLocks noEditPoints="1"/>
                </p:cNvSpPr>
                <p:nvPr/>
              </p:nvSpPr>
              <p:spPr bwMode="auto">
                <a:xfrm>
                  <a:off x="1711325" y="2709863"/>
                  <a:ext cx="317500" cy="196850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6" name="Freeform 41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09563" cy="52387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7" name="Freeform 42"/>
                <p:cNvSpPr>
                  <a:spLocks noEditPoints="1"/>
                </p:cNvSpPr>
                <p:nvPr/>
              </p:nvSpPr>
              <p:spPr bwMode="auto">
                <a:xfrm>
                  <a:off x="1674813" y="2433638"/>
                  <a:ext cx="331788" cy="112712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8" name="Freeform 43"/>
                <p:cNvSpPr>
                  <a:spLocks/>
                </p:cNvSpPr>
                <p:nvPr/>
              </p:nvSpPr>
              <p:spPr bwMode="auto">
                <a:xfrm>
                  <a:off x="2160588" y="2430463"/>
                  <a:ext cx="52388" cy="88900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9" name="Freeform 44"/>
                <p:cNvSpPr>
                  <a:spLocks/>
                </p:cNvSpPr>
                <p:nvPr/>
              </p:nvSpPr>
              <p:spPr bwMode="auto">
                <a:xfrm>
                  <a:off x="2230438" y="2439988"/>
                  <a:ext cx="20638" cy="36512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0" name="Freeform 45"/>
                <p:cNvSpPr>
                  <a:spLocks noEditPoints="1"/>
                </p:cNvSpPr>
                <p:nvPr/>
              </p:nvSpPr>
              <p:spPr bwMode="auto">
                <a:xfrm>
                  <a:off x="1762125" y="3057525"/>
                  <a:ext cx="123825" cy="131762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64" name="Group 1176"/>
              <p:cNvGrpSpPr/>
              <p:nvPr/>
            </p:nvGrpSpPr>
            <p:grpSpPr>
              <a:xfrm>
                <a:off x="5257802" y="533400"/>
                <a:ext cx="304801" cy="458037"/>
                <a:chOff x="5181600" y="1219200"/>
                <a:chExt cx="2687479" cy="4038600"/>
              </a:xfrm>
            </p:grpSpPr>
            <p:sp>
              <p:nvSpPr>
                <p:cNvPr id="317" name="Freeform 8"/>
                <p:cNvSpPr>
                  <a:spLocks/>
                </p:cNvSpPr>
                <p:nvPr/>
              </p:nvSpPr>
              <p:spPr bwMode="auto">
                <a:xfrm>
                  <a:off x="5230546" y="1265383"/>
                  <a:ext cx="1250302" cy="394623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8" name="Freeform 9"/>
                <p:cNvSpPr>
                  <a:spLocks/>
                </p:cNvSpPr>
                <p:nvPr/>
              </p:nvSpPr>
              <p:spPr bwMode="auto">
                <a:xfrm>
                  <a:off x="5257242" y="1275646"/>
                  <a:ext cx="1219154" cy="387952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9" name="Freeform 10"/>
                <p:cNvSpPr>
                  <a:spLocks/>
                </p:cNvSpPr>
                <p:nvPr/>
              </p:nvSpPr>
              <p:spPr bwMode="auto">
                <a:xfrm>
                  <a:off x="6658824" y="1291043"/>
                  <a:ext cx="1156862" cy="38333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0" name="Freeform 11"/>
                <p:cNvSpPr>
                  <a:spLocks/>
                </p:cNvSpPr>
                <p:nvPr/>
              </p:nvSpPr>
              <p:spPr bwMode="auto">
                <a:xfrm>
                  <a:off x="6658824" y="1460386"/>
                  <a:ext cx="1156862" cy="3663992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1" name="Freeform 12"/>
                <p:cNvSpPr>
                  <a:spLocks/>
                </p:cNvSpPr>
                <p:nvPr/>
              </p:nvSpPr>
              <p:spPr bwMode="auto">
                <a:xfrm>
                  <a:off x="6454148" y="1265383"/>
                  <a:ext cx="155733" cy="3946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2" name="Freeform 13"/>
                <p:cNvSpPr>
                  <a:spLocks/>
                </p:cNvSpPr>
                <p:nvPr/>
              </p:nvSpPr>
              <p:spPr bwMode="auto">
                <a:xfrm>
                  <a:off x="5519760" y="2368688"/>
                  <a:ext cx="120137" cy="513164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3" name="Freeform 14"/>
                <p:cNvSpPr>
                  <a:spLocks/>
                </p:cNvSpPr>
                <p:nvPr/>
              </p:nvSpPr>
              <p:spPr bwMode="auto">
                <a:xfrm>
                  <a:off x="5537557" y="2399477"/>
                  <a:ext cx="111238" cy="477241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4" name="Freeform 15"/>
                <p:cNvSpPr>
                  <a:spLocks/>
                </p:cNvSpPr>
                <p:nvPr/>
              </p:nvSpPr>
              <p:spPr bwMode="auto">
                <a:xfrm>
                  <a:off x="5662143" y="2368688"/>
                  <a:ext cx="698568" cy="2719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5" name="Freeform 16"/>
                <p:cNvSpPr>
                  <a:spLocks/>
                </p:cNvSpPr>
                <p:nvPr/>
              </p:nvSpPr>
              <p:spPr bwMode="auto">
                <a:xfrm>
                  <a:off x="5688839" y="2399477"/>
                  <a:ext cx="671871" cy="2411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6" name="Freeform 17"/>
                <p:cNvSpPr>
                  <a:spLocks/>
                </p:cNvSpPr>
                <p:nvPr/>
              </p:nvSpPr>
              <p:spPr bwMode="auto">
                <a:xfrm>
                  <a:off x="5519760" y="2650926"/>
                  <a:ext cx="840951" cy="302765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7" name="Freeform 18"/>
                <p:cNvSpPr>
                  <a:spLocks/>
                </p:cNvSpPr>
                <p:nvPr/>
              </p:nvSpPr>
              <p:spPr bwMode="auto">
                <a:xfrm>
                  <a:off x="5319535" y="1393676"/>
                  <a:ext cx="1050075" cy="867246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8" name="Freeform 19"/>
                <p:cNvSpPr>
                  <a:spLocks/>
                </p:cNvSpPr>
                <p:nvPr/>
              </p:nvSpPr>
              <p:spPr bwMode="auto">
                <a:xfrm>
                  <a:off x="5350680" y="1429596"/>
                  <a:ext cx="1018930" cy="785139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9" name="Freeform 20"/>
                <p:cNvSpPr>
                  <a:spLocks noEditPoints="1"/>
                </p:cNvSpPr>
                <p:nvPr/>
              </p:nvSpPr>
              <p:spPr bwMode="auto">
                <a:xfrm>
                  <a:off x="5306185" y="1378279"/>
                  <a:ext cx="1076771" cy="898036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0" name="Freeform 21"/>
                <p:cNvSpPr>
                  <a:spLocks/>
                </p:cNvSpPr>
                <p:nvPr/>
              </p:nvSpPr>
              <p:spPr bwMode="auto">
                <a:xfrm>
                  <a:off x="5283939" y="2348161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1" name="Freeform 22"/>
                <p:cNvSpPr>
                  <a:spLocks/>
                </p:cNvSpPr>
                <p:nvPr/>
              </p:nvSpPr>
              <p:spPr bwMode="auto">
                <a:xfrm>
                  <a:off x="5310636" y="2384081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2" name="Freeform 23"/>
                <p:cNvSpPr>
                  <a:spLocks noEditPoints="1"/>
                </p:cNvSpPr>
                <p:nvPr/>
              </p:nvSpPr>
              <p:spPr bwMode="auto">
                <a:xfrm>
                  <a:off x="5297286" y="2368688"/>
                  <a:ext cx="146834" cy="174476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3" name="Freeform 24"/>
                <p:cNvSpPr>
                  <a:spLocks/>
                </p:cNvSpPr>
                <p:nvPr/>
              </p:nvSpPr>
              <p:spPr bwMode="auto">
                <a:xfrm>
                  <a:off x="5283939" y="2594480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4" name="Freeform 25"/>
                <p:cNvSpPr>
                  <a:spLocks/>
                </p:cNvSpPr>
                <p:nvPr/>
              </p:nvSpPr>
              <p:spPr bwMode="auto">
                <a:xfrm>
                  <a:off x="5310636" y="2635533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5" name="Freeform 26"/>
                <p:cNvSpPr>
                  <a:spLocks noEditPoints="1"/>
                </p:cNvSpPr>
                <p:nvPr/>
              </p:nvSpPr>
              <p:spPr bwMode="auto">
                <a:xfrm>
                  <a:off x="5297286" y="2620136"/>
                  <a:ext cx="146834" cy="169343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6" name="Freeform 27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903244" cy="333555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7" name="Freeform 28"/>
                <p:cNvSpPr>
                  <a:spLocks/>
                </p:cNvSpPr>
                <p:nvPr/>
              </p:nvSpPr>
              <p:spPr bwMode="auto">
                <a:xfrm>
                  <a:off x="5404073" y="1609205"/>
                  <a:ext cx="867648" cy="164213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8" name="Rectangle 29"/>
                <p:cNvSpPr>
                  <a:spLocks noChangeArrowheads="1"/>
                </p:cNvSpPr>
                <p:nvPr/>
              </p:nvSpPr>
              <p:spPr bwMode="auto">
                <a:xfrm>
                  <a:off x="5715536" y="2476450"/>
                  <a:ext cx="645174" cy="66710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9" name="Freeform 30"/>
                <p:cNvSpPr>
                  <a:spLocks/>
                </p:cNvSpPr>
                <p:nvPr/>
              </p:nvSpPr>
              <p:spPr bwMode="auto">
                <a:xfrm>
                  <a:off x="5715536" y="2445661"/>
                  <a:ext cx="645174" cy="71843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0" name="Freeform 32"/>
                <p:cNvSpPr>
                  <a:spLocks noEditPoints="1"/>
                </p:cNvSpPr>
                <p:nvPr/>
              </p:nvSpPr>
              <p:spPr bwMode="auto">
                <a:xfrm>
                  <a:off x="5181600" y="1219200"/>
                  <a:ext cx="2687479" cy="4038600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1" name="Freeform 33"/>
                <p:cNvSpPr>
                  <a:spLocks/>
                </p:cNvSpPr>
                <p:nvPr/>
              </p:nvSpPr>
              <p:spPr bwMode="auto">
                <a:xfrm>
                  <a:off x="5310636" y="3076854"/>
                  <a:ext cx="462745" cy="1939760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2" name="Freeform 34"/>
                <p:cNvSpPr>
                  <a:spLocks/>
                </p:cNvSpPr>
                <p:nvPr/>
              </p:nvSpPr>
              <p:spPr bwMode="auto">
                <a:xfrm>
                  <a:off x="5844572" y="3097381"/>
                  <a:ext cx="538387" cy="1975680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3" name="Freeform 35"/>
                <p:cNvSpPr>
                  <a:spLocks/>
                </p:cNvSpPr>
                <p:nvPr/>
              </p:nvSpPr>
              <p:spPr bwMode="auto">
                <a:xfrm>
                  <a:off x="5662143" y="3502779"/>
                  <a:ext cx="293665" cy="364345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4" name="Freeform 36"/>
                <p:cNvSpPr>
                  <a:spLocks/>
                </p:cNvSpPr>
                <p:nvPr/>
              </p:nvSpPr>
              <p:spPr bwMode="auto">
                <a:xfrm>
                  <a:off x="5666593" y="3548965"/>
                  <a:ext cx="235823" cy="287372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5" name="Freeform 37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6" name="Freeform 38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7" name="Freeform 39"/>
                <p:cNvSpPr>
                  <a:spLocks/>
                </p:cNvSpPr>
                <p:nvPr/>
              </p:nvSpPr>
              <p:spPr bwMode="auto">
                <a:xfrm>
                  <a:off x="5364030" y="2414871"/>
                  <a:ext cx="35596" cy="41053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8" name="Freeform 40"/>
                <p:cNvSpPr>
                  <a:spLocks noEditPoints="1"/>
                </p:cNvSpPr>
                <p:nvPr/>
              </p:nvSpPr>
              <p:spPr bwMode="auto">
                <a:xfrm>
                  <a:off x="5493063" y="2348161"/>
                  <a:ext cx="889894" cy="636324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9" name="Freeform 41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867648" cy="169343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0" name="Freeform 42"/>
                <p:cNvSpPr>
                  <a:spLocks noEditPoints="1"/>
                </p:cNvSpPr>
                <p:nvPr/>
              </p:nvSpPr>
              <p:spPr bwMode="auto">
                <a:xfrm>
                  <a:off x="5390726" y="1455255"/>
                  <a:ext cx="929940" cy="364345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1" name="Freeform 43"/>
                <p:cNvSpPr>
                  <a:spLocks/>
                </p:cNvSpPr>
                <p:nvPr/>
              </p:nvSpPr>
              <p:spPr bwMode="auto">
                <a:xfrm>
                  <a:off x="6752264" y="1444992"/>
                  <a:ext cx="146834" cy="287372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2" name="Freeform 44"/>
                <p:cNvSpPr>
                  <a:spLocks/>
                </p:cNvSpPr>
                <p:nvPr/>
              </p:nvSpPr>
              <p:spPr bwMode="auto">
                <a:xfrm>
                  <a:off x="6948040" y="1475782"/>
                  <a:ext cx="57844" cy="118026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3" name="Freeform 45"/>
                <p:cNvSpPr>
                  <a:spLocks noEditPoints="1"/>
                </p:cNvSpPr>
                <p:nvPr/>
              </p:nvSpPr>
              <p:spPr bwMode="auto">
                <a:xfrm>
                  <a:off x="5635446" y="3471989"/>
                  <a:ext cx="347059" cy="425925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65" name="Group 1214"/>
              <p:cNvGrpSpPr/>
              <p:nvPr/>
            </p:nvGrpSpPr>
            <p:grpSpPr>
              <a:xfrm>
                <a:off x="5486407" y="534237"/>
                <a:ext cx="304244" cy="457200"/>
                <a:chOff x="1600200" y="2360613"/>
                <a:chExt cx="958850" cy="1249362"/>
              </a:xfrm>
            </p:grpSpPr>
            <p:sp>
              <p:nvSpPr>
                <p:cNvPr id="280" name="Freeform 279"/>
                <p:cNvSpPr>
                  <a:spLocks/>
                </p:cNvSpPr>
                <p:nvPr/>
              </p:nvSpPr>
              <p:spPr bwMode="auto">
                <a:xfrm>
                  <a:off x="1617663" y="2374900"/>
                  <a:ext cx="446088" cy="1220787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1" name="Freeform 280"/>
                <p:cNvSpPr>
                  <a:spLocks/>
                </p:cNvSpPr>
                <p:nvPr/>
              </p:nvSpPr>
              <p:spPr bwMode="auto">
                <a:xfrm>
                  <a:off x="1627188" y="2378075"/>
                  <a:ext cx="434975" cy="120015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2" name="Freeform 281"/>
                <p:cNvSpPr>
                  <a:spLocks/>
                </p:cNvSpPr>
                <p:nvPr/>
              </p:nvSpPr>
              <p:spPr bwMode="auto">
                <a:xfrm>
                  <a:off x="2127250" y="2382838"/>
                  <a:ext cx="412750" cy="11858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3" name="Freeform 282"/>
                <p:cNvSpPr>
                  <a:spLocks/>
                </p:cNvSpPr>
                <p:nvPr/>
              </p:nvSpPr>
              <p:spPr bwMode="auto">
                <a:xfrm>
                  <a:off x="2127250" y="2435225"/>
                  <a:ext cx="412750" cy="1133475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4" name="Freeform 283"/>
                <p:cNvSpPr>
                  <a:spLocks/>
                </p:cNvSpPr>
                <p:nvPr/>
              </p:nvSpPr>
              <p:spPr bwMode="auto">
                <a:xfrm>
                  <a:off x="2054225" y="2374900"/>
                  <a:ext cx="55563" cy="12207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5" name="Freeform 284"/>
                <p:cNvSpPr>
                  <a:spLocks/>
                </p:cNvSpPr>
                <p:nvPr/>
              </p:nvSpPr>
              <p:spPr bwMode="auto">
                <a:xfrm>
                  <a:off x="1720850" y="2716213"/>
                  <a:ext cx="42863" cy="15875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6" name="Freeform 285"/>
                <p:cNvSpPr>
                  <a:spLocks/>
                </p:cNvSpPr>
                <p:nvPr/>
              </p:nvSpPr>
              <p:spPr bwMode="auto">
                <a:xfrm>
                  <a:off x="1727200" y="2725738"/>
                  <a:ext cx="39688" cy="147637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" name="Freeform 286"/>
                <p:cNvSpPr>
                  <a:spLocks/>
                </p:cNvSpPr>
                <p:nvPr/>
              </p:nvSpPr>
              <p:spPr bwMode="auto">
                <a:xfrm>
                  <a:off x="1771650" y="2716213"/>
                  <a:ext cx="249238" cy="84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" name="Freeform 287"/>
                <p:cNvSpPr>
                  <a:spLocks/>
                </p:cNvSpPr>
                <p:nvPr/>
              </p:nvSpPr>
              <p:spPr bwMode="auto">
                <a:xfrm>
                  <a:off x="1781175" y="2725738"/>
                  <a:ext cx="239713" cy="746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9" name="Freeform 288"/>
                <p:cNvSpPr>
                  <a:spLocks/>
                </p:cNvSpPr>
                <p:nvPr/>
              </p:nvSpPr>
              <p:spPr bwMode="auto">
                <a:xfrm>
                  <a:off x="1720850" y="2803525"/>
                  <a:ext cx="300038" cy="93662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0" name="Freeform 289"/>
                <p:cNvSpPr>
                  <a:spLocks/>
                </p:cNvSpPr>
                <p:nvPr/>
              </p:nvSpPr>
              <p:spPr bwMode="auto">
                <a:xfrm>
                  <a:off x="1649413" y="2414588"/>
                  <a:ext cx="374650" cy="268287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1" name="Freeform 290"/>
                <p:cNvSpPr>
                  <a:spLocks/>
                </p:cNvSpPr>
                <p:nvPr/>
              </p:nvSpPr>
              <p:spPr bwMode="auto">
                <a:xfrm>
                  <a:off x="1660525" y="2425700"/>
                  <a:ext cx="363538" cy="242887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2" name="Freeform 291"/>
                <p:cNvSpPr>
                  <a:spLocks noEditPoints="1"/>
                </p:cNvSpPr>
                <p:nvPr/>
              </p:nvSpPr>
              <p:spPr bwMode="auto">
                <a:xfrm>
                  <a:off x="1644650" y="2409825"/>
                  <a:ext cx="384175" cy="277812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3" name="Freeform 292"/>
                <p:cNvSpPr>
                  <a:spLocks/>
                </p:cNvSpPr>
                <p:nvPr/>
              </p:nvSpPr>
              <p:spPr bwMode="auto">
                <a:xfrm>
                  <a:off x="1636713" y="27098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4" name="Freeform 293"/>
                <p:cNvSpPr>
                  <a:spLocks/>
                </p:cNvSpPr>
                <p:nvPr/>
              </p:nvSpPr>
              <p:spPr bwMode="auto">
                <a:xfrm>
                  <a:off x="1646238" y="2720975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5" name="Freeform 294"/>
                <p:cNvSpPr>
                  <a:spLocks noEditPoints="1"/>
                </p:cNvSpPr>
                <p:nvPr/>
              </p:nvSpPr>
              <p:spPr bwMode="auto">
                <a:xfrm>
                  <a:off x="1641475" y="2716213"/>
                  <a:ext cx="52388" cy="53975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6" name="Freeform 295"/>
                <p:cNvSpPr>
                  <a:spLocks/>
                </p:cNvSpPr>
                <p:nvPr/>
              </p:nvSpPr>
              <p:spPr bwMode="auto">
                <a:xfrm>
                  <a:off x="1636713" y="27860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7" name="Freeform 296"/>
                <p:cNvSpPr>
                  <a:spLocks/>
                </p:cNvSpPr>
                <p:nvPr/>
              </p:nvSpPr>
              <p:spPr bwMode="auto">
                <a:xfrm>
                  <a:off x="1646238" y="2798763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8" name="Freeform 297"/>
                <p:cNvSpPr>
                  <a:spLocks noEditPoints="1"/>
                </p:cNvSpPr>
                <p:nvPr/>
              </p:nvSpPr>
              <p:spPr bwMode="auto">
                <a:xfrm>
                  <a:off x="1641475" y="2794000"/>
                  <a:ext cx="52388" cy="52387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9" name="Freeform 298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22263" cy="103187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0" name="Freeform 299"/>
                <p:cNvSpPr>
                  <a:spLocks/>
                </p:cNvSpPr>
                <p:nvPr/>
              </p:nvSpPr>
              <p:spPr bwMode="auto">
                <a:xfrm>
                  <a:off x="1679575" y="2481263"/>
                  <a:ext cx="309563" cy="50800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1" name="Rectangle 300"/>
                <p:cNvSpPr>
                  <a:spLocks noChangeArrowheads="1"/>
                </p:cNvSpPr>
                <p:nvPr/>
              </p:nvSpPr>
              <p:spPr bwMode="auto">
                <a:xfrm>
                  <a:off x="1790700" y="2749550"/>
                  <a:ext cx="230188" cy="2063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2" name="Freeform 301"/>
                <p:cNvSpPr>
                  <a:spLocks/>
                </p:cNvSpPr>
                <p:nvPr/>
              </p:nvSpPr>
              <p:spPr bwMode="auto">
                <a:xfrm>
                  <a:off x="1790700" y="2740025"/>
                  <a:ext cx="230188" cy="2222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3" name="Freeform 32"/>
                <p:cNvSpPr>
                  <a:spLocks noEditPoints="1"/>
                </p:cNvSpPr>
                <p:nvPr/>
              </p:nvSpPr>
              <p:spPr bwMode="auto">
                <a:xfrm>
                  <a:off x="1600200" y="2360613"/>
                  <a:ext cx="958850" cy="1249362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4" name="Freeform 33"/>
                <p:cNvSpPr>
                  <a:spLocks/>
                </p:cNvSpPr>
                <p:nvPr/>
              </p:nvSpPr>
              <p:spPr bwMode="auto">
                <a:xfrm>
                  <a:off x="1646238" y="2935288"/>
                  <a:ext cx="165100" cy="600075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5" name="Freeform 34"/>
                <p:cNvSpPr>
                  <a:spLocks/>
                </p:cNvSpPr>
                <p:nvPr/>
              </p:nvSpPr>
              <p:spPr bwMode="auto">
                <a:xfrm>
                  <a:off x="1836738" y="2941638"/>
                  <a:ext cx="192088" cy="611187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6" name="Freeform 35"/>
                <p:cNvSpPr>
                  <a:spLocks/>
                </p:cNvSpPr>
                <p:nvPr/>
              </p:nvSpPr>
              <p:spPr bwMode="auto">
                <a:xfrm>
                  <a:off x="1771650" y="3067050"/>
                  <a:ext cx="104775" cy="112712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7" name="Freeform 36"/>
                <p:cNvSpPr>
                  <a:spLocks/>
                </p:cNvSpPr>
                <p:nvPr/>
              </p:nvSpPr>
              <p:spPr bwMode="auto">
                <a:xfrm>
                  <a:off x="1773238" y="3081338"/>
                  <a:ext cx="84138" cy="88900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8" name="Freeform 37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9" name="Freeform 38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0" name="Freeform 39"/>
                <p:cNvSpPr>
                  <a:spLocks/>
                </p:cNvSpPr>
                <p:nvPr/>
              </p:nvSpPr>
              <p:spPr bwMode="auto">
                <a:xfrm>
                  <a:off x="1665288" y="2730500"/>
                  <a:ext cx="12700" cy="12700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1" name="Freeform 40"/>
                <p:cNvSpPr>
                  <a:spLocks noEditPoints="1"/>
                </p:cNvSpPr>
                <p:nvPr/>
              </p:nvSpPr>
              <p:spPr bwMode="auto">
                <a:xfrm>
                  <a:off x="1711325" y="2709863"/>
                  <a:ext cx="317500" cy="196850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2" name="Freeform 41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09563" cy="52387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3" name="Freeform 42"/>
                <p:cNvSpPr>
                  <a:spLocks noEditPoints="1"/>
                </p:cNvSpPr>
                <p:nvPr/>
              </p:nvSpPr>
              <p:spPr bwMode="auto">
                <a:xfrm>
                  <a:off x="1674813" y="2433638"/>
                  <a:ext cx="331788" cy="112712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4" name="Freeform 43"/>
                <p:cNvSpPr>
                  <a:spLocks/>
                </p:cNvSpPr>
                <p:nvPr/>
              </p:nvSpPr>
              <p:spPr bwMode="auto">
                <a:xfrm>
                  <a:off x="2160588" y="2430463"/>
                  <a:ext cx="52388" cy="88900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5" name="Freeform 44"/>
                <p:cNvSpPr>
                  <a:spLocks/>
                </p:cNvSpPr>
                <p:nvPr/>
              </p:nvSpPr>
              <p:spPr bwMode="auto">
                <a:xfrm>
                  <a:off x="2230438" y="2439988"/>
                  <a:ext cx="20638" cy="36512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6" name="Freeform 45"/>
                <p:cNvSpPr>
                  <a:spLocks noEditPoints="1"/>
                </p:cNvSpPr>
                <p:nvPr/>
              </p:nvSpPr>
              <p:spPr bwMode="auto">
                <a:xfrm>
                  <a:off x="1762125" y="3057525"/>
                  <a:ext cx="123825" cy="131762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66" name="Group 1252"/>
              <p:cNvGrpSpPr/>
              <p:nvPr/>
            </p:nvGrpSpPr>
            <p:grpSpPr>
              <a:xfrm>
                <a:off x="5715002" y="533400"/>
                <a:ext cx="304801" cy="458037"/>
                <a:chOff x="5181600" y="1219200"/>
                <a:chExt cx="2687479" cy="4038600"/>
              </a:xfrm>
            </p:grpSpPr>
            <p:sp>
              <p:nvSpPr>
                <p:cNvPr id="243" name="Freeform 8"/>
                <p:cNvSpPr>
                  <a:spLocks/>
                </p:cNvSpPr>
                <p:nvPr/>
              </p:nvSpPr>
              <p:spPr bwMode="auto">
                <a:xfrm>
                  <a:off x="5230546" y="1265383"/>
                  <a:ext cx="1250302" cy="394623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Freeform 9"/>
                <p:cNvSpPr>
                  <a:spLocks/>
                </p:cNvSpPr>
                <p:nvPr/>
              </p:nvSpPr>
              <p:spPr bwMode="auto">
                <a:xfrm>
                  <a:off x="5257242" y="1275646"/>
                  <a:ext cx="1219154" cy="387952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Freeform 10"/>
                <p:cNvSpPr>
                  <a:spLocks/>
                </p:cNvSpPr>
                <p:nvPr/>
              </p:nvSpPr>
              <p:spPr bwMode="auto">
                <a:xfrm>
                  <a:off x="6658824" y="1291043"/>
                  <a:ext cx="1156862" cy="38333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Freeform 11"/>
                <p:cNvSpPr>
                  <a:spLocks/>
                </p:cNvSpPr>
                <p:nvPr/>
              </p:nvSpPr>
              <p:spPr bwMode="auto">
                <a:xfrm>
                  <a:off x="6658824" y="1460386"/>
                  <a:ext cx="1156862" cy="3663992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Freeform 12"/>
                <p:cNvSpPr>
                  <a:spLocks/>
                </p:cNvSpPr>
                <p:nvPr/>
              </p:nvSpPr>
              <p:spPr bwMode="auto">
                <a:xfrm>
                  <a:off x="6454148" y="1265383"/>
                  <a:ext cx="155733" cy="3946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Freeform 13"/>
                <p:cNvSpPr>
                  <a:spLocks/>
                </p:cNvSpPr>
                <p:nvPr/>
              </p:nvSpPr>
              <p:spPr bwMode="auto">
                <a:xfrm>
                  <a:off x="5519760" y="2368688"/>
                  <a:ext cx="120137" cy="513164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Freeform 14"/>
                <p:cNvSpPr>
                  <a:spLocks/>
                </p:cNvSpPr>
                <p:nvPr/>
              </p:nvSpPr>
              <p:spPr bwMode="auto">
                <a:xfrm>
                  <a:off x="5537557" y="2399477"/>
                  <a:ext cx="111238" cy="477241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Freeform 15"/>
                <p:cNvSpPr>
                  <a:spLocks/>
                </p:cNvSpPr>
                <p:nvPr/>
              </p:nvSpPr>
              <p:spPr bwMode="auto">
                <a:xfrm>
                  <a:off x="5662143" y="2368688"/>
                  <a:ext cx="698568" cy="2719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Freeform 16"/>
                <p:cNvSpPr>
                  <a:spLocks/>
                </p:cNvSpPr>
                <p:nvPr/>
              </p:nvSpPr>
              <p:spPr bwMode="auto">
                <a:xfrm>
                  <a:off x="5688839" y="2399477"/>
                  <a:ext cx="671871" cy="2411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2" name="Freeform 17"/>
                <p:cNvSpPr>
                  <a:spLocks/>
                </p:cNvSpPr>
                <p:nvPr/>
              </p:nvSpPr>
              <p:spPr bwMode="auto">
                <a:xfrm>
                  <a:off x="5519760" y="2650926"/>
                  <a:ext cx="840951" cy="302765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3" name="Freeform 18"/>
                <p:cNvSpPr>
                  <a:spLocks/>
                </p:cNvSpPr>
                <p:nvPr/>
              </p:nvSpPr>
              <p:spPr bwMode="auto">
                <a:xfrm>
                  <a:off x="5319535" y="1393676"/>
                  <a:ext cx="1050075" cy="867246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4" name="Freeform 19"/>
                <p:cNvSpPr>
                  <a:spLocks/>
                </p:cNvSpPr>
                <p:nvPr/>
              </p:nvSpPr>
              <p:spPr bwMode="auto">
                <a:xfrm>
                  <a:off x="5350680" y="1429596"/>
                  <a:ext cx="1018930" cy="785139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5" name="Freeform 20"/>
                <p:cNvSpPr>
                  <a:spLocks noEditPoints="1"/>
                </p:cNvSpPr>
                <p:nvPr/>
              </p:nvSpPr>
              <p:spPr bwMode="auto">
                <a:xfrm>
                  <a:off x="5306185" y="1378279"/>
                  <a:ext cx="1076771" cy="898036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6" name="Freeform 21"/>
                <p:cNvSpPr>
                  <a:spLocks/>
                </p:cNvSpPr>
                <p:nvPr/>
              </p:nvSpPr>
              <p:spPr bwMode="auto">
                <a:xfrm>
                  <a:off x="5283939" y="2348161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7" name="Freeform 22"/>
                <p:cNvSpPr>
                  <a:spLocks/>
                </p:cNvSpPr>
                <p:nvPr/>
              </p:nvSpPr>
              <p:spPr bwMode="auto">
                <a:xfrm>
                  <a:off x="5310636" y="2384081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8" name="Freeform 23"/>
                <p:cNvSpPr>
                  <a:spLocks noEditPoints="1"/>
                </p:cNvSpPr>
                <p:nvPr/>
              </p:nvSpPr>
              <p:spPr bwMode="auto">
                <a:xfrm>
                  <a:off x="5297286" y="2368688"/>
                  <a:ext cx="146834" cy="174476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9" name="Freeform 24"/>
                <p:cNvSpPr>
                  <a:spLocks/>
                </p:cNvSpPr>
                <p:nvPr/>
              </p:nvSpPr>
              <p:spPr bwMode="auto">
                <a:xfrm>
                  <a:off x="5283939" y="2594480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0" name="Freeform 25"/>
                <p:cNvSpPr>
                  <a:spLocks/>
                </p:cNvSpPr>
                <p:nvPr/>
              </p:nvSpPr>
              <p:spPr bwMode="auto">
                <a:xfrm>
                  <a:off x="5310636" y="2635533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1" name="Freeform 26"/>
                <p:cNvSpPr>
                  <a:spLocks noEditPoints="1"/>
                </p:cNvSpPr>
                <p:nvPr/>
              </p:nvSpPr>
              <p:spPr bwMode="auto">
                <a:xfrm>
                  <a:off x="5297286" y="2620136"/>
                  <a:ext cx="146834" cy="169343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2" name="Freeform 27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903244" cy="333555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3" name="Freeform 28"/>
                <p:cNvSpPr>
                  <a:spLocks/>
                </p:cNvSpPr>
                <p:nvPr/>
              </p:nvSpPr>
              <p:spPr bwMode="auto">
                <a:xfrm>
                  <a:off x="5404073" y="1609205"/>
                  <a:ext cx="867648" cy="164213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4" name="Rectangle 29"/>
                <p:cNvSpPr>
                  <a:spLocks noChangeArrowheads="1"/>
                </p:cNvSpPr>
                <p:nvPr/>
              </p:nvSpPr>
              <p:spPr bwMode="auto">
                <a:xfrm>
                  <a:off x="5715536" y="2476450"/>
                  <a:ext cx="645174" cy="66710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5" name="Freeform 30"/>
                <p:cNvSpPr>
                  <a:spLocks/>
                </p:cNvSpPr>
                <p:nvPr/>
              </p:nvSpPr>
              <p:spPr bwMode="auto">
                <a:xfrm>
                  <a:off x="5715536" y="2445661"/>
                  <a:ext cx="645174" cy="71843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" name="Freeform 32"/>
                <p:cNvSpPr>
                  <a:spLocks noEditPoints="1"/>
                </p:cNvSpPr>
                <p:nvPr/>
              </p:nvSpPr>
              <p:spPr bwMode="auto">
                <a:xfrm>
                  <a:off x="5181600" y="1219200"/>
                  <a:ext cx="2687479" cy="4038600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7" name="Freeform 33"/>
                <p:cNvSpPr>
                  <a:spLocks/>
                </p:cNvSpPr>
                <p:nvPr/>
              </p:nvSpPr>
              <p:spPr bwMode="auto">
                <a:xfrm>
                  <a:off x="5310636" y="3076854"/>
                  <a:ext cx="462745" cy="1939760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8" name="Freeform 34"/>
                <p:cNvSpPr>
                  <a:spLocks/>
                </p:cNvSpPr>
                <p:nvPr/>
              </p:nvSpPr>
              <p:spPr bwMode="auto">
                <a:xfrm>
                  <a:off x="5844572" y="3097381"/>
                  <a:ext cx="538387" cy="1975680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9" name="Freeform 35"/>
                <p:cNvSpPr>
                  <a:spLocks/>
                </p:cNvSpPr>
                <p:nvPr/>
              </p:nvSpPr>
              <p:spPr bwMode="auto">
                <a:xfrm>
                  <a:off x="5662143" y="3502779"/>
                  <a:ext cx="293665" cy="364345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0" name="Freeform 36"/>
                <p:cNvSpPr>
                  <a:spLocks/>
                </p:cNvSpPr>
                <p:nvPr/>
              </p:nvSpPr>
              <p:spPr bwMode="auto">
                <a:xfrm>
                  <a:off x="5666593" y="3548965"/>
                  <a:ext cx="235823" cy="287372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1" name="Freeform 37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2" name="Freeform 38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3" name="Freeform 39"/>
                <p:cNvSpPr>
                  <a:spLocks/>
                </p:cNvSpPr>
                <p:nvPr/>
              </p:nvSpPr>
              <p:spPr bwMode="auto">
                <a:xfrm>
                  <a:off x="5364030" y="2414871"/>
                  <a:ext cx="35596" cy="41053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4" name="Freeform 40"/>
                <p:cNvSpPr>
                  <a:spLocks noEditPoints="1"/>
                </p:cNvSpPr>
                <p:nvPr/>
              </p:nvSpPr>
              <p:spPr bwMode="auto">
                <a:xfrm>
                  <a:off x="5493063" y="2348161"/>
                  <a:ext cx="889894" cy="636324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5" name="Freeform 41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867648" cy="169343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6" name="Freeform 42"/>
                <p:cNvSpPr>
                  <a:spLocks noEditPoints="1"/>
                </p:cNvSpPr>
                <p:nvPr/>
              </p:nvSpPr>
              <p:spPr bwMode="auto">
                <a:xfrm>
                  <a:off x="5390726" y="1455255"/>
                  <a:ext cx="929940" cy="364345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7" name="Freeform 43"/>
                <p:cNvSpPr>
                  <a:spLocks/>
                </p:cNvSpPr>
                <p:nvPr/>
              </p:nvSpPr>
              <p:spPr bwMode="auto">
                <a:xfrm>
                  <a:off x="6752264" y="1444992"/>
                  <a:ext cx="146834" cy="287372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8" name="Freeform 44"/>
                <p:cNvSpPr>
                  <a:spLocks/>
                </p:cNvSpPr>
                <p:nvPr/>
              </p:nvSpPr>
              <p:spPr bwMode="auto">
                <a:xfrm>
                  <a:off x="6948040" y="1475782"/>
                  <a:ext cx="57844" cy="118026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9" name="Freeform 45"/>
                <p:cNvSpPr>
                  <a:spLocks noEditPoints="1"/>
                </p:cNvSpPr>
                <p:nvPr/>
              </p:nvSpPr>
              <p:spPr bwMode="auto">
                <a:xfrm>
                  <a:off x="5635446" y="3471989"/>
                  <a:ext cx="347059" cy="425925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67" name="Group 1290"/>
              <p:cNvGrpSpPr/>
              <p:nvPr/>
            </p:nvGrpSpPr>
            <p:grpSpPr>
              <a:xfrm>
                <a:off x="5943607" y="534237"/>
                <a:ext cx="304244" cy="457200"/>
                <a:chOff x="1600200" y="2360613"/>
                <a:chExt cx="958850" cy="1249362"/>
              </a:xfrm>
            </p:grpSpPr>
            <p:sp>
              <p:nvSpPr>
                <p:cNvPr id="206" name="Freeform 205"/>
                <p:cNvSpPr>
                  <a:spLocks/>
                </p:cNvSpPr>
                <p:nvPr/>
              </p:nvSpPr>
              <p:spPr bwMode="auto">
                <a:xfrm>
                  <a:off x="1617663" y="2374900"/>
                  <a:ext cx="446088" cy="1220787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7" name="Freeform 206"/>
                <p:cNvSpPr>
                  <a:spLocks/>
                </p:cNvSpPr>
                <p:nvPr/>
              </p:nvSpPr>
              <p:spPr bwMode="auto">
                <a:xfrm>
                  <a:off x="1627188" y="2378075"/>
                  <a:ext cx="434975" cy="120015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8" name="Freeform 207"/>
                <p:cNvSpPr>
                  <a:spLocks/>
                </p:cNvSpPr>
                <p:nvPr/>
              </p:nvSpPr>
              <p:spPr bwMode="auto">
                <a:xfrm>
                  <a:off x="2127250" y="2382838"/>
                  <a:ext cx="412750" cy="11858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9" name="Freeform 208"/>
                <p:cNvSpPr>
                  <a:spLocks/>
                </p:cNvSpPr>
                <p:nvPr/>
              </p:nvSpPr>
              <p:spPr bwMode="auto">
                <a:xfrm>
                  <a:off x="2127250" y="2435225"/>
                  <a:ext cx="412750" cy="1133475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0" name="Freeform 209"/>
                <p:cNvSpPr>
                  <a:spLocks/>
                </p:cNvSpPr>
                <p:nvPr/>
              </p:nvSpPr>
              <p:spPr bwMode="auto">
                <a:xfrm>
                  <a:off x="2054225" y="2374900"/>
                  <a:ext cx="55563" cy="12207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1" name="Freeform 210"/>
                <p:cNvSpPr>
                  <a:spLocks/>
                </p:cNvSpPr>
                <p:nvPr/>
              </p:nvSpPr>
              <p:spPr bwMode="auto">
                <a:xfrm>
                  <a:off x="1720850" y="2716213"/>
                  <a:ext cx="42863" cy="15875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2" name="Freeform 211"/>
                <p:cNvSpPr>
                  <a:spLocks/>
                </p:cNvSpPr>
                <p:nvPr/>
              </p:nvSpPr>
              <p:spPr bwMode="auto">
                <a:xfrm>
                  <a:off x="1727200" y="2725738"/>
                  <a:ext cx="39688" cy="147637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3" name="Freeform 212"/>
                <p:cNvSpPr>
                  <a:spLocks/>
                </p:cNvSpPr>
                <p:nvPr/>
              </p:nvSpPr>
              <p:spPr bwMode="auto">
                <a:xfrm>
                  <a:off x="1771650" y="2716213"/>
                  <a:ext cx="249238" cy="841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4" name="Freeform 213"/>
                <p:cNvSpPr>
                  <a:spLocks/>
                </p:cNvSpPr>
                <p:nvPr/>
              </p:nvSpPr>
              <p:spPr bwMode="auto">
                <a:xfrm>
                  <a:off x="1781175" y="2725738"/>
                  <a:ext cx="239713" cy="746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5" name="Freeform 214"/>
                <p:cNvSpPr>
                  <a:spLocks/>
                </p:cNvSpPr>
                <p:nvPr/>
              </p:nvSpPr>
              <p:spPr bwMode="auto">
                <a:xfrm>
                  <a:off x="1720850" y="2803525"/>
                  <a:ext cx="300038" cy="93662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6" name="Freeform 215"/>
                <p:cNvSpPr>
                  <a:spLocks/>
                </p:cNvSpPr>
                <p:nvPr/>
              </p:nvSpPr>
              <p:spPr bwMode="auto">
                <a:xfrm>
                  <a:off x="1649413" y="2414588"/>
                  <a:ext cx="374650" cy="268287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7" name="Freeform 216"/>
                <p:cNvSpPr>
                  <a:spLocks/>
                </p:cNvSpPr>
                <p:nvPr/>
              </p:nvSpPr>
              <p:spPr bwMode="auto">
                <a:xfrm>
                  <a:off x="1660525" y="2425700"/>
                  <a:ext cx="363538" cy="242887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8" name="Freeform 217"/>
                <p:cNvSpPr>
                  <a:spLocks noEditPoints="1"/>
                </p:cNvSpPr>
                <p:nvPr/>
              </p:nvSpPr>
              <p:spPr bwMode="auto">
                <a:xfrm>
                  <a:off x="1644650" y="2409825"/>
                  <a:ext cx="384175" cy="277812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9" name="Freeform 218"/>
                <p:cNvSpPr>
                  <a:spLocks/>
                </p:cNvSpPr>
                <p:nvPr/>
              </p:nvSpPr>
              <p:spPr bwMode="auto">
                <a:xfrm>
                  <a:off x="1636713" y="27098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0" name="Freeform 219"/>
                <p:cNvSpPr>
                  <a:spLocks/>
                </p:cNvSpPr>
                <p:nvPr/>
              </p:nvSpPr>
              <p:spPr bwMode="auto">
                <a:xfrm>
                  <a:off x="1646238" y="2720975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1" name="Freeform 220"/>
                <p:cNvSpPr>
                  <a:spLocks noEditPoints="1"/>
                </p:cNvSpPr>
                <p:nvPr/>
              </p:nvSpPr>
              <p:spPr bwMode="auto">
                <a:xfrm>
                  <a:off x="1641475" y="2716213"/>
                  <a:ext cx="52388" cy="53975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2" name="Freeform 221"/>
                <p:cNvSpPr>
                  <a:spLocks/>
                </p:cNvSpPr>
                <p:nvPr/>
              </p:nvSpPr>
              <p:spPr bwMode="auto">
                <a:xfrm>
                  <a:off x="1636713" y="2786063"/>
                  <a:ext cx="61913" cy="65087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3" name="Freeform 222"/>
                <p:cNvSpPr>
                  <a:spLocks/>
                </p:cNvSpPr>
                <p:nvPr/>
              </p:nvSpPr>
              <p:spPr bwMode="auto">
                <a:xfrm>
                  <a:off x="1646238" y="2798763"/>
                  <a:ext cx="42863" cy="42862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4" name="Freeform 223"/>
                <p:cNvSpPr>
                  <a:spLocks noEditPoints="1"/>
                </p:cNvSpPr>
                <p:nvPr/>
              </p:nvSpPr>
              <p:spPr bwMode="auto">
                <a:xfrm>
                  <a:off x="1641475" y="2794000"/>
                  <a:ext cx="52388" cy="52387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Freeform 224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22263" cy="103187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Freeform 225"/>
                <p:cNvSpPr>
                  <a:spLocks/>
                </p:cNvSpPr>
                <p:nvPr/>
              </p:nvSpPr>
              <p:spPr bwMode="auto">
                <a:xfrm>
                  <a:off x="1679575" y="2481263"/>
                  <a:ext cx="309563" cy="50800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Rectangle 226"/>
                <p:cNvSpPr>
                  <a:spLocks noChangeArrowheads="1"/>
                </p:cNvSpPr>
                <p:nvPr/>
              </p:nvSpPr>
              <p:spPr bwMode="auto">
                <a:xfrm>
                  <a:off x="1790700" y="2749550"/>
                  <a:ext cx="230188" cy="2063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Freeform 227"/>
                <p:cNvSpPr>
                  <a:spLocks/>
                </p:cNvSpPr>
                <p:nvPr/>
              </p:nvSpPr>
              <p:spPr bwMode="auto">
                <a:xfrm>
                  <a:off x="1790700" y="2740025"/>
                  <a:ext cx="230188" cy="2222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Freeform 32"/>
                <p:cNvSpPr>
                  <a:spLocks noEditPoints="1"/>
                </p:cNvSpPr>
                <p:nvPr/>
              </p:nvSpPr>
              <p:spPr bwMode="auto">
                <a:xfrm>
                  <a:off x="1600200" y="2360613"/>
                  <a:ext cx="958850" cy="1249362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Freeform 33"/>
                <p:cNvSpPr>
                  <a:spLocks/>
                </p:cNvSpPr>
                <p:nvPr/>
              </p:nvSpPr>
              <p:spPr bwMode="auto">
                <a:xfrm>
                  <a:off x="1646238" y="2935288"/>
                  <a:ext cx="165100" cy="600075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Freeform 34"/>
                <p:cNvSpPr>
                  <a:spLocks/>
                </p:cNvSpPr>
                <p:nvPr/>
              </p:nvSpPr>
              <p:spPr bwMode="auto">
                <a:xfrm>
                  <a:off x="1836738" y="2941638"/>
                  <a:ext cx="192088" cy="611187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rgbClr val="9E9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Freeform 35"/>
                <p:cNvSpPr>
                  <a:spLocks/>
                </p:cNvSpPr>
                <p:nvPr/>
              </p:nvSpPr>
              <p:spPr bwMode="auto">
                <a:xfrm>
                  <a:off x="1771650" y="3067050"/>
                  <a:ext cx="104775" cy="112712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Freeform 36"/>
                <p:cNvSpPr>
                  <a:spLocks/>
                </p:cNvSpPr>
                <p:nvPr/>
              </p:nvSpPr>
              <p:spPr bwMode="auto">
                <a:xfrm>
                  <a:off x="1773238" y="3081338"/>
                  <a:ext cx="84138" cy="88900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Freeform 37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Freeform 38"/>
                <p:cNvSpPr>
                  <a:spLocks/>
                </p:cNvSpPr>
                <p:nvPr/>
              </p:nvSpPr>
              <p:spPr bwMode="auto">
                <a:xfrm>
                  <a:off x="1665288" y="2808288"/>
                  <a:ext cx="12700" cy="11112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Freeform 39"/>
                <p:cNvSpPr>
                  <a:spLocks/>
                </p:cNvSpPr>
                <p:nvPr/>
              </p:nvSpPr>
              <p:spPr bwMode="auto">
                <a:xfrm>
                  <a:off x="1665288" y="2730500"/>
                  <a:ext cx="12700" cy="12700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Freeform 40"/>
                <p:cNvSpPr>
                  <a:spLocks noEditPoints="1"/>
                </p:cNvSpPr>
                <p:nvPr/>
              </p:nvSpPr>
              <p:spPr bwMode="auto">
                <a:xfrm>
                  <a:off x="1711325" y="2709863"/>
                  <a:ext cx="317500" cy="196850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Freeform 41"/>
                <p:cNvSpPr>
                  <a:spLocks/>
                </p:cNvSpPr>
                <p:nvPr/>
              </p:nvSpPr>
              <p:spPr bwMode="auto">
                <a:xfrm>
                  <a:off x="1679575" y="2438400"/>
                  <a:ext cx="309563" cy="52387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Freeform 42"/>
                <p:cNvSpPr>
                  <a:spLocks noEditPoints="1"/>
                </p:cNvSpPr>
                <p:nvPr/>
              </p:nvSpPr>
              <p:spPr bwMode="auto">
                <a:xfrm>
                  <a:off x="1674813" y="2433638"/>
                  <a:ext cx="331788" cy="112712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Freeform 43"/>
                <p:cNvSpPr>
                  <a:spLocks/>
                </p:cNvSpPr>
                <p:nvPr/>
              </p:nvSpPr>
              <p:spPr bwMode="auto">
                <a:xfrm>
                  <a:off x="2160588" y="2430463"/>
                  <a:ext cx="52388" cy="88900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Freeform 44"/>
                <p:cNvSpPr>
                  <a:spLocks/>
                </p:cNvSpPr>
                <p:nvPr/>
              </p:nvSpPr>
              <p:spPr bwMode="auto">
                <a:xfrm>
                  <a:off x="2230438" y="2439988"/>
                  <a:ext cx="20638" cy="36512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Freeform 45"/>
                <p:cNvSpPr>
                  <a:spLocks noEditPoints="1"/>
                </p:cNvSpPr>
                <p:nvPr/>
              </p:nvSpPr>
              <p:spPr bwMode="auto">
                <a:xfrm>
                  <a:off x="1762125" y="3057525"/>
                  <a:ext cx="123825" cy="131762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68" name="Group 1328"/>
              <p:cNvGrpSpPr/>
              <p:nvPr/>
            </p:nvGrpSpPr>
            <p:grpSpPr>
              <a:xfrm>
                <a:off x="6172202" y="533400"/>
                <a:ext cx="304801" cy="458037"/>
                <a:chOff x="5181600" y="1219200"/>
                <a:chExt cx="2687479" cy="4038600"/>
              </a:xfrm>
            </p:grpSpPr>
            <p:sp>
              <p:nvSpPr>
                <p:cNvPr id="169" name="Freeform 8"/>
                <p:cNvSpPr>
                  <a:spLocks/>
                </p:cNvSpPr>
                <p:nvPr/>
              </p:nvSpPr>
              <p:spPr bwMode="auto">
                <a:xfrm>
                  <a:off x="5230546" y="1265383"/>
                  <a:ext cx="1250302" cy="394623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30"/>
                    </a:cxn>
                    <a:cxn ang="0">
                      <a:pos x="0" y="730"/>
                    </a:cxn>
                    <a:cxn ang="0">
                      <a:pos x="0" y="731"/>
                    </a:cxn>
                    <a:cxn ang="0">
                      <a:pos x="1" y="734"/>
                    </a:cxn>
                    <a:cxn ang="0">
                      <a:pos x="3" y="734"/>
                    </a:cxn>
                    <a:cxn ang="0">
                      <a:pos x="3" y="734"/>
                    </a:cxn>
                    <a:cxn ang="0">
                      <a:pos x="29" y="742"/>
                    </a:cxn>
                    <a:cxn ang="0">
                      <a:pos x="50" y="746"/>
                    </a:cxn>
                    <a:cxn ang="0">
                      <a:pos x="77" y="751"/>
                    </a:cxn>
                    <a:cxn ang="0">
                      <a:pos x="113" y="757"/>
                    </a:cxn>
                    <a:cxn ang="0">
                      <a:pos x="157" y="761"/>
                    </a:cxn>
                    <a:cxn ang="0">
                      <a:pos x="212" y="766"/>
                    </a:cxn>
                    <a:cxn ang="0">
                      <a:pos x="275" y="769"/>
                    </a:cxn>
                    <a:cxn ang="0">
                      <a:pos x="275" y="769"/>
                    </a:cxn>
                    <a:cxn ang="0">
                      <a:pos x="281" y="769"/>
                    </a:cxn>
                    <a:cxn ang="0">
                      <a:pos x="281" y="0"/>
                    </a:cxn>
                    <a:cxn ang="0">
                      <a:pos x="281" y="0"/>
                    </a:cxn>
                    <a:cxn ang="0">
                      <a:pos x="275" y="0"/>
                    </a:cxn>
                    <a:cxn ang="0">
                      <a:pos x="275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81" h="769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31"/>
                      </a:lnTo>
                      <a:lnTo>
                        <a:pt x="1" y="734"/>
                      </a:lnTo>
                      <a:lnTo>
                        <a:pt x="3" y="734"/>
                      </a:lnTo>
                      <a:lnTo>
                        <a:pt x="3" y="734"/>
                      </a:lnTo>
                      <a:lnTo>
                        <a:pt x="29" y="742"/>
                      </a:lnTo>
                      <a:lnTo>
                        <a:pt x="50" y="746"/>
                      </a:lnTo>
                      <a:lnTo>
                        <a:pt x="77" y="751"/>
                      </a:lnTo>
                      <a:lnTo>
                        <a:pt x="113" y="757"/>
                      </a:lnTo>
                      <a:lnTo>
                        <a:pt x="157" y="761"/>
                      </a:lnTo>
                      <a:lnTo>
                        <a:pt x="212" y="766"/>
                      </a:lnTo>
                      <a:lnTo>
                        <a:pt x="275" y="769"/>
                      </a:lnTo>
                      <a:lnTo>
                        <a:pt x="275" y="769"/>
                      </a:lnTo>
                      <a:lnTo>
                        <a:pt x="281" y="769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0" name="Freeform 9"/>
                <p:cNvSpPr>
                  <a:spLocks/>
                </p:cNvSpPr>
                <p:nvPr/>
              </p:nvSpPr>
              <p:spPr bwMode="auto">
                <a:xfrm>
                  <a:off x="5257242" y="1275646"/>
                  <a:ext cx="1219154" cy="387952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717"/>
                    </a:cxn>
                    <a:cxn ang="0">
                      <a:pos x="0" y="717"/>
                    </a:cxn>
                    <a:cxn ang="0">
                      <a:pos x="0" y="718"/>
                    </a:cxn>
                    <a:cxn ang="0">
                      <a:pos x="1" y="722"/>
                    </a:cxn>
                    <a:cxn ang="0">
                      <a:pos x="3" y="722"/>
                    </a:cxn>
                    <a:cxn ang="0">
                      <a:pos x="3" y="722"/>
                    </a:cxn>
                    <a:cxn ang="0">
                      <a:pos x="27" y="729"/>
                    </a:cxn>
                    <a:cxn ang="0">
                      <a:pos x="48" y="734"/>
                    </a:cxn>
                    <a:cxn ang="0">
                      <a:pos x="76" y="738"/>
                    </a:cxn>
                    <a:cxn ang="0">
                      <a:pos x="110" y="744"/>
                    </a:cxn>
                    <a:cxn ang="0">
                      <a:pos x="153" y="749"/>
                    </a:cxn>
                    <a:cxn ang="0">
                      <a:pos x="206" y="753"/>
                    </a:cxn>
                    <a:cxn ang="0">
                      <a:pos x="269" y="756"/>
                    </a:cxn>
                    <a:cxn ang="0">
                      <a:pos x="269" y="756"/>
                    </a:cxn>
                    <a:cxn ang="0">
                      <a:pos x="274" y="756"/>
                    </a:cxn>
                    <a:cxn ang="0">
                      <a:pos x="274" y="0"/>
                    </a:cxn>
                    <a:cxn ang="0">
                      <a:pos x="274" y="0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274" h="75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0" y="717"/>
                      </a:lnTo>
                      <a:lnTo>
                        <a:pt x="0" y="717"/>
                      </a:lnTo>
                      <a:lnTo>
                        <a:pt x="0" y="718"/>
                      </a:lnTo>
                      <a:lnTo>
                        <a:pt x="1" y="722"/>
                      </a:lnTo>
                      <a:lnTo>
                        <a:pt x="3" y="722"/>
                      </a:lnTo>
                      <a:lnTo>
                        <a:pt x="3" y="722"/>
                      </a:lnTo>
                      <a:lnTo>
                        <a:pt x="27" y="729"/>
                      </a:lnTo>
                      <a:lnTo>
                        <a:pt x="48" y="734"/>
                      </a:lnTo>
                      <a:lnTo>
                        <a:pt x="76" y="738"/>
                      </a:lnTo>
                      <a:lnTo>
                        <a:pt x="110" y="744"/>
                      </a:lnTo>
                      <a:lnTo>
                        <a:pt x="153" y="749"/>
                      </a:lnTo>
                      <a:lnTo>
                        <a:pt x="206" y="753"/>
                      </a:lnTo>
                      <a:lnTo>
                        <a:pt x="269" y="756"/>
                      </a:lnTo>
                      <a:lnTo>
                        <a:pt x="269" y="756"/>
                      </a:lnTo>
                      <a:lnTo>
                        <a:pt x="274" y="756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1" name="Freeform 10"/>
                <p:cNvSpPr>
                  <a:spLocks/>
                </p:cNvSpPr>
                <p:nvPr/>
              </p:nvSpPr>
              <p:spPr bwMode="auto">
                <a:xfrm>
                  <a:off x="6658824" y="1291043"/>
                  <a:ext cx="1156862" cy="38333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47"/>
                    </a:cxn>
                    <a:cxn ang="0">
                      <a:pos x="0" y="747"/>
                    </a:cxn>
                    <a:cxn ang="0">
                      <a:pos x="260" y="634"/>
                    </a:cxn>
                    <a:cxn ang="0">
                      <a:pos x="260" y="634"/>
                    </a:cxn>
                    <a:cxn ang="0">
                      <a:pos x="260" y="41"/>
                    </a:cxn>
                    <a:cxn ang="0">
                      <a:pos x="260" y="4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0" h="747">
                      <a:moveTo>
                        <a:pt x="0" y="0"/>
                      </a:moveTo>
                      <a:lnTo>
                        <a:pt x="0" y="747"/>
                      </a:lnTo>
                      <a:lnTo>
                        <a:pt x="0" y="747"/>
                      </a:lnTo>
                      <a:lnTo>
                        <a:pt x="260" y="634"/>
                      </a:lnTo>
                      <a:lnTo>
                        <a:pt x="260" y="634"/>
                      </a:lnTo>
                      <a:lnTo>
                        <a:pt x="260" y="41"/>
                      </a:lnTo>
                      <a:lnTo>
                        <a:pt x="260" y="4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2" name="Freeform 11"/>
                <p:cNvSpPr>
                  <a:spLocks/>
                </p:cNvSpPr>
                <p:nvPr/>
              </p:nvSpPr>
              <p:spPr bwMode="auto">
                <a:xfrm>
                  <a:off x="6658824" y="1460386"/>
                  <a:ext cx="1156862" cy="3663992"/>
                </a:xfrm>
                <a:custGeom>
                  <a:avLst/>
                  <a:gdLst/>
                  <a:ahLst/>
                  <a:cxnLst>
                    <a:cxn ang="0">
                      <a:pos x="213" y="0"/>
                    </a:cxn>
                    <a:cxn ang="0">
                      <a:pos x="213" y="0"/>
                    </a:cxn>
                    <a:cxn ang="0">
                      <a:pos x="260" y="8"/>
                    </a:cxn>
                    <a:cxn ang="0">
                      <a:pos x="260" y="8"/>
                    </a:cxn>
                    <a:cxn ang="0">
                      <a:pos x="260" y="601"/>
                    </a:cxn>
                    <a:cxn ang="0">
                      <a:pos x="260" y="601"/>
                    </a:cxn>
                    <a:cxn ang="0">
                      <a:pos x="0" y="714"/>
                    </a:cxn>
                    <a:cxn ang="0">
                      <a:pos x="0" y="454"/>
                    </a:cxn>
                    <a:cxn ang="0">
                      <a:pos x="0" y="454"/>
                    </a:cxn>
                    <a:cxn ang="0">
                      <a:pos x="6" y="434"/>
                    </a:cxn>
                    <a:cxn ang="0">
                      <a:pos x="13" y="415"/>
                    </a:cxn>
                    <a:cxn ang="0">
                      <a:pos x="21" y="398"/>
                    </a:cxn>
                    <a:cxn ang="0">
                      <a:pos x="28" y="381"/>
                    </a:cxn>
                    <a:cxn ang="0">
                      <a:pos x="36" y="366"/>
                    </a:cxn>
                    <a:cxn ang="0">
                      <a:pos x="45" y="353"/>
                    </a:cxn>
                    <a:cxn ang="0">
                      <a:pos x="63" y="327"/>
                    </a:cxn>
                    <a:cxn ang="0">
                      <a:pos x="83" y="304"/>
                    </a:cxn>
                    <a:cxn ang="0">
                      <a:pos x="103" y="285"/>
                    </a:cxn>
                    <a:cxn ang="0">
                      <a:pos x="142" y="247"/>
                    </a:cxn>
                    <a:cxn ang="0">
                      <a:pos x="160" y="227"/>
                    </a:cxn>
                    <a:cxn ang="0">
                      <a:pos x="177" y="207"/>
                    </a:cxn>
                    <a:cxn ang="0">
                      <a:pos x="184" y="195"/>
                    </a:cxn>
                    <a:cxn ang="0">
                      <a:pos x="192" y="183"/>
                    </a:cxn>
                    <a:cxn ang="0">
                      <a:pos x="198" y="171"/>
                    </a:cxn>
                    <a:cxn ang="0">
                      <a:pos x="202" y="158"/>
                    </a:cxn>
                    <a:cxn ang="0">
                      <a:pos x="208" y="142"/>
                    </a:cxn>
                    <a:cxn ang="0">
                      <a:pos x="211" y="126"/>
                    </a:cxn>
                    <a:cxn ang="0">
                      <a:pos x="215" y="109"/>
                    </a:cxn>
                    <a:cxn ang="0">
                      <a:pos x="216" y="91"/>
                    </a:cxn>
                    <a:cxn ang="0">
                      <a:pos x="218" y="70"/>
                    </a:cxn>
                    <a:cxn ang="0">
                      <a:pos x="218" y="49"/>
                    </a:cxn>
                    <a:cxn ang="0">
                      <a:pos x="216" y="26"/>
                    </a:cxn>
                    <a:cxn ang="0">
                      <a:pos x="213" y="0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60" h="714">
                      <a:moveTo>
                        <a:pt x="213" y="0"/>
                      </a:moveTo>
                      <a:lnTo>
                        <a:pt x="213" y="0"/>
                      </a:lnTo>
                      <a:lnTo>
                        <a:pt x="260" y="8"/>
                      </a:lnTo>
                      <a:lnTo>
                        <a:pt x="260" y="8"/>
                      </a:lnTo>
                      <a:lnTo>
                        <a:pt x="260" y="601"/>
                      </a:lnTo>
                      <a:lnTo>
                        <a:pt x="260" y="601"/>
                      </a:lnTo>
                      <a:lnTo>
                        <a:pt x="0" y="714"/>
                      </a:lnTo>
                      <a:lnTo>
                        <a:pt x="0" y="454"/>
                      </a:lnTo>
                      <a:lnTo>
                        <a:pt x="0" y="454"/>
                      </a:lnTo>
                      <a:lnTo>
                        <a:pt x="6" y="434"/>
                      </a:lnTo>
                      <a:lnTo>
                        <a:pt x="13" y="415"/>
                      </a:lnTo>
                      <a:lnTo>
                        <a:pt x="21" y="398"/>
                      </a:lnTo>
                      <a:lnTo>
                        <a:pt x="28" y="381"/>
                      </a:lnTo>
                      <a:lnTo>
                        <a:pt x="36" y="366"/>
                      </a:lnTo>
                      <a:lnTo>
                        <a:pt x="45" y="353"/>
                      </a:lnTo>
                      <a:lnTo>
                        <a:pt x="63" y="327"/>
                      </a:lnTo>
                      <a:lnTo>
                        <a:pt x="83" y="304"/>
                      </a:lnTo>
                      <a:lnTo>
                        <a:pt x="103" y="285"/>
                      </a:lnTo>
                      <a:lnTo>
                        <a:pt x="142" y="247"/>
                      </a:lnTo>
                      <a:lnTo>
                        <a:pt x="160" y="227"/>
                      </a:lnTo>
                      <a:lnTo>
                        <a:pt x="177" y="207"/>
                      </a:lnTo>
                      <a:lnTo>
                        <a:pt x="184" y="195"/>
                      </a:lnTo>
                      <a:lnTo>
                        <a:pt x="192" y="183"/>
                      </a:lnTo>
                      <a:lnTo>
                        <a:pt x="198" y="171"/>
                      </a:lnTo>
                      <a:lnTo>
                        <a:pt x="202" y="158"/>
                      </a:lnTo>
                      <a:lnTo>
                        <a:pt x="208" y="142"/>
                      </a:lnTo>
                      <a:lnTo>
                        <a:pt x="211" y="126"/>
                      </a:lnTo>
                      <a:lnTo>
                        <a:pt x="215" y="109"/>
                      </a:lnTo>
                      <a:lnTo>
                        <a:pt x="216" y="91"/>
                      </a:lnTo>
                      <a:lnTo>
                        <a:pt x="218" y="70"/>
                      </a:lnTo>
                      <a:lnTo>
                        <a:pt x="218" y="49"/>
                      </a:lnTo>
                      <a:lnTo>
                        <a:pt x="216" y="26"/>
                      </a:lnTo>
                      <a:lnTo>
                        <a:pt x="213" y="0"/>
                      </a:lnTo>
                      <a:lnTo>
                        <a:pt x="213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3" name="Freeform 12"/>
                <p:cNvSpPr>
                  <a:spLocks/>
                </p:cNvSpPr>
                <p:nvPr/>
              </p:nvSpPr>
              <p:spPr bwMode="auto">
                <a:xfrm>
                  <a:off x="6454148" y="1265383"/>
                  <a:ext cx="155733" cy="39462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69"/>
                    </a:cxn>
                    <a:cxn ang="0">
                      <a:pos x="0" y="769"/>
                    </a:cxn>
                    <a:cxn ang="0">
                      <a:pos x="9" y="767"/>
                    </a:cxn>
                    <a:cxn ang="0">
                      <a:pos x="9" y="767"/>
                    </a:cxn>
                    <a:cxn ang="0">
                      <a:pos x="18" y="764"/>
                    </a:cxn>
                    <a:cxn ang="0">
                      <a:pos x="26" y="761"/>
                    </a:cxn>
                    <a:cxn ang="0">
                      <a:pos x="35" y="754"/>
                    </a:cxn>
                    <a:cxn ang="0">
                      <a:pos x="35" y="6"/>
                    </a:cxn>
                    <a:cxn ang="0">
                      <a:pos x="35" y="6"/>
                    </a:cxn>
                    <a:cxn ang="0">
                      <a:pos x="26" y="3"/>
                    </a:cxn>
                    <a:cxn ang="0">
                      <a:pos x="18" y="2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769">
                      <a:moveTo>
                        <a:pt x="0" y="0"/>
                      </a:moveTo>
                      <a:lnTo>
                        <a:pt x="0" y="769"/>
                      </a:lnTo>
                      <a:lnTo>
                        <a:pt x="0" y="769"/>
                      </a:lnTo>
                      <a:lnTo>
                        <a:pt x="9" y="767"/>
                      </a:lnTo>
                      <a:lnTo>
                        <a:pt x="9" y="767"/>
                      </a:lnTo>
                      <a:lnTo>
                        <a:pt x="18" y="764"/>
                      </a:lnTo>
                      <a:lnTo>
                        <a:pt x="26" y="761"/>
                      </a:lnTo>
                      <a:lnTo>
                        <a:pt x="35" y="754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26" y="3"/>
                      </a:lnTo>
                      <a:lnTo>
                        <a:pt x="1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4" name="Freeform 13"/>
                <p:cNvSpPr>
                  <a:spLocks/>
                </p:cNvSpPr>
                <p:nvPr/>
              </p:nvSpPr>
              <p:spPr bwMode="auto">
                <a:xfrm>
                  <a:off x="5519760" y="2368688"/>
                  <a:ext cx="120137" cy="513164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00"/>
                    </a:cxn>
                    <a:cxn ang="0">
                      <a:pos x="27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7" h="10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27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5" name="Freeform 14"/>
                <p:cNvSpPr>
                  <a:spLocks/>
                </p:cNvSpPr>
                <p:nvPr/>
              </p:nvSpPr>
              <p:spPr bwMode="auto">
                <a:xfrm>
                  <a:off x="5537557" y="2399477"/>
                  <a:ext cx="111238" cy="477241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3"/>
                    </a:cxn>
                    <a:cxn ang="0">
                      <a:pos x="25" y="49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9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25" y="49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6" name="Freeform 15"/>
                <p:cNvSpPr>
                  <a:spLocks/>
                </p:cNvSpPr>
                <p:nvPr/>
              </p:nvSpPr>
              <p:spPr bwMode="auto">
                <a:xfrm>
                  <a:off x="5662143" y="2368688"/>
                  <a:ext cx="698568" cy="2719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157" y="53"/>
                    </a:cxn>
                    <a:cxn ang="0">
                      <a:pos x="157" y="53"/>
                    </a:cxn>
                    <a:cxn ang="0">
                      <a:pos x="157" y="0"/>
                    </a:cxn>
                    <a:cxn ang="0">
                      <a:pos x="15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7" h="5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7" name="Freeform 16"/>
                <p:cNvSpPr>
                  <a:spLocks/>
                </p:cNvSpPr>
                <p:nvPr/>
              </p:nvSpPr>
              <p:spPr bwMode="auto">
                <a:xfrm>
                  <a:off x="5688839" y="2399477"/>
                  <a:ext cx="671871" cy="2411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151" y="47"/>
                    </a:cxn>
                    <a:cxn ang="0">
                      <a:pos x="151" y="47"/>
                    </a:cxn>
                    <a:cxn ang="0">
                      <a:pos x="151" y="0"/>
                    </a:cxn>
                    <a:cxn ang="0">
                      <a:pos x="15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1" h="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1" y="47"/>
                      </a:lnTo>
                      <a:lnTo>
                        <a:pt x="151" y="47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8" name="Freeform 17"/>
                <p:cNvSpPr>
                  <a:spLocks/>
                </p:cNvSpPr>
                <p:nvPr/>
              </p:nvSpPr>
              <p:spPr bwMode="auto">
                <a:xfrm>
                  <a:off x="5519760" y="2650926"/>
                  <a:ext cx="840951" cy="302765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189" y="59"/>
                    </a:cxn>
                    <a:cxn ang="0">
                      <a:pos x="189" y="59"/>
                    </a:cxn>
                    <a:cxn ang="0">
                      <a:pos x="189" y="3"/>
                    </a:cxn>
                    <a:cxn ang="0">
                      <a:pos x="30" y="0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89" h="59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189" y="59"/>
                      </a:lnTo>
                      <a:lnTo>
                        <a:pt x="189" y="59"/>
                      </a:lnTo>
                      <a:lnTo>
                        <a:pt x="189" y="3"/>
                      </a:lnTo>
                      <a:lnTo>
                        <a:pt x="30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9" name="Freeform 18"/>
                <p:cNvSpPr>
                  <a:spLocks/>
                </p:cNvSpPr>
                <p:nvPr/>
              </p:nvSpPr>
              <p:spPr bwMode="auto">
                <a:xfrm>
                  <a:off x="5319535" y="1393676"/>
                  <a:ext cx="1050075" cy="867246"/>
                </a:xfrm>
                <a:custGeom>
                  <a:avLst/>
                  <a:gdLst/>
                  <a:ahLst/>
                  <a:cxnLst>
                    <a:cxn ang="0">
                      <a:pos x="236" y="169"/>
                    </a:cxn>
                    <a:cxn ang="0">
                      <a:pos x="0" y="169"/>
                    </a:cxn>
                    <a:cxn ang="0">
                      <a:pos x="0" y="12"/>
                    </a:cxn>
                    <a:cxn ang="0">
                      <a:pos x="236" y="0"/>
                    </a:cxn>
                    <a:cxn ang="0">
                      <a:pos x="236" y="169"/>
                    </a:cxn>
                  </a:cxnLst>
                  <a:rect l="0" t="0" r="r" b="b"/>
                  <a:pathLst>
                    <a:path w="236" h="169">
                      <a:moveTo>
                        <a:pt x="236" y="169"/>
                      </a:moveTo>
                      <a:lnTo>
                        <a:pt x="0" y="169"/>
                      </a:lnTo>
                      <a:lnTo>
                        <a:pt x="0" y="12"/>
                      </a:lnTo>
                      <a:lnTo>
                        <a:pt x="236" y="0"/>
                      </a:lnTo>
                      <a:lnTo>
                        <a:pt x="236" y="1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0" name="Freeform 19"/>
                <p:cNvSpPr>
                  <a:spLocks/>
                </p:cNvSpPr>
                <p:nvPr/>
              </p:nvSpPr>
              <p:spPr bwMode="auto">
                <a:xfrm>
                  <a:off x="5350680" y="1429596"/>
                  <a:ext cx="1018930" cy="785139"/>
                </a:xfrm>
                <a:custGeom>
                  <a:avLst/>
                  <a:gdLst/>
                  <a:ahLst/>
                  <a:cxnLst>
                    <a:cxn ang="0">
                      <a:pos x="229" y="153"/>
                    </a:cxn>
                    <a:cxn ang="0">
                      <a:pos x="0" y="153"/>
                    </a:cxn>
                    <a:cxn ang="0">
                      <a:pos x="0" y="12"/>
                    </a:cxn>
                    <a:cxn ang="0">
                      <a:pos x="229" y="0"/>
                    </a:cxn>
                    <a:cxn ang="0">
                      <a:pos x="229" y="153"/>
                    </a:cxn>
                  </a:cxnLst>
                  <a:rect l="0" t="0" r="r" b="b"/>
                  <a:pathLst>
                    <a:path w="229" h="153">
                      <a:moveTo>
                        <a:pt x="229" y="153"/>
                      </a:moveTo>
                      <a:lnTo>
                        <a:pt x="0" y="153"/>
                      </a:lnTo>
                      <a:lnTo>
                        <a:pt x="0" y="12"/>
                      </a:lnTo>
                      <a:lnTo>
                        <a:pt x="229" y="0"/>
                      </a:lnTo>
                      <a:lnTo>
                        <a:pt x="229" y="153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1" name="Freeform 20"/>
                <p:cNvSpPr>
                  <a:spLocks noEditPoints="1"/>
                </p:cNvSpPr>
                <p:nvPr/>
              </p:nvSpPr>
              <p:spPr bwMode="auto">
                <a:xfrm>
                  <a:off x="5306185" y="1378279"/>
                  <a:ext cx="1076771" cy="898036"/>
                </a:xfrm>
                <a:custGeom>
                  <a:avLst/>
                  <a:gdLst/>
                  <a:ahLst/>
                  <a:cxnLst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6" y="102"/>
                    </a:cxn>
                    <a:cxn ang="0">
                      <a:pos x="236" y="95"/>
                    </a:cxn>
                    <a:cxn ang="0">
                      <a:pos x="236" y="95"/>
                    </a:cxn>
                    <a:cxn ang="0">
                      <a:pos x="236" y="169"/>
                    </a:cxn>
                    <a:cxn ang="0">
                      <a:pos x="236" y="169"/>
                    </a:cxn>
                    <a:cxn ang="0">
                      <a:pos x="6" y="169"/>
                    </a:cxn>
                    <a:cxn ang="0">
                      <a:pos x="6" y="169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36" y="89"/>
                    </a:cxn>
                    <a:cxn ang="0">
                      <a:pos x="6" y="96"/>
                    </a:cxn>
                    <a:cxn ang="0">
                      <a:pos x="6" y="96"/>
                    </a:cxn>
                    <a:cxn ang="0">
                      <a:pos x="6" y="18"/>
                    </a:cxn>
                    <a:cxn ang="0">
                      <a:pos x="6" y="18"/>
                    </a:cxn>
                    <a:cxn ang="0">
                      <a:pos x="236" y="7"/>
                    </a:cxn>
                    <a:cxn ang="0">
                      <a:pos x="236" y="7"/>
                    </a:cxn>
                    <a:cxn ang="0">
                      <a:pos x="240" y="1"/>
                    </a:cxn>
                    <a:cxn ang="0">
                      <a:pos x="240" y="1"/>
                    </a:cxn>
                    <a:cxn ang="0">
                      <a:pos x="239" y="0"/>
                    </a:cxn>
                    <a:cxn ang="0">
                      <a:pos x="3" y="12"/>
                    </a:cxn>
                    <a:cxn ang="0">
                      <a:pos x="3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72"/>
                    </a:cxn>
                    <a:cxn ang="0">
                      <a:pos x="0" y="172"/>
                    </a:cxn>
                    <a:cxn ang="0">
                      <a:pos x="0" y="174"/>
                    </a:cxn>
                    <a:cxn ang="0">
                      <a:pos x="3" y="175"/>
                    </a:cxn>
                    <a:cxn ang="0">
                      <a:pos x="239" y="175"/>
                    </a:cxn>
                    <a:cxn ang="0">
                      <a:pos x="239" y="175"/>
                    </a:cxn>
                    <a:cxn ang="0">
                      <a:pos x="240" y="174"/>
                    </a:cxn>
                    <a:cxn ang="0">
                      <a:pos x="242" y="172"/>
                    </a:cxn>
                    <a:cxn ang="0">
                      <a:pos x="242" y="3"/>
                    </a:cxn>
                    <a:cxn ang="0">
                      <a:pos x="242" y="3"/>
                    </a:cxn>
                    <a:cxn ang="0">
                      <a:pos x="240" y="1"/>
                    </a:cxn>
                    <a:cxn ang="0">
                      <a:pos x="240" y="1"/>
                    </a:cxn>
                  </a:cxnLst>
                  <a:rect l="0" t="0" r="r" b="b"/>
                  <a:pathLst>
                    <a:path w="242" h="175">
                      <a:moveTo>
                        <a:pt x="6" y="169"/>
                      </a:moveTo>
                      <a:lnTo>
                        <a:pt x="6" y="169"/>
                      </a:lnTo>
                      <a:lnTo>
                        <a:pt x="6" y="102"/>
                      </a:lnTo>
                      <a:lnTo>
                        <a:pt x="236" y="95"/>
                      </a:lnTo>
                      <a:lnTo>
                        <a:pt x="236" y="95"/>
                      </a:lnTo>
                      <a:lnTo>
                        <a:pt x="236" y="169"/>
                      </a:lnTo>
                      <a:lnTo>
                        <a:pt x="236" y="169"/>
                      </a:lnTo>
                      <a:lnTo>
                        <a:pt x="6" y="169"/>
                      </a:lnTo>
                      <a:lnTo>
                        <a:pt x="6" y="169"/>
                      </a:lnTo>
                      <a:close/>
                      <a:moveTo>
                        <a:pt x="236" y="7"/>
                      </a:moveTo>
                      <a:lnTo>
                        <a:pt x="236" y="7"/>
                      </a:lnTo>
                      <a:lnTo>
                        <a:pt x="236" y="89"/>
                      </a:lnTo>
                      <a:lnTo>
                        <a:pt x="6" y="96"/>
                      </a:lnTo>
                      <a:lnTo>
                        <a:pt x="6" y="9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236" y="7"/>
                      </a:lnTo>
                      <a:lnTo>
                        <a:pt x="236" y="7"/>
                      </a:lnTo>
                      <a:close/>
                      <a:moveTo>
                        <a:pt x="240" y="1"/>
                      </a:moveTo>
                      <a:lnTo>
                        <a:pt x="240" y="1"/>
                      </a:lnTo>
                      <a:lnTo>
                        <a:pt x="239" y="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2"/>
                      </a:lnTo>
                      <a:lnTo>
                        <a:pt x="0" y="172"/>
                      </a:lnTo>
                      <a:lnTo>
                        <a:pt x="0" y="174"/>
                      </a:lnTo>
                      <a:lnTo>
                        <a:pt x="3" y="175"/>
                      </a:lnTo>
                      <a:lnTo>
                        <a:pt x="239" y="175"/>
                      </a:lnTo>
                      <a:lnTo>
                        <a:pt x="239" y="175"/>
                      </a:lnTo>
                      <a:lnTo>
                        <a:pt x="240" y="174"/>
                      </a:lnTo>
                      <a:lnTo>
                        <a:pt x="242" y="172"/>
                      </a:lnTo>
                      <a:lnTo>
                        <a:pt x="242" y="3"/>
                      </a:lnTo>
                      <a:lnTo>
                        <a:pt x="242" y="3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2" name="Freeform 21"/>
                <p:cNvSpPr>
                  <a:spLocks/>
                </p:cNvSpPr>
                <p:nvPr/>
              </p:nvSpPr>
              <p:spPr bwMode="auto">
                <a:xfrm>
                  <a:off x="5283939" y="2348161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3"/>
                    </a:cxn>
                    <a:cxn ang="0">
                      <a:pos x="33" y="6"/>
                    </a:cxn>
                    <a:cxn ang="0">
                      <a:pos x="27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1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8"/>
                    </a:cxn>
                    <a:cxn ang="0">
                      <a:pos x="6" y="34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4"/>
                    </a:cxn>
                    <a:cxn ang="0">
                      <a:pos x="38" y="28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3"/>
                      </a:lnTo>
                      <a:lnTo>
                        <a:pt x="33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8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8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3" name="Freeform 22"/>
                <p:cNvSpPr>
                  <a:spLocks/>
                </p:cNvSpPr>
                <p:nvPr/>
              </p:nvSpPr>
              <p:spPr bwMode="auto">
                <a:xfrm>
                  <a:off x="5310636" y="2384081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14"/>
                    </a:cxn>
                    <a:cxn ang="0">
                      <a:pos x="26" y="8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5" y="23"/>
                    </a:cxn>
                    <a:cxn ang="0">
                      <a:pos x="9" y="26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6"/>
                    </a:cxn>
                    <a:cxn ang="0">
                      <a:pos x="23" y="23"/>
                    </a:cxn>
                    <a:cxn ang="0">
                      <a:pos x="26" y="18"/>
                    </a:cxn>
                    <a:cxn ang="0">
                      <a:pos x="27" y="14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4"/>
                      </a:lnTo>
                      <a:lnTo>
                        <a:pt x="26" y="8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6"/>
                      </a:lnTo>
                      <a:lnTo>
                        <a:pt x="23" y="23"/>
                      </a:lnTo>
                      <a:lnTo>
                        <a:pt x="26" y="18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4" name="Freeform 23"/>
                <p:cNvSpPr>
                  <a:spLocks noEditPoints="1"/>
                </p:cNvSpPr>
                <p:nvPr/>
              </p:nvSpPr>
              <p:spPr bwMode="auto">
                <a:xfrm>
                  <a:off x="5297286" y="2368688"/>
                  <a:ext cx="146834" cy="174476"/>
                </a:xfrm>
                <a:custGeom>
                  <a:avLst/>
                  <a:gdLst/>
                  <a:ahLst/>
                  <a:cxnLst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6" y="20"/>
                    </a:cxn>
                    <a:cxn ang="0">
                      <a:pos x="24" y="24"/>
                    </a:cxn>
                    <a:cxn ang="0">
                      <a:pos x="21" y="26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6"/>
                    </a:cxn>
                    <a:cxn ang="0">
                      <a:pos x="9" y="24"/>
                    </a:cxn>
                    <a:cxn ang="0">
                      <a:pos x="8" y="20"/>
                    </a:cxn>
                    <a:cxn ang="0">
                      <a:pos x="6" y="17"/>
                    </a:cxn>
                    <a:cxn ang="0">
                      <a:pos x="6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9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23" y="32"/>
                    </a:cxn>
                    <a:cxn ang="0">
                      <a:pos x="29" y="29"/>
                    </a:cxn>
                    <a:cxn ang="0">
                      <a:pos x="32" y="23"/>
                    </a:cxn>
                    <a:cxn ang="0">
                      <a:pos x="33" y="17"/>
                    </a:cxn>
                    <a:cxn ang="0">
                      <a:pos x="33" y="17"/>
                    </a:cxn>
                    <a:cxn ang="0">
                      <a:pos x="32" y="11"/>
                    </a:cxn>
                    <a:cxn ang="0">
                      <a:pos x="29" y="5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34">
                      <a:moveTo>
                        <a:pt x="6" y="17"/>
                      </a:moveTo>
                      <a:lnTo>
                        <a:pt x="6" y="17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6"/>
                      </a:lnTo>
                      <a:lnTo>
                        <a:pt x="9" y="24"/>
                      </a:lnTo>
                      <a:lnTo>
                        <a:pt x="8" y="20"/>
                      </a:lnTo>
                      <a:lnTo>
                        <a:pt x="6" y="17"/>
                      </a:lnTo>
                      <a:lnTo>
                        <a:pt x="6" y="17"/>
                      </a:lnTo>
                      <a:close/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9"/>
                      </a:lnTo>
                      <a:lnTo>
                        <a:pt x="32" y="23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2" y="11"/>
                      </a:lnTo>
                      <a:lnTo>
                        <a:pt x="29" y="5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5" name="Freeform 24"/>
                <p:cNvSpPr>
                  <a:spLocks/>
                </p:cNvSpPr>
                <p:nvPr/>
              </p:nvSpPr>
              <p:spPr bwMode="auto">
                <a:xfrm>
                  <a:off x="5283939" y="2594480"/>
                  <a:ext cx="173531" cy="210396"/>
                </a:xfrm>
                <a:custGeom>
                  <a:avLst/>
                  <a:gdLst/>
                  <a:ahLst/>
                  <a:cxnLst>
                    <a:cxn ang="0">
                      <a:pos x="39" y="21"/>
                    </a:cxn>
                    <a:cxn ang="0">
                      <a:pos x="39" y="21"/>
                    </a:cxn>
                    <a:cxn ang="0">
                      <a:pos x="38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6" y="35"/>
                    </a:cxn>
                    <a:cxn ang="0">
                      <a:pos x="12" y="39"/>
                    </a:cxn>
                    <a:cxn ang="0">
                      <a:pos x="20" y="41"/>
                    </a:cxn>
                    <a:cxn ang="0">
                      <a:pos x="20" y="41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8" y="29"/>
                    </a:cxn>
                    <a:cxn ang="0">
                      <a:pos x="39" y="21"/>
                    </a:cxn>
                    <a:cxn ang="0">
                      <a:pos x="39" y="21"/>
                    </a:cxn>
                  </a:cxnLst>
                  <a:rect l="0" t="0" r="r" b="b"/>
                  <a:pathLst>
                    <a:path w="39" h="41">
                      <a:moveTo>
                        <a:pt x="39" y="21"/>
                      </a:moveTo>
                      <a:lnTo>
                        <a:pt x="39" y="21"/>
                      </a:lnTo>
                      <a:lnTo>
                        <a:pt x="38" y="14"/>
                      </a:lnTo>
                      <a:lnTo>
                        <a:pt x="33" y="6"/>
                      </a:lnTo>
                      <a:lnTo>
                        <a:pt x="27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6" y="35"/>
                      </a:lnTo>
                      <a:lnTo>
                        <a:pt x="12" y="39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7" y="39"/>
                      </a:lnTo>
                      <a:lnTo>
                        <a:pt x="33" y="35"/>
                      </a:lnTo>
                      <a:lnTo>
                        <a:pt x="38" y="29"/>
                      </a:lnTo>
                      <a:lnTo>
                        <a:pt x="39" y="21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6" name="Freeform 25"/>
                <p:cNvSpPr>
                  <a:spLocks/>
                </p:cNvSpPr>
                <p:nvPr/>
              </p:nvSpPr>
              <p:spPr bwMode="auto">
                <a:xfrm>
                  <a:off x="5310636" y="2635533"/>
                  <a:ext cx="120137" cy="138553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13"/>
                    </a:cxn>
                    <a:cxn ang="0">
                      <a:pos x="26" y="7"/>
                    </a:cxn>
                    <a:cxn ang="0">
                      <a:pos x="23" y="3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5" y="22"/>
                    </a:cxn>
                    <a:cxn ang="0">
                      <a:pos x="9" y="25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8" y="25"/>
                    </a:cxn>
                    <a:cxn ang="0">
                      <a:pos x="23" y="22"/>
                    </a:cxn>
                    <a:cxn ang="0">
                      <a:pos x="26" y="18"/>
                    </a:cxn>
                    <a:cxn ang="0">
                      <a:pos x="27" y="13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6" y="7"/>
                      </a:lnTo>
                      <a:lnTo>
                        <a:pt x="23" y="3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22"/>
                      </a:lnTo>
                      <a:lnTo>
                        <a:pt x="9" y="25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8" y="25"/>
                      </a:lnTo>
                      <a:lnTo>
                        <a:pt x="23" y="22"/>
                      </a:lnTo>
                      <a:lnTo>
                        <a:pt x="26" y="18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7" name="Freeform 26"/>
                <p:cNvSpPr>
                  <a:spLocks noEditPoints="1"/>
                </p:cNvSpPr>
                <p:nvPr/>
              </p:nvSpPr>
              <p:spPr bwMode="auto">
                <a:xfrm>
                  <a:off x="5297286" y="2620136"/>
                  <a:ext cx="146834" cy="169343"/>
                </a:xfrm>
                <a:custGeom>
                  <a:avLst/>
                  <a:gdLst/>
                  <a:ahLst/>
                  <a:cxnLst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8" y="12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1" y="6"/>
                    </a:cxn>
                    <a:cxn ang="0">
                      <a:pos x="24" y="9"/>
                    </a:cxn>
                    <a:cxn ang="0">
                      <a:pos x="26" y="12"/>
                    </a:cxn>
                    <a:cxn ang="0">
                      <a:pos x="27" y="16"/>
                    </a:cxn>
                    <a:cxn ang="0">
                      <a:pos x="27" y="16"/>
                    </a:cxn>
                    <a:cxn ang="0">
                      <a:pos x="26" y="19"/>
                    </a:cxn>
                    <a:cxn ang="0">
                      <a:pos x="24" y="24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7" y="27"/>
                    </a:cxn>
                    <a:cxn ang="0">
                      <a:pos x="12" y="25"/>
                    </a:cxn>
                    <a:cxn ang="0">
                      <a:pos x="9" y="24"/>
                    </a:cxn>
                    <a:cxn ang="0">
                      <a:pos x="8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8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1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3">
                      <a:moveTo>
                        <a:pt x="6" y="16"/>
                      </a:move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2" y="6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21" y="6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7" y="16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4" y="24"/>
                      </a:lnTo>
                      <a:lnTo>
                        <a:pt x="21" y="25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8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close/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1" y="31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23" y="31"/>
                      </a:lnTo>
                      <a:lnTo>
                        <a:pt x="29" y="28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9" y="4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8" name="Freeform 27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903244" cy="333555"/>
                </a:xfrm>
                <a:custGeom>
                  <a:avLst/>
                  <a:gdLst/>
                  <a:ahLst/>
                  <a:cxnLst>
                    <a:cxn ang="0">
                      <a:pos x="203" y="59"/>
                    </a:cxn>
                    <a:cxn ang="0">
                      <a:pos x="0" y="65"/>
                    </a:cxn>
                    <a:cxn ang="0">
                      <a:pos x="0" y="10"/>
                    </a:cxn>
                    <a:cxn ang="0">
                      <a:pos x="203" y="0"/>
                    </a:cxn>
                    <a:cxn ang="0">
                      <a:pos x="203" y="59"/>
                    </a:cxn>
                  </a:cxnLst>
                  <a:rect l="0" t="0" r="r" b="b"/>
                  <a:pathLst>
                    <a:path w="203" h="65">
                      <a:moveTo>
                        <a:pt x="203" y="59"/>
                      </a:moveTo>
                      <a:lnTo>
                        <a:pt x="0" y="65"/>
                      </a:lnTo>
                      <a:lnTo>
                        <a:pt x="0" y="10"/>
                      </a:lnTo>
                      <a:lnTo>
                        <a:pt x="203" y="0"/>
                      </a:lnTo>
                      <a:lnTo>
                        <a:pt x="203" y="59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9" name="Freeform 28"/>
                <p:cNvSpPr>
                  <a:spLocks/>
                </p:cNvSpPr>
                <p:nvPr/>
              </p:nvSpPr>
              <p:spPr bwMode="auto">
                <a:xfrm>
                  <a:off x="5404073" y="1609205"/>
                  <a:ext cx="867648" cy="164213"/>
                </a:xfrm>
                <a:custGeom>
                  <a:avLst/>
                  <a:gdLst/>
                  <a:ahLst/>
                  <a:cxnLst>
                    <a:cxn ang="0">
                      <a:pos x="195" y="26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195" y="0"/>
                    </a:cxn>
                    <a:cxn ang="0">
                      <a:pos x="195" y="26"/>
                    </a:cxn>
                  </a:cxnLst>
                  <a:rect l="0" t="0" r="r" b="b"/>
                  <a:pathLst>
                    <a:path w="195" h="32">
                      <a:moveTo>
                        <a:pt x="195" y="26"/>
                      </a:moveTo>
                      <a:lnTo>
                        <a:pt x="0" y="32"/>
                      </a:lnTo>
                      <a:lnTo>
                        <a:pt x="0" y="12"/>
                      </a:lnTo>
                      <a:lnTo>
                        <a:pt x="195" y="0"/>
                      </a:lnTo>
                      <a:lnTo>
                        <a:pt x="195" y="2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0" name="Rectangle 29"/>
                <p:cNvSpPr>
                  <a:spLocks noChangeArrowheads="1"/>
                </p:cNvSpPr>
                <p:nvPr/>
              </p:nvSpPr>
              <p:spPr bwMode="auto">
                <a:xfrm>
                  <a:off x="5715536" y="2476450"/>
                  <a:ext cx="645174" cy="66710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1" name="Freeform 30"/>
                <p:cNvSpPr>
                  <a:spLocks/>
                </p:cNvSpPr>
                <p:nvPr/>
              </p:nvSpPr>
              <p:spPr bwMode="auto">
                <a:xfrm>
                  <a:off x="5715536" y="2445661"/>
                  <a:ext cx="645174" cy="71843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45" y="14"/>
                    </a:cxn>
                    <a:cxn ang="0">
                      <a:pos x="145" y="2"/>
                    </a:cxn>
                    <a:cxn ang="0">
                      <a:pos x="0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5" h="14">
                      <a:moveTo>
                        <a:pt x="0" y="12"/>
                      </a:moveTo>
                      <a:lnTo>
                        <a:pt x="145" y="14"/>
                      </a:lnTo>
                      <a:lnTo>
                        <a:pt x="145" y="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2" name="Freeform 32"/>
                <p:cNvSpPr>
                  <a:spLocks noEditPoints="1"/>
                </p:cNvSpPr>
                <p:nvPr/>
              </p:nvSpPr>
              <p:spPr bwMode="auto">
                <a:xfrm>
                  <a:off x="5181600" y="1219200"/>
                  <a:ext cx="2687479" cy="4038600"/>
                </a:xfrm>
                <a:custGeom>
                  <a:avLst/>
                  <a:gdLst/>
                  <a:ahLst/>
                  <a:cxnLst>
                    <a:cxn ang="0">
                      <a:pos x="592" y="645"/>
                    </a:cxn>
                    <a:cxn ang="0">
                      <a:pos x="333" y="18"/>
                    </a:cxn>
                    <a:cxn ang="0">
                      <a:pos x="592" y="58"/>
                    </a:cxn>
                    <a:cxn ang="0">
                      <a:pos x="592" y="645"/>
                    </a:cxn>
                    <a:cxn ang="0">
                      <a:pos x="304" y="770"/>
                    </a:cxn>
                    <a:cxn ang="0">
                      <a:pos x="297" y="773"/>
                    </a:cxn>
                    <a:cxn ang="0">
                      <a:pos x="297" y="12"/>
                    </a:cxn>
                    <a:cxn ang="0">
                      <a:pos x="304" y="14"/>
                    </a:cxn>
                    <a:cxn ang="0">
                      <a:pos x="321" y="763"/>
                    </a:cxn>
                    <a:cxn ang="0">
                      <a:pos x="304" y="770"/>
                    </a:cxn>
                    <a:cxn ang="0">
                      <a:pos x="286" y="775"/>
                    </a:cxn>
                    <a:cxn ang="0">
                      <a:pos x="221" y="770"/>
                    </a:cxn>
                    <a:cxn ang="0">
                      <a:pos x="124" y="761"/>
                    </a:cxn>
                    <a:cxn ang="0">
                      <a:pos x="61" y="752"/>
                    </a:cxn>
                    <a:cxn ang="0">
                      <a:pos x="15" y="740"/>
                    </a:cxn>
                    <a:cxn ang="0">
                      <a:pos x="14" y="739"/>
                    </a:cxn>
                    <a:cxn ang="0">
                      <a:pos x="12" y="734"/>
                    </a:cxn>
                    <a:cxn ang="0">
                      <a:pos x="12" y="29"/>
                    </a:cxn>
                    <a:cxn ang="0">
                      <a:pos x="285" y="12"/>
                    </a:cxn>
                    <a:cxn ang="0">
                      <a:pos x="291" y="12"/>
                    </a:cxn>
                    <a:cxn ang="0">
                      <a:pos x="291" y="773"/>
                    </a:cxn>
                    <a:cxn ang="0">
                      <a:pos x="286" y="775"/>
                    </a:cxn>
                    <a:cxn ang="0">
                      <a:pos x="306" y="2"/>
                    </a:cxn>
                    <a:cxn ang="0">
                      <a:pos x="291" y="0"/>
                    </a:cxn>
                    <a:cxn ang="0">
                      <a:pos x="285" y="0"/>
                    </a:cxn>
                    <a:cxn ang="0">
                      <a:pos x="5" y="17"/>
                    </a:cxn>
                    <a:cxn ang="0">
                      <a:pos x="0" y="23"/>
                    </a:cxn>
                    <a:cxn ang="0">
                      <a:pos x="0" y="734"/>
                    </a:cxn>
                    <a:cxn ang="0">
                      <a:pos x="2" y="743"/>
                    </a:cxn>
                    <a:cxn ang="0">
                      <a:pos x="9" y="751"/>
                    </a:cxn>
                    <a:cxn ang="0">
                      <a:pos x="11" y="751"/>
                    </a:cxn>
                    <a:cxn ang="0">
                      <a:pos x="38" y="758"/>
                    </a:cxn>
                    <a:cxn ang="0">
                      <a:pos x="87" y="769"/>
                    </a:cxn>
                    <a:cxn ang="0">
                      <a:pos x="167" y="779"/>
                    </a:cxn>
                    <a:cxn ang="0">
                      <a:pos x="285" y="787"/>
                    </a:cxn>
                    <a:cxn ang="0">
                      <a:pos x="292" y="785"/>
                    </a:cxn>
                    <a:cxn ang="0">
                      <a:pos x="309" y="782"/>
                    </a:cxn>
                    <a:cxn ang="0">
                      <a:pos x="599" y="655"/>
                    </a:cxn>
                    <a:cxn ang="0">
                      <a:pos x="604" y="649"/>
                    </a:cxn>
                    <a:cxn ang="0">
                      <a:pos x="604" y="52"/>
                    </a:cxn>
                    <a:cxn ang="0">
                      <a:pos x="598" y="46"/>
                    </a:cxn>
                  </a:cxnLst>
                  <a:rect l="0" t="0" r="r" b="b"/>
                  <a:pathLst>
                    <a:path w="604" h="787">
                      <a:moveTo>
                        <a:pt x="592" y="645"/>
                      </a:moveTo>
                      <a:lnTo>
                        <a:pt x="592" y="645"/>
                      </a:lnTo>
                      <a:lnTo>
                        <a:pt x="333" y="758"/>
                      </a:lnTo>
                      <a:lnTo>
                        <a:pt x="333" y="18"/>
                      </a:lnTo>
                      <a:lnTo>
                        <a:pt x="333" y="18"/>
                      </a:lnTo>
                      <a:lnTo>
                        <a:pt x="592" y="58"/>
                      </a:lnTo>
                      <a:lnTo>
                        <a:pt x="592" y="58"/>
                      </a:lnTo>
                      <a:lnTo>
                        <a:pt x="592" y="645"/>
                      </a:lnTo>
                      <a:lnTo>
                        <a:pt x="592" y="645"/>
                      </a:lnTo>
                      <a:close/>
                      <a:moveTo>
                        <a:pt x="304" y="770"/>
                      </a:moveTo>
                      <a:lnTo>
                        <a:pt x="304" y="770"/>
                      </a:lnTo>
                      <a:lnTo>
                        <a:pt x="297" y="773"/>
                      </a:lnTo>
                      <a:lnTo>
                        <a:pt x="297" y="12"/>
                      </a:lnTo>
                      <a:lnTo>
                        <a:pt x="297" y="12"/>
                      </a:lnTo>
                      <a:lnTo>
                        <a:pt x="304" y="14"/>
                      </a:lnTo>
                      <a:lnTo>
                        <a:pt x="304" y="14"/>
                      </a:lnTo>
                      <a:lnTo>
                        <a:pt x="321" y="15"/>
                      </a:lnTo>
                      <a:lnTo>
                        <a:pt x="321" y="763"/>
                      </a:lnTo>
                      <a:lnTo>
                        <a:pt x="321" y="763"/>
                      </a:lnTo>
                      <a:lnTo>
                        <a:pt x="304" y="770"/>
                      </a:lnTo>
                      <a:lnTo>
                        <a:pt x="304" y="770"/>
                      </a:lnTo>
                      <a:close/>
                      <a:moveTo>
                        <a:pt x="286" y="775"/>
                      </a:moveTo>
                      <a:lnTo>
                        <a:pt x="286" y="775"/>
                      </a:lnTo>
                      <a:lnTo>
                        <a:pt x="221" y="770"/>
                      </a:lnTo>
                      <a:lnTo>
                        <a:pt x="168" y="767"/>
                      </a:lnTo>
                      <a:lnTo>
                        <a:pt x="124" y="761"/>
                      </a:lnTo>
                      <a:lnTo>
                        <a:pt x="90" y="757"/>
                      </a:lnTo>
                      <a:lnTo>
                        <a:pt x="61" y="752"/>
                      </a:lnTo>
                      <a:lnTo>
                        <a:pt x="40" y="746"/>
                      </a:lnTo>
                      <a:lnTo>
                        <a:pt x="15" y="740"/>
                      </a:lnTo>
                      <a:lnTo>
                        <a:pt x="14" y="739"/>
                      </a:lnTo>
                      <a:lnTo>
                        <a:pt x="14" y="739"/>
                      </a:lnTo>
                      <a:lnTo>
                        <a:pt x="12" y="737"/>
                      </a:lnTo>
                      <a:lnTo>
                        <a:pt x="12" y="734"/>
                      </a:lnTo>
                      <a:lnTo>
                        <a:pt x="12" y="7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85" y="12"/>
                      </a:lnTo>
                      <a:lnTo>
                        <a:pt x="285" y="12"/>
                      </a:lnTo>
                      <a:lnTo>
                        <a:pt x="291" y="12"/>
                      </a:lnTo>
                      <a:lnTo>
                        <a:pt x="291" y="773"/>
                      </a:lnTo>
                      <a:lnTo>
                        <a:pt x="291" y="773"/>
                      </a:lnTo>
                      <a:lnTo>
                        <a:pt x="286" y="775"/>
                      </a:lnTo>
                      <a:lnTo>
                        <a:pt x="286" y="775"/>
                      </a:lnTo>
                      <a:close/>
                      <a:moveTo>
                        <a:pt x="598" y="46"/>
                      </a:moveTo>
                      <a:lnTo>
                        <a:pt x="306" y="2"/>
                      </a:lnTo>
                      <a:lnTo>
                        <a:pt x="306" y="2"/>
                      </a:lnTo>
                      <a:lnTo>
                        <a:pt x="291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2" y="20"/>
                      </a:lnTo>
                      <a:lnTo>
                        <a:pt x="0" y="23"/>
                      </a:lnTo>
                      <a:lnTo>
                        <a:pt x="0" y="734"/>
                      </a:lnTo>
                      <a:lnTo>
                        <a:pt x="0" y="734"/>
                      </a:lnTo>
                      <a:lnTo>
                        <a:pt x="0" y="739"/>
                      </a:lnTo>
                      <a:lnTo>
                        <a:pt x="2" y="743"/>
                      </a:lnTo>
                      <a:lnTo>
                        <a:pt x="5" y="748"/>
                      </a:lnTo>
                      <a:lnTo>
                        <a:pt x="9" y="751"/>
                      </a:lnTo>
                      <a:lnTo>
                        <a:pt x="9" y="751"/>
                      </a:lnTo>
                      <a:lnTo>
                        <a:pt x="11" y="751"/>
                      </a:lnTo>
                      <a:lnTo>
                        <a:pt x="11" y="751"/>
                      </a:lnTo>
                      <a:lnTo>
                        <a:pt x="38" y="758"/>
                      </a:lnTo>
                      <a:lnTo>
                        <a:pt x="59" y="764"/>
                      </a:lnTo>
                      <a:lnTo>
                        <a:pt x="87" y="769"/>
                      </a:lnTo>
                      <a:lnTo>
                        <a:pt x="123" y="773"/>
                      </a:lnTo>
                      <a:lnTo>
                        <a:pt x="167" y="779"/>
                      </a:lnTo>
                      <a:lnTo>
                        <a:pt x="221" y="782"/>
                      </a:lnTo>
                      <a:lnTo>
                        <a:pt x="285" y="787"/>
                      </a:lnTo>
                      <a:lnTo>
                        <a:pt x="285" y="787"/>
                      </a:lnTo>
                      <a:lnTo>
                        <a:pt x="292" y="785"/>
                      </a:lnTo>
                      <a:lnTo>
                        <a:pt x="300" y="785"/>
                      </a:lnTo>
                      <a:lnTo>
                        <a:pt x="309" y="782"/>
                      </a:lnTo>
                      <a:lnTo>
                        <a:pt x="599" y="655"/>
                      </a:lnTo>
                      <a:lnTo>
                        <a:pt x="599" y="655"/>
                      </a:lnTo>
                      <a:lnTo>
                        <a:pt x="603" y="652"/>
                      </a:lnTo>
                      <a:lnTo>
                        <a:pt x="604" y="649"/>
                      </a:lnTo>
                      <a:lnTo>
                        <a:pt x="604" y="52"/>
                      </a:lnTo>
                      <a:lnTo>
                        <a:pt x="604" y="52"/>
                      </a:lnTo>
                      <a:lnTo>
                        <a:pt x="603" y="49"/>
                      </a:lnTo>
                      <a:lnTo>
                        <a:pt x="598" y="46"/>
                      </a:lnTo>
                      <a:lnTo>
                        <a:pt x="598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3" name="Freeform 33"/>
                <p:cNvSpPr>
                  <a:spLocks/>
                </p:cNvSpPr>
                <p:nvPr/>
              </p:nvSpPr>
              <p:spPr bwMode="auto">
                <a:xfrm>
                  <a:off x="5310636" y="3076854"/>
                  <a:ext cx="462745" cy="1939760"/>
                </a:xfrm>
                <a:custGeom>
                  <a:avLst/>
                  <a:gdLst/>
                  <a:ahLst/>
                  <a:cxnLst>
                    <a:cxn ang="0">
                      <a:pos x="64" y="119"/>
                    </a:cxn>
                    <a:cxn ang="0">
                      <a:pos x="64" y="119"/>
                    </a:cxn>
                    <a:cxn ang="0">
                      <a:pos x="65" y="109"/>
                    </a:cxn>
                    <a:cxn ang="0">
                      <a:pos x="67" y="100"/>
                    </a:cxn>
                    <a:cxn ang="0">
                      <a:pos x="71" y="92"/>
                    </a:cxn>
                    <a:cxn ang="0">
                      <a:pos x="76" y="85"/>
                    </a:cxn>
                    <a:cxn ang="0">
                      <a:pos x="82" y="79"/>
                    </a:cxn>
                    <a:cxn ang="0">
                      <a:pos x="89" y="74"/>
                    </a:cxn>
                    <a:cxn ang="0">
                      <a:pos x="97" y="69"/>
                    </a:cxn>
                    <a:cxn ang="0">
                      <a:pos x="104" y="68"/>
                    </a:cxn>
                    <a:cxn ang="0">
                      <a:pos x="104" y="4"/>
                    </a:cxn>
                    <a:cxn ang="0">
                      <a:pos x="0" y="0"/>
                    </a:cxn>
                    <a:cxn ang="0">
                      <a:pos x="0" y="358"/>
                    </a:cxn>
                    <a:cxn ang="0">
                      <a:pos x="0" y="358"/>
                    </a:cxn>
                    <a:cxn ang="0">
                      <a:pos x="29" y="364"/>
                    </a:cxn>
                    <a:cxn ang="0">
                      <a:pos x="62" y="372"/>
                    </a:cxn>
                    <a:cxn ang="0">
                      <a:pos x="104" y="378"/>
                    </a:cxn>
                    <a:cxn ang="0">
                      <a:pos x="104" y="171"/>
                    </a:cxn>
                    <a:cxn ang="0">
                      <a:pos x="104" y="171"/>
                    </a:cxn>
                    <a:cxn ang="0">
                      <a:pos x="97" y="168"/>
                    </a:cxn>
                    <a:cxn ang="0">
                      <a:pos x="89" y="165"/>
                    </a:cxn>
                    <a:cxn ang="0">
                      <a:pos x="82" y="159"/>
                    </a:cxn>
                    <a:cxn ang="0">
                      <a:pos x="76" y="153"/>
                    </a:cxn>
                    <a:cxn ang="0">
                      <a:pos x="71" y="145"/>
                    </a:cxn>
                    <a:cxn ang="0">
                      <a:pos x="67" y="138"/>
                    </a:cxn>
                    <a:cxn ang="0">
                      <a:pos x="65" y="128"/>
                    </a:cxn>
                    <a:cxn ang="0">
                      <a:pos x="64" y="119"/>
                    </a:cxn>
                    <a:cxn ang="0">
                      <a:pos x="64" y="119"/>
                    </a:cxn>
                  </a:cxnLst>
                  <a:rect l="0" t="0" r="r" b="b"/>
                  <a:pathLst>
                    <a:path w="104" h="378">
                      <a:moveTo>
                        <a:pt x="64" y="119"/>
                      </a:moveTo>
                      <a:lnTo>
                        <a:pt x="64" y="119"/>
                      </a:lnTo>
                      <a:lnTo>
                        <a:pt x="65" y="109"/>
                      </a:lnTo>
                      <a:lnTo>
                        <a:pt x="67" y="100"/>
                      </a:lnTo>
                      <a:lnTo>
                        <a:pt x="71" y="92"/>
                      </a:lnTo>
                      <a:lnTo>
                        <a:pt x="76" y="85"/>
                      </a:lnTo>
                      <a:lnTo>
                        <a:pt x="82" y="79"/>
                      </a:lnTo>
                      <a:lnTo>
                        <a:pt x="89" y="74"/>
                      </a:lnTo>
                      <a:lnTo>
                        <a:pt x="97" y="69"/>
                      </a:lnTo>
                      <a:lnTo>
                        <a:pt x="104" y="68"/>
                      </a:lnTo>
                      <a:lnTo>
                        <a:pt x="104" y="4"/>
                      </a:lnTo>
                      <a:lnTo>
                        <a:pt x="0" y="0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9" y="364"/>
                      </a:lnTo>
                      <a:lnTo>
                        <a:pt x="62" y="372"/>
                      </a:lnTo>
                      <a:lnTo>
                        <a:pt x="104" y="378"/>
                      </a:lnTo>
                      <a:lnTo>
                        <a:pt x="104" y="171"/>
                      </a:lnTo>
                      <a:lnTo>
                        <a:pt x="104" y="171"/>
                      </a:lnTo>
                      <a:lnTo>
                        <a:pt x="97" y="168"/>
                      </a:lnTo>
                      <a:lnTo>
                        <a:pt x="89" y="165"/>
                      </a:lnTo>
                      <a:lnTo>
                        <a:pt x="82" y="159"/>
                      </a:lnTo>
                      <a:lnTo>
                        <a:pt x="76" y="153"/>
                      </a:lnTo>
                      <a:lnTo>
                        <a:pt x="71" y="145"/>
                      </a:lnTo>
                      <a:lnTo>
                        <a:pt x="67" y="138"/>
                      </a:lnTo>
                      <a:lnTo>
                        <a:pt x="65" y="128"/>
                      </a:lnTo>
                      <a:lnTo>
                        <a:pt x="64" y="119"/>
                      </a:lnTo>
                      <a:lnTo>
                        <a:pt x="64" y="11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4" name="Freeform 34"/>
                <p:cNvSpPr>
                  <a:spLocks/>
                </p:cNvSpPr>
                <p:nvPr/>
              </p:nvSpPr>
              <p:spPr bwMode="auto">
                <a:xfrm>
                  <a:off x="5844572" y="3097381"/>
                  <a:ext cx="538387" cy="1975680"/>
                </a:xfrm>
                <a:custGeom>
                  <a:avLst/>
                  <a:gdLst/>
                  <a:ahLst/>
                  <a:cxnLst>
                    <a:cxn ang="0">
                      <a:pos x="121" y="5"/>
                    </a:cxn>
                    <a:cxn ang="0">
                      <a:pos x="0" y="0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9" y="65"/>
                    </a:cxn>
                    <a:cxn ang="0">
                      <a:pos x="16" y="70"/>
                    </a:cxn>
                    <a:cxn ang="0">
                      <a:pos x="22" y="75"/>
                    </a:cxn>
                    <a:cxn ang="0">
                      <a:pos x="28" y="81"/>
                    </a:cxn>
                    <a:cxn ang="0">
                      <a:pos x="34" y="88"/>
                    </a:cxn>
                    <a:cxn ang="0">
                      <a:pos x="37" y="96"/>
                    </a:cxn>
                    <a:cxn ang="0">
                      <a:pos x="40" y="105"/>
                    </a:cxn>
                    <a:cxn ang="0">
                      <a:pos x="40" y="115"/>
                    </a:cxn>
                    <a:cxn ang="0">
                      <a:pos x="40" y="115"/>
                    </a:cxn>
                    <a:cxn ang="0">
                      <a:pos x="40" y="124"/>
                    </a:cxn>
                    <a:cxn ang="0">
                      <a:pos x="37" y="134"/>
                    </a:cxn>
                    <a:cxn ang="0">
                      <a:pos x="34" y="141"/>
                    </a:cxn>
                    <a:cxn ang="0">
                      <a:pos x="28" y="149"/>
                    </a:cxn>
                    <a:cxn ang="0">
                      <a:pos x="22" y="155"/>
                    </a:cxn>
                    <a:cxn ang="0">
                      <a:pos x="16" y="161"/>
                    </a:cxn>
                    <a:cxn ang="0">
                      <a:pos x="9" y="164"/>
                    </a:cxn>
                    <a:cxn ang="0">
                      <a:pos x="0" y="167"/>
                    </a:cxn>
                    <a:cxn ang="0">
                      <a:pos x="0" y="376"/>
                    </a:cxn>
                    <a:cxn ang="0">
                      <a:pos x="0" y="376"/>
                    </a:cxn>
                    <a:cxn ang="0">
                      <a:pos x="57" y="382"/>
                    </a:cxn>
                    <a:cxn ang="0">
                      <a:pos x="87" y="383"/>
                    </a:cxn>
                    <a:cxn ang="0">
                      <a:pos x="121" y="385"/>
                    </a:cxn>
                    <a:cxn ang="0">
                      <a:pos x="121" y="5"/>
                    </a:cxn>
                  </a:cxnLst>
                  <a:rect l="0" t="0" r="r" b="b"/>
                  <a:pathLst>
                    <a:path w="121" h="385">
                      <a:moveTo>
                        <a:pt x="121" y="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9" y="65"/>
                      </a:lnTo>
                      <a:lnTo>
                        <a:pt x="16" y="70"/>
                      </a:lnTo>
                      <a:lnTo>
                        <a:pt x="22" y="75"/>
                      </a:lnTo>
                      <a:lnTo>
                        <a:pt x="28" y="81"/>
                      </a:lnTo>
                      <a:lnTo>
                        <a:pt x="34" y="88"/>
                      </a:lnTo>
                      <a:lnTo>
                        <a:pt x="37" y="96"/>
                      </a:lnTo>
                      <a:lnTo>
                        <a:pt x="40" y="105"/>
                      </a:lnTo>
                      <a:lnTo>
                        <a:pt x="40" y="115"/>
                      </a:lnTo>
                      <a:lnTo>
                        <a:pt x="40" y="115"/>
                      </a:lnTo>
                      <a:lnTo>
                        <a:pt x="40" y="124"/>
                      </a:lnTo>
                      <a:lnTo>
                        <a:pt x="37" y="134"/>
                      </a:lnTo>
                      <a:lnTo>
                        <a:pt x="34" y="141"/>
                      </a:lnTo>
                      <a:lnTo>
                        <a:pt x="28" y="149"/>
                      </a:lnTo>
                      <a:lnTo>
                        <a:pt x="22" y="155"/>
                      </a:lnTo>
                      <a:lnTo>
                        <a:pt x="16" y="161"/>
                      </a:lnTo>
                      <a:lnTo>
                        <a:pt x="9" y="164"/>
                      </a:lnTo>
                      <a:lnTo>
                        <a:pt x="0" y="167"/>
                      </a:lnTo>
                      <a:lnTo>
                        <a:pt x="0" y="376"/>
                      </a:lnTo>
                      <a:lnTo>
                        <a:pt x="0" y="376"/>
                      </a:lnTo>
                      <a:lnTo>
                        <a:pt x="57" y="382"/>
                      </a:lnTo>
                      <a:lnTo>
                        <a:pt x="87" y="383"/>
                      </a:lnTo>
                      <a:lnTo>
                        <a:pt x="121" y="385"/>
                      </a:lnTo>
                      <a:lnTo>
                        <a:pt x="121" y="5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5" name="Freeform 35"/>
                <p:cNvSpPr>
                  <a:spLocks/>
                </p:cNvSpPr>
                <p:nvPr/>
              </p:nvSpPr>
              <p:spPr bwMode="auto">
                <a:xfrm>
                  <a:off x="5662143" y="3502779"/>
                  <a:ext cx="293665" cy="364345"/>
                </a:xfrm>
                <a:custGeom>
                  <a:avLst/>
                  <a:gdLst/>
                  <a:ahLst/>
                  <a:cxnLst>
                    <a:cxn ang="0">
                      <a:pos x="66" y="36"/>
                    </a:cxn>
                    <a:cxn ang="0">
                      <a:pos x="66" y="36"/>
                    </a:cxn>
                    <a:cxn ang="0">
                      <a:pos x="66" y="29"/>
                    </a:cxn>
                    <a:cxn ang="0">
                      <a:pos x="63" y="23"/>
                    </a:cxn>
                    <a:cxn ang="0">
                      <a:pos x="60" y="17"/>
                    </a:cxn>
                    <a:cxn ang="0">
                      <a:pos x="57" y="11"/>
                    </a:cxn>
                    <a:cxn ang="0">
                      <a:pos x="51" y="6"/>
                    </a:cxn>
                    <a:cxn ang="0">
                      <a:pos x="47" y="3"/>
                    </a:cxn>
                    <a:cxn ang="0">
                      <a:pos x="41" y="2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0" y="11"/>
                    </a:cxn>
                    <a:cxn ang="0">
                      <a:pos x="6" y="17"/>
                    </a:cxn>
                    <a:cxn ang="0">
                      <a:pos x="3" y="23"/>
                    </a:cxn>
                    <a:cxn ang="0">
                      <a:pos x="1" y="29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1" y="42"/>
                    </a:cxn>
                    <a:cxn ang="0">
                      <a:pos x="3" y="50"/>
                    </a:cxn>
                    <a:cxn ang="0">
                      <a:pos x="6" y="56"/>
                    </a:cxn>
                    <a:cxn ang="0">
                      <a:pos x="10" y="61"/>
                    </a:cxn>
                    <a:cxn ang="0">
                      <a:pos x="15" y="65"/>
                    </a:cxn>
                    <a:cxn ang="0">
                      <a:pos x="21" y="68"/>
                    </a:cxn>
                    <a:cxn ang="0">
                      <a:pos x="27" y="71"/>
                    </a:cxn>
                    <a:cxn ang="0">
                      <a:pos x="33" y="71"/>
                    </a:cxn>
                    <a:cxn ang="0">
                      <a:pos x="33" y="71"/>
                    </a:cxn>
                    <a:cxn ang="0">
                      <a:pos x="41" y="71"/>
                    </a:cxn>
                    <a:cxn ang="0">
                      <a:pos x="47" y="68"/>
                    </a:cxn>
                    <a:cxn ang="0">
                      <a:pos x="51" y="65"/>
                    </a:cxn>
                    <a:cxn ang="0">
                      <a:pos x="57" y="61"/>
                    </a:cxn>
                    <a:cxn ang="0">
                      <a:pos x="60" y="56"/>
                    </a:cxn>
                    <a:cxn ang="0">
                      <a:pos x="63" y="50"/>
                    </a:cxn>
                    <a:cxn ang="0">
                      <a:pos x="66" y="42"/>
                    </a:cxn>
                    <a:cxn ang="0">
                      <a:pos x="66" y="36"/>
                    </a:cxn>
                    <a:cxn ang="0">
                      <a:pos x="66" y="36"/>
                    </a:cxn>
                  </a:cxnLst>
                  <a:rect l="0" t="0" r="r" b="b"/>
                  <a:pathLst>
                    <a:path w="66" h="71">
                      <a:moveTo>
                        <a:pt x="66" y="36"/>
                      </a:moveTo>
                      <a:lnTo>
                        <a:pt x="66" y="36"/>
                      </a:lnTo>
                      <a:lnTo>
                        <a:pt x="66" y="29"/>
                      </a:lnTo>
                      <a:lnTo>
                        <a:pt x="63" y="23"/>
                      </a:lnTo>
                      <a:lnTo>
                        <a:pt x="60" y="17"/>
                      </a:lnTo>
                      <a:lnTo>
                        <a:pt x="57" y="11"/>
                      </a:lnTo>
                      <a:lnTo>
                        <a:pt x="51" y="6"/>
                      </a:lnTo>
                      <a:lnTo>
                        <a:pt x="47" y="3"/>
                      </a:lnTo>
                      <a:lnTo>
                        <a:pt x="41" y="2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27" y="2"/>
                      </a:lnTo>
                      <a:lnTo>
                        <a:pt x="21" y="3"/>
                      </a:lnTo>
                      <a:lnTo>
                        <a:pt x="15" y="6"/>
                      </a:lnTo>
                      <a:lnTo>
                        <a:pt x="10" y="11"/>
                      </a:lnTo>
                      <a:lnTo>
                        <a:pt x="6" y="17"/>
                      </a:lnTo>
                      <a:lnTo>
                        <a:pt x="3" y="23"/>
                      </a:lnTo>
                      <a:lnTo>
                        <a:pt x="1" y="29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1" y="42"/>
                      </a:lnTo>
                      <a:lnTo>
                        <a:pt x="3" y="50"/>
                      </a:lnTo>
                      <a:lnTo>
                        <a:pt x="6" y="56"/>
                      </a:lnTo>
                      <a:lnTo>
                        <a:pt x="10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7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41" y="71"/>
                      </a:lnTo>
                      <a:lnTo>
                        <a:pt x="47" y="68"/>
                      </a:lnTo>
                      <a:lnTo>
                        <a:pt x="51" y="65"/>
                      </a:lnTo>
                      <a:lnTo>
                        <a:pt x="57" y="61"/>
                      </a:lnTo>
                      <a:lnTo>
                        <a:pt x="60" y="56"/>
                      </a:lnTo>
                      <a:lnTo>
                        <a:pt x="63" y="50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6" name="Freeform 36"/>
                <p:cNvSpPr>
                  <a:spLocks/>
                </p:cNvSpPr>
                <p:nvPr/>
              </p:nvSpPr>
              <p:spPr bwMode="auto">
                <a:xfrm>
                  <a:off x="5666593" y="3548965"/>
                  <a:ext cx="235823" cy="287372"/>
                </a:xfrm>
                <a:custGeom>
                  <a:avLst/>
                  <a:gdLst/>
                  <a:ahLst/>
                  <a:cxnLst>
                    <a:cxn ang="0">
                      <a:pos x="41" y="33"/>
                    </a:cxn>
                    <a:cxn ang="0">
                      <a:pos x="41" y="33"/>
                    </a:cxn>
                    <a:cxn ang="0">
                      <a:pos x="37" y="32"/>
                    </a:cxn>
                    <a:cxn ang="0">
                      <a:pos x="32" y="29"/>
                    </a:cxn>
                    <a:cxn ang="0">
                      <a:pos x="29" y="24"/>
                    </a:cxn>
                    <a:cxn ang="0">
                      <a:pos x="27" y="20"/>
                    </a:cxn>
                    <a:cxn ang="0">
                      <a:pos x="27" y="20"/>
                    </a:cxn>
                    <a:cxn ang="0">
                      <a:pos x="29" y="14"/>
                    </a:cxn>
                    <a:cxn ang="0">
                      <a:pos x="32" y="9"/>
                    </a:cxn>
                    <a:cxn ang="0">
                      <a:pos x="37" y="6"/>
                    </a:cxn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5" y="2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5"/>
                    </a:cxn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33"/>
                    </a:cxn>
                    <a:cxn ang="0">
                      <a:pos x="2" y="40"/>
                    </a:cxn>
                    <a:cxn ang="0">
                      <a:pos x="5" y="44"/>
                    </a:cxn>
                    <a:cxn ang="0">
                      <a:pos x="8" y="49"/>
                    </a:cxn>
                    <a:cxn ang="0">
                      <a:pos x="12" y="52"/>
                    </a:cxn>
                    <a:cxn ang="0">
                      <a:pos x="17" y="55"/>
                    </a:cxn>
                    <a:cxn ang="0">
                      <a:pos x="21" y="56"/>
                    </a:cxn>
                    <a:cxn ang="0">
                      <a:pos x="26" y="56"/>
                    </a:cxn>
                    <a:cxn ang="0">
                      <a:pos x="26" y="56"/>
                    </a:cxn>
                    <a:cxn ang="0">
                      <a:pos x="32" y="56"/>
                    </a:cxn>
                    <a:cxn ang="0">
                      <a:pos x="37" y="55"/>
                    </a:cxn>
                    <a:cxn ang="0">
                      <a:pos x="41" y="52"/>
                    </a:cxn>
                    <a:cxn ang="0">
                      <a:pos x="46" y="49"/>
                    </a:cxn>
                    <a:cxn ang="0">
                      <a:pos x="49" y="44"/>
                    </a:cxn>
                    <a:cxn ang="0">
                      <a:pos x="52" y="40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0" y="29"/>
                    </a:cxn>
                    <a:cxn ang="0">
                      <a:pos x="49" y="32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41" y="33"/>
                    </a:cxn>
                  </a:cxnLst>
                  <a:rect l="0" t="0" r="r" b="b"/>
                  <a:pathLst>
                    <a:path w="53" h="56">
                      <a:moveTo>
                        <a:pt x="41" y="33"/>
                      </a:moveTo>
                      <a:lnTo>
                        <a:pt x="41" y="33"/>
                      </a:lnTo>
                      <a:lnTo>
                        <a:pt x="37" y="32"/>
                      </a:lnTo>
                      <a:lnTo>
                        <a:pt x="32" y="29"/>
                      </a:lnTo>
                      <a:lnTo>
                        <a:pt x="29" y="24"/>
                      </a:lnTo>
                      <a:lnTo>
                        <a:pt x="27" y="20"/>
                      </a:lnTo>
                      <a:lnTo>
                        <a:pt x="27" y="20"/>
                      </a:lnTo>
                      <a:lnTo>
                        <a:pt x="29" y="14"/>
                      </a:lnTo>
                      <a:lnTo>
                        <a:pt x="32" y="9"/>
                      </a:lnTo>
                      <a:lnTo>
                        <a:pt x="37" y="6"/>
                      </a:lnTo>
                      <a:lnTo>
                        <a:pt x="41" y="5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5" y="2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5"/>
                      </a:lnTo>
                      <a:lnTo>
                        <a:pt x="8" y="8"/>
                      </a:lnTo>
                      <a:lnTo>
                        <a:pt x="5" y="12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5" y="44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7" y="55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7" y="55"/>
                      </a:lnTo>
                      <a:lnTo>
                        <a:pt x="41" y="52"/>
                      </a:lnTo>
                      <a:lnTo>
                        <a:pt x="46" y="49"/>
                      </a:lnTo>
                      <a:lnTo>
                        <a:pt x="49" y="44"/>
                      </a:lnTo>
                      <a:lnTo>
                        <a:pt x="52" y="40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0" y="29"/>
                      </a:lnTo>
                      <a:lnTo>
                        <a:pt x="49" y="32"/>
                      </a:lnTo>
                      <a:lnTo>
                        <a:pt x="44" y="33"/>
                      </a:lnTo>
                      <a:lnTo>
                        <a:pt x="41" y="33"/>
                      </a:lnTo>
                      <a:lnTo>
                        <a:pt x="41" y="3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7" name="Freeform 37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8" name="Freeform 38"/>
                <p:cNvSpPr>
                  <a:spLocks/>
                </p:cNvSpPr>
                <p:nvPr/>
              </p:nvSpPr>
              <p:spPr bwMode="auto">
                <a:xfrm>
                  <a:off x="5364030" y="2666323"/>
                  <a:ext cx="35596" cy="35920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7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1"/>
                    </a:cxn>
                    <a:cxn ang="0">
                      <a:pos x="8" y="4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1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B76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9" name="Freeform 39"/>
                <p:cNvSpPr>
                  <a:spLocks/>
                </p:cNvSpPr>
                <p:nvPr/>
              </p:nvSpPr>
              <p:spPr bwMode="auto">
                <a:xfrm>
                  <a:off x="5364030" y="2414871"/>
                  <a:ext cx="35596" cy="41053"/>
                </a:xfrm>
                <a:custGeom>
                  <a:avLst/>
                  <a:gdLst/>
                  <a:ahLst/>
                  <a:cxnLst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6" y="6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8" y="5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8" h="8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EAA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0" name="Freeform 40"/>
                <p:cNvSpPr>
                  <a:spLocks noEditPoints="1"/>
                </p:cNvSpPr>
                <p:nvPr/>
              </p:nvSpPr>
              <p:spPr bwMode="auto">
                <a:xfrm>
                  <a:off x="5493063" y="2348161"/>
                  <a:ext cx="889894" cy="636324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38" y="60"/>
                    </a:cxn>
                    <a:cxn ang="0">
                      <a:pos x="194" y="62"/>
                    </a:cxn>
                    <a:cxn ang="0">
                      <a:pos x="194" y="62"/>
                    </a:cxn>
                    <a:cxn ang="0">
                      <a:pos x="194" y="118"/>
                    </a:cxn>
                    <a:cxn ang="0">
                      <a:pos x="194" y="118"/>
                    </a:cxn>
                    <a:cxn ang="0">
                      <a:pos x="7" y="112"/>
                    </a:cxn>
                    <a:cxn ang="0">
                      <a:pos x="7" y="112"/>
                    </a:cxn>
                    <a:cxn ang="0">
                      <a:pos x="33" y="6"/>
                    </a:cxn>
                    <a:cxn ang="0">
                      <a:pos x="33" y="56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33" y="6"/>
                    </a:cxn>
                    <a:cxn ang="0">
                      <a:pos x="33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39" y="54"/>
                    </a:cxn>
                    <a:cxn ang="0">
                      <a:pos x="39" y="5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194" y="6"/>
                    </a:cxn>
                    <a:cxn ang="0">
                      <a:pos x="194" y="6"/>
                    </a:cxn>
                    <a:cxn ang="0">
                      <a:pos x="194" y="56"/>
                    </a:cxn>
                    <a:cxn ang="0">
                      <a:pos x="194" y="56"/>
                    </a:cxn>
                    <a:cxn ang="0">
                      <a:pos x="197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115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3" y="118"/>
                    </a:cxn>
                    <a:cxn ang="0">
                      <a:pos x="197" y="124"/>
                    </a:cxn>
                    <a:cxn ang="0">
                      <a:pos x="197" y="124"/>
                    </a:cxn>
                    <a:cxn ang="0">
                      <a:pos x="198" y="122"/>
                    </a:cxn>
                    <a:cxn ang="0">
                      <a:pos x="198" y="122"/>
                    </a:cxn>
                    <a:cxn ang="0">
                      <a:pos x="200" y="121"/>
                    </a:cxn>
                    <a:cxn ang="0">
                      <a:pos x="200" y="3"/>
                    </a:cxn>
                    <a:cxn ang="0">
                      <a:pos x="200" y="3"/>
                    </a:cxn>
                    <a:cxn ang="0">
                      <a:pos x="198" y="0"/>
                    </a:cxn>
                    <a:cxn ang="0">
                      <a:pos x="197" y="0"/>
                    </a:cxn>
                    <a:cxn ang="0">
                      <a:pos x="197" y="0"/>
                    </a:cxn>
                  </a:cxnLst>
                  <a:rect l="0" t="0" r="r" b="b"/>
                  <a:pathLst>
                    <a:path w="200" h="124">
                      <a:moveTo>
                        <a:pt x="7" y="112"/>
                      </a:moveTo>
                      <a:lnTo>
                        <a:pt x="38" y="60"/>
                      </a:lnTo>
                      <a:lnTo>
                        <a:pt x="194" y="62"/>
                      </a:lnTo>
                      <a:lnTo>
                        <a:pt x="194" y="62"/>
                      </a:lnTo>
                      <a:lnTo>
                        <a:pt x="194" y="118"/>
                      </a:lnTo>
                      <a:lnTo>
                        <a:pt x="194" y="118"/>
                      </a:lnTo>
                      <a:lnTo>
                        <a:pt x="7" y="112"/>
                      </a:lnTo>
                      <a:lnTo>
                        <a:pt x="7" y="112"/>
                      </a:lnTo>
                      <a:close/>
                      <a:moveTo>
                        <a:pt x="33" y="6"/>
                      </a:moveTo>
                      <a:lnTo>
                        <a:pt x="33" y="56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33" y="6"/>
                      </a:lnTo>
                      <a:lnTo>
                        <a:pt x="33" y="6"/>
                      </a:lnTo>
                      <a:close/>
                      <a:moveTo>
                        <a:pt x="194" y="56"/>
                      </a:moveTo>
                      <a:lnTo>
                        <a:pt x="194" y="56"/>
                      </a:lnTo>
                      <a:lnTo>
                        <a:pt x="39" y="54"/>
                      </a:lnTo>
                      <a:lnTo>
                        <a:pt x="39" y="5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194" y="6"/>
                      </a:lnTo>
                      <a:lnTo>
                        <a:pt x="194" y="6"/>
                      </a:lnTo>
                      <a:lnTo>
                        <a:pt x="194" y="56"/>
                      </a:lnTo>
                      <a:lnTo>
                        <a:pt x="194" y="56"/>
                      </a:lnTo>
                      <a:close/>
                      <a:moveTo>
                        <a:pt x="197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97" y="124"/>
                      </a:lnTo>
                      <a:lnTo>
                        <a:pt x="197" y="124"/>
                      </a:lnTo>
                      <a:lnTo>
                        <a:pt x="198" y="122"/>
                      </a:lnTo>
                      <a:lnTo>
                        <a:pt x="198" y="122"/>
                      </a:lnTo>
                      <a:lnTo>
                        <a:pt x="200" y="121"/>
                      </a:lnTo>
                      <a:lnTo>
                        <a:pt x="200" y="3"/>
                      </a:lnTo>
                      <a:lnTo>
                        <a:pt x="200" y="3"/>
                      </a:lnTo>
                      <a:lnTo>
                        <a:pt x="198" y="0"/>
                      </a:lnTo>
                      <a:lnTo>
                        <a:pt x="197" y="0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1" name="Freeform 41"/>
                <p:cNvSpPr>
                  <a:spLocks/>
                </p:cNvSpPr>
                <p:nvPr/>
              </p:nvSpPr>
              <p:spPr bwMode="auto">
                <a:xfrm>
                  <a:off x="5404073" y="1470649"/>
                  <a:ext cx="867648" cy="169343"/>
                </a:xfrm>
                <a:custGeom>
                  <a:avLst/>
                  <a:gdLst/>
                  <a:ahLst/>
                  <a:cxnLst>
                    <a:cxn ang="0">
                      <a:pos x="195" y="21"/>
                    </a:cxn>
                    <a:cxn ang="0">
                      <a:pos x="0" y="33"/>
                    </a:cxn>
                    <a:cxn ang="0">
                      <a:pos x="0" y="10"/>
                    </a:cxn>
                    <a:cxn ang="0">
                      <a:pos x="195" y="0"/>
                    </a:cxn>
                    <a:cxn ang="0">
                      <a:pos x="195" y="21"/>
                    </a:cxn>
                  </a:cxnLst>
                  <a:rect l="0" t="0" r="r" b="b"/>
                  <a:pathLst>
                    <a:path w="195" h="33">
                      <a:moveTo>
                        <a:pt x="195" y="21"/>
                      </a:move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195" y="0"/>
                      </a:lnTo>
                      <a:lnTo>
                        <a:pt x="195" y="2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2" name="Freeform 42"/>
                <p:cNvSpPr>
                  <a:spLocks noEditPoints="1"/>
                </p:cNvSpPr>
                <p:nvPr/>
              </p:nvSpPr>
              <p:spPr bwMode="auto">
                <a:xfrm>
                  <a:off x="5390726" y="1455255"/>
                  <a:ext cx="929940" cy="364345"/>
                </a:xfrm>
                <a:custGeom>
                  <a:avLst/>
                  <a:gdLst/>
                  <a:ahLst/>
                  <a:cxnLst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6" y="45"/>
                    </a:cxn>
                    <a:cxn ang="0">
                      <a:pos x="203" y="35"/>
                    </a:cxn>
                    <a:cxn ang="0">
                      <a:pos x="203" y="35"/>
                    </a:cxn>
                    <a:cxn ang="0">
                      <a:pos x="203" y="59"/>
                    </a:cxn>
                    <a:cxn ang="0">
                      <a:pos x="203" y="59"/>
                    </a:cxn>
                    <a:cxn ang="0">
                      <a:pos x="6" y="65"/>
                    </a:cxn>
                    <a:cxn ang="0">
                      <a:pos x="6" y="65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3" y="28"/>
                    </a:cxn>
                    <a:cxn ang="0">
                      <a:pos x="6" y="39"/>
                    </a:cxn>
                    <a:cxn ang="0">
                      <a:pos x="6" y="3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203" y="6"/>
                    </a:cxn>
                    <a:cxn ang="0">
                      <a:pos x="203" y="6"/>
                    </a:cxn>
                    <a:cxn ang="0">
                      <a:pos x="207" y="1"/>
                    </a:cxn>
                    <a:cxn ang="0">
                      <a:pos x="207" y="1"/>
                    </a:cxn>
                    <a:cxn ang="0">
                      <a:pos x="206" y="0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3" y="71"/>
                    </a:cxn>
                    <a:cxn ang="0">
                      <a:pos x="206" y="65"/>
                    </a:cxn>
                    <a:cxn ang="0">
                      <a:pos x="206" y="65"/>
                    </a:cxn>
                    <a:cxn ang="0">
                      <a:pos x="209" y="63"/>
                    </a:cxn>
                    <a:cxn ang="0">
                      <a:pos x="209" y="62"/>
                    </a:cxn>
                    <a:cxn ang="0">
                      <a:pos x="209" y="3"/>
                    </a:cxn>
                    <a:cxn ang="0">
                      <a:pos x="209" y="3"/>
                    </a:cxn>
                    <a:cxn ang="0">
                      <a:pos x="207" y="1"/>
                    </a:cxn>
                    <a:cxn ang="0">
                      <a:pos x="207" y="1"/>
                    </a:cxn>
                  </a:cxnLst>
                  <a:rect l="0" t="0" r="r" b="b"/>
                  <a:pathLst>
                    <a:path w="209" h="71">
                      <a:moveTo>
                        <a:pt x="6" y="65"/>
                      </a:moveTo>
                      <a:lnTo>
                        <a:pt x="6" y="65"/>
                      </a:lnTo>
                      <a:lnTo>
                        <a:pt x="6" y="45"/>
                      </a:lnTo>
                      <a:lnTo>
                        <a:pt x="203" y="35"/>
                      </a:lnTo>
                      <a:lnTo>
                        <a:pt x="203" y="35"/>
                      </a:lnTo>
                      <a:lnTo>
                        <a:pt x="203" y="59"/>
                      </a:lnTo>
                      <a:lnTo>
                        <a:pt x="203" y="59"/>
                      </a:lnTo>
                      <a:lnTo>
                        <a:pt x="6" y="65"/>
                      </a:lnTo>
                      <a:lnTo>
                        <a:pt x="6" y="65"/>
                      </a:lnTo>
                      <a:close/>
                      <a:moveTo>
                        <a:pt x="203" y="6"/>
                      </a:moveTo>
                      <a:lnTo>
                        <a:pt x="203" y="6"/>
                      </a:lnTo>
                      <a:lnTo>
                        <a:pt x="203" y="28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203" y="6"/>
                      </a:lnTo>
                      <a:lnTo>
                        <a:pt x="203" y="6"/>
                      </a:lnTo>
                      <a:close/>
                      <a:moveTo>
                        <a:pt x="207" y="1"/>
                      </a:moveTo>
                      <a:lnTo>
                        <a:pt x="207" y="1"/>
                      </a:lnTo>
                      <a:lnTo>
                        <a:pt x="206" y="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3" y="71"/>
                      </a:lnTo>
                      <a:lnTo>
                        <a:pt x="206" y="65"/>
                      </a:lnTo>
                      <a:lnTo>
                        <a:pt x="206" y="65"/>
                      </a:lnTo>
                      <a:lnTo>
                        <a:pt x="209" y="63"/>
                      </a:lnTo>
                      <a:lnTo>
                        <a:pt x="209" y="62"/>
                      </a:lnTo>
                      <a:lnTo>
                        <a:pt x="209" y="3"/>
                      </a:lnTo>
                      <a:lnTo>
                        <a:pt x="209" y="3"/>
                      </a:lnTo>
                      <a:lnTo>
                        <a:pt x="207" y="1"/>
                      </a:lnTo>
                      <a:lnTo>
                        <a:pt x="20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3" name="Freeform 43"/>
                <p:cNvSpPr>
                  <a:spLocks/>
                </p:cNvSpPr>
                <p:nvPr/>
              </p:nvSpPr>
              <p:spPr bwMode="auto">
                <a:xfrm>
                  <a:off x="6752264" y="1444992"/>
                  <a:ext cx="146834" cy="287372"/>
                </a:xfrm>
                <a:custGeom>
                  <a:avLst/>
                  <a:gdLst/>
                  <a:ahLst/>
                  <a:cxnLst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2" y="40"/>
                    </a:cxn>
                    <a:cxn ang="0">
                      <a:pos x="29" y="49"/>
                    </a:cxn>
                    <a:cxn ang="0">
                      <a:pos x="23" y="55"/>
                    </a:cxn>
                    <a:cxn ang="0">
                      <a:pos x="20" y="56"/>
                    </a:cxn>
                    <a:cxn ang="0">
                      <a:pos x="16" y="56"/>
                    </a:cxn>
                    <a:cxn ang="0">
                      <a:pos x="16" y="56"/>
                    </a:cxn>
                    <a:cxn ang="0">
                      <a:pos x="13" y="56"/>
                    </a:cxn>
                    <a:cxn ang="0">
                      <a:pos x="10" y="55"/>
                    </a:cxn>
                    <a:cxn ang="0">
                      <a:pos x="4" y="49"/>
                    </a:cxn>
                    <a:cxn ang="0">
                      <a:pos x="1" y="40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18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3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2"/>
                    </a:cxn>
                    <a:cxn ang="0">
                      <a:pos x="23" y="3"/>
                    </a:cxn>
                    <a:cxn ang="0">
                      <a:pos x="29" y="9"/>
                    </a:cxn>
                    <a:cxn ang="0">
                      <a:pos x="32" y="18"/>
                    </a:cxn>
                    <a:cxn ang="0">
                      <a:pos x="33" y="29"/>
                    </a:cxn>
                    <a:cxn ang="0">
                      <a:pos x="33" y="29"/>
                    </a:cxn>
                  </a:cxnLst>
                  <a:rect l="0" t="0" r="r" b="b"/>
                  <a:pathLst>
                    <a:path w="33" h="56">
                      <a:moveTo>
                        <a:pt x="33" y="29"/>
                      </a:moveTo>
                      <a:lnTo>
                        <a:pt x="33" y="29"/>
                      </a:lnTo>
                      <a:lnTo>
                        <a:pt x="32" y="40"/>
                      </a:lnTo>
                      <a:lnTo>
                        <a:pt x="29" y="49"/>
                      </a:lnTo>
                      <a:lnTo>
                        <a:pt x="23" y="55"/>
                      </a:lnTo>
                      <a:lnTo>
                        <a:pt x="20" y="56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0" y="55"/>
                      </a:lnTo>
                      <a:lnTo>
                        <a:pt x="4" y="49"/>
                      </a:lnTo>
                      <a:lnTo>
                        <a:pt x="1" y="40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18"/>
                      </a:lnTo>
                      <a:lnTo>
                        <a:pt x="4" y="9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9" y="9"/>
                      </a:lnTo>
                      <a:lnTo>
                        <a:pt x="32" y="18"/>
                      </a:lnTo>
                      <a:lnTo>
                        <a:pt x="33" y="29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4" name="Freeform 44"/>
                <p:cNvSpPr>
                  <a:spLocks/>
                </p:cNvSpPr>
                <p:nvPr/>
              </p:nvSpPr>
              <p:spPr bwMode="auto">
                <a:xfrm>
                  <a:off x="6948040" y="1475782"/>
                  <a:ext cx="57844" cy="118026"/>
                </a:xfrm>
                <a:custGeom>
                  <a:avLst/>
                  <a:gdLst/>
                  <a:ahLst/>
                  <a:cxnLst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3" y="15"/>
                    </a:cxn>
                    <a:cxn ang="0">
                      <a:pos x="12" y="20"/>
                    </a:cxn>
                    <a:cxn ang="0">
                      <a:pos x="9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4" y="23"/>
                    </a:cxn>
                    <a:cxn ang="0">
                      <a:pos x="3" y="20"/>
                    </a:cxn>
                    <a:cxn ang="0">
                      <a:pos x="1" y="1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3" y="6"/>
                    </a:cxn>
                    <a:cxn ang="0">
                      <a:pos x="13" y="11"/>
                    </a:cxn>
                    <a:cxn ang="0">
                      <a:pos x="13" y="11"/>
                    </a:cxn>
                  </a:cxnLst>
                  <a:rect l="0" t="0" r="r" b="b"/>
                  <a:pathLst>
                    <a:path w="13" h="2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2" y="20"/>
                      </a:lnTo>
                      <a:lnTo>
                        <a:pt x="9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4" y="23"/>
                      </a:lnTo>
                      <a:lnTo>
                        <a:pt x="3" y="20"/>
                      </a:lnTo>
                      <a:lnTo>
                        <a:pt x="1" y="1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3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5" name="Freeform 45"/>
                <p:cNvSpPr>
                  <a:spLocks noEditPoints="1"/>
                </p:cNvSpPr>
                <p:nvPr/>
              </p:nvSpPr>
              <p:spPr bwMode="auto">
                <a:xfrm>
                  <a:off x="5635446" y="3471989"/>
                  <a:ext cx="347059" cy="425925"/>
                </a:xfrm>
                <a:custGeom>
                  <a:avLst/>
                  <a:gdLst/>
                  <a:ahLst/>
                  <a:cxnLst>
                    <a:cxn ang="0">
                      <a:pos x="12" y="42"/>
                    </a:cxn>
                    <a:cxn ang="0">
                      <a:pos x="15" y="30"/>
                    </a:cxn>
                    <a:cxn ang="0">
                      <a:pos x="21" y="21"/>
                    </a:cxn>
                    <a:cxn ang="0">
                      <a:pos x="28" y="15"/>
                    </a:cxn>
                    <a:cxn ang="0">
                      <a:pos x="39" y="12"/>
                    </a:cxn>
                    <a:cxn ang="0">
                      <a:pos x="45" y="14"/>
                    </a:cxn>
                    <a:cxn ang="0">
                      <a:pos x="54" y="18"/>
                    </a:cxn>
                    <a:cxn ang="0">
                      <a:pos x="62" y="26"/>
                    </a:cxn>
                    <a:cxn ang="0">
                      <a:pos x="66" y="36"/>
                    </a:cxn>
                    <a:cxn ang="0">
                      <a:pos x="66" y="42"/>
                    </a:cxn>
                    <a:cxn ang="0">
                      <a:pos x="65" y="53"/>
                    </a:cxn>
                    <a:cxn ang="0">
                      <a:pos x="59" y="62"/>
                    </a:cxn>
                    <a:cxn ang="0">
                      <a:pos x="50" y="70"/>
                    </a:cxn>
                    <a:cxn ang="0">
                      <a:pos x="39" y="71"/>
                    </a:cxn>
                    <a:cxn ang="0">
                      <a:pos x="34" y="71"/>
                    </a:cxn>
                    <a:cxn ang="0">
                      <a:pos x="24" y="67"/>
                    </a:cxn>
                    <a:cxn ang="0">
                      <a:pos x="16" y="58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0" y="42"/>
                    </a:cxn>
                    <a:cxn ang="0">
                      <a:pos x="3" y="58"/>
                    </a:cxn>
                    <a:cxn ang="0">
                      <a:pos x="12" y="71"/>
                    </a:cxn>
                    <a:cxn ang="0">
                      <a:pos x="24" y="80"/>
                    </a:cxn>
                    <a:cxn ang="0">
                      <a:pos x="39" y="83"/>
                    </a:cxn>
                    <a:cxn ang="0">
                      <a:pos x="47" y="82"/>
                    </a:cxn>
                    <a:cxn ang="0">
                      <a:pos x="62" y="76"/>
                    </a:cxn>
                    <a:cxn ang="0">
                      <a:pos x="72" y="65"/>
                    </a:cxn>
                    <a:cxn ang="0">
                      <a:pos x="77" y="50"/>
                    </a:cxn>
                    <a:cxn ang="0">
                      <a:pos x="78" y="42"/>
                    </a:cxn>
                    <a:cxn ang="0">
                      <a:pos x="75" y="26"/>
                    </a:cxn>
                    <a:cxn ang="0">
                      <a:pos x="66" y="12"/>
                    </a:cxn>
                    <a:cxn ang="0">
                      <a:pos x="54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18" y="8"/>
                    </a:cxn>
                    <a:cxn ang="0">
                      <a:pos x="7" y="18"/>
                    </a:cxn>
                    <a:cxn ang="0">
                      <a:pos x="1" y="33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78" h="83">
                      <a:moveTo>
                        <a:pt x="12" y="42"/>
                      </a:moveTo>
                      <a:lnTo>
                        <a:pt x="12" y="42"/>
                      </a:lnTo>
                      <a:lnTo>
                        <a:pt x="13" y="36"/>
                      </a:lnTo>
                      <a:lnTo>
                        <a:pt x="15" y="30"/>
                      </a:lnTo>
                      <a:lnTo>
                        <a:pt x="16" y="26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8" y="15"/>
                      </a:lnTo>
                      <a:lnTo>
                        <a:pt x="34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45" y="14"/>
                      </a:lnTo>
                      <a:lnTo>
                        <a:pt x="50" y="15"/>
                      </a:lnTo>
                      <a:lnTo>
                        <a:pt x="54" y="18"/>
                      </a:lnTo>
                      <a:lnTo>
                        <a:pt x="59" y="21"/>
                      </a:lnTo>
                      <a:lnTo>
                        <a:pt x="62" y="26"/>
                      </a:lnTo>
                      <a:lnTo>
                        <a:pt x="65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65" y="53"/>
                      </a:lnTo>
                      <a:lnTo>
                        <a:pt x="62" y="58"/>
                      </a:lnTo>
                      <a:lnTo>
                        <a:pt x="59" y="62"/>
                      </a:lnTo>
                      <a:lnTo>
                        <a:pt x="54" y="67"/>
                      </a:lnTo>
                      <a:lnTo>
                        <a:pt x="50" y="70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4" y="71"/>
                      </a:lnTo>
                      <a:lnTo>
                        <a:pt x="28" y="70"/>
                      </a:lnTo>
                      <a:lnTo>
                        <a:pt x="24" y="67"/>
                      </a:lnTo>
                      <a:lnTo>
                        <a:pt x="21" y="62"/>
                      </a:lnTo>
                      <a:lnTo>
                        <a:pt x="16" y="58"/>
                      </a:lnTo>
                      <a:lnTo>
                        <a:pt x="15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2" y="42"/>
                      </a:lnTo>
                      <a:close/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" y="50"/>
                      </a:lnTo>
                      <a:lnTo>
                        <a:pt x="3" y="58"/>
                      </a:lnTo>
                      <a:lnTo>
                        <a:pt x="7" y="65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4" y="80"/>
                      </a:lnTo>
                      <a:lnTo>
                        <a:pt x="31" y="82"/>
                      </a:lnTo>
                      <a:lnTo>
                        <a:pt x="39" y="83"/>
                      </a:lnTo>
                      <a:lnTo>
                        <a:pt x="39" y="83"/>
                      </a:lnTo>
                      <a:lnTo>
                        <a:pt x="47" y="82"/>
                      </a:lnTo>
                      <a:lnTo>
                        <a:pt x="54" y="80"/>
                      </a:lnTo>
                      <a:lnTo>
                        <a:pt x="62" y="76"/>
                      </a:lnTo>
                      <a:lnTo>
                        <a:pt x="66" y="71"/>
                      </a:lnTo>
                      <a:lnTo>
                        <a:pt x="72" y="65"/>
                      </a:lnTo>
                      <a:lnTo>
                        <a:pt x="75" y="58"/>
                      </a:lnTo>
                      <a:lnTo>
                        <a:pt x="77" y="50"/>
                      </a:lnTo>
                      <a:lnTo>
                        <a:pt x="78" y="42"/>
                      </a:lnTo>
                      <a:lnTo>
                        <a:pt x="78" y="42"/>
                      </a:lnTo>
                      <a:lnTo>
                        <a:pt x="77" y="33"/>
                      </a:lnTo>
                      <a:lnTo>
                        <a:pt x="75" y="2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8"/>
                      </a:lnTo>
                      <a:lnTo>
                        <a:pt x="54" y="3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9" name="Up-Down Arrow 28"/>
            <p:cNvSpPr/>
            <p:nvPr/>
          </p:nvSpPr>
          <p:spPr>
            <a:xfrm rot="2540416">
              <a:off x="4896300" y="2594884"/>
              <a:ext cx="83729" cy="769142"/>
            </a:xfrm>
            <a:prstGeom prst="upDownArrow">
              <a:avLst>
                <a:gd name="adj1" fmla="val 39438"/>
                <a:gd name="adj2" fmla="val 138502"/>
              </a:avLst>
            </a:prstGeom>
            <a:solidFill>
              <a:srgbClr val="EEECE1">
                <a:lumMod val="75000"/>
                <a:alpha val="70000"/>
              </a:srgbClr>
            </a:solidFill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14800" y="1599851"/>
              <a:ext cx="2895600" cy="24691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Distributed Server &amp; Storage Cloud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grpSp>
          <p:nvGrpSpPr>
            <p:cNvPr id="31" name="Group 1375"/>
            <p:cNvGrpSpPr/>
            <p:nvPr/>
          </p:nvGrpSpPr>
          <p:grpSpPr>
            <a:xfrm>
              <a:off x="6227417" y="4802589"/>
              <a:ext cx="1159565" cy="675190"/>
              <a:chOff x="6456017" y="4650189"/>
              <a:chExt cx="1159565" cy="675190"/>
            </a:xfrm>
          </p:grpSpPr>
          <p:grpSp>
            <p:nvGrpSpPr>
              <p:cNvPr id="144" name="Group 1374"/>
              <p:cNvGrpSpPr/>
              <p:nvPr/>
            </p:nvGrpSpPr>
            <p:grpSpPr>
              <a:xfrm>
                <a:off x="6456017" y="4650189"/>
                <a:ext cx="1159565" cy="675190"/>
                <a:chOff x="6451600" y="4653505"/>
                <a:chExt cx="1159565" cy="675190"/>
              </a:xfrm>
            </p:grpSpPr>
            <p:sp>
              <p:nvSpPr>
                <p:cNvPr id="146" name="Rounded Rectangle 145"/>
                <p:cNvSpPr/>
                <p:nvPr/>
              </p:nvSpPr>
              <p:spPr>
                <a:xfrm>
                  <a:off x="6451600" y="4653505"/>
                  <a:ext cx="1159565" cy="675190"/>
                </a:xfrm>
                <a:prstGeom prst="roundRect">
                  <a:avLst>
                    <a:gd name="adj" fmla="val 2969"/>
                  </a:avLst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7537775" y="5314017"/>
                  <a:ext cx="14678" cy="14678"/>
                </a:xfrm>
                <a:prstGeom prst="ellipse">
                  <a:avLst/>
                </a:prstGeom>
                <a:solidFill>
                  <a:srgbClr val="66FF33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Rounded Rectangle 147"/>
                <p:cNvSpPr/>
                <p:nvPr/>
              </p:nvSpPr>
              <p:spPr>
                <a:xfrm>
                  <a:off x="6466278" y="4668183"/>
                  <a:ext cx="1127273" cy="634091"/>
                </a:xfrm>
                <a:prstGeom prst="roundRect">
                  <a:avLst>
                    <a:gd name="adj" fmla="val 2969"/>
                  </a:avLst>
                </a:prstGeom>
                <a:gradFill flip="none" rotWithShape="1">
                  <a:gsLst>
                    <a:gs pos="0">
                      <a:srgbClr val="4F81BD">
                        <a:tint val="66000"/>
                        <a:satMod val="160000"/>
                      </a:srgbClr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45" name="Picture 3" descr="C:\Users\Public\sharea-DV5t for sync with 5150\8TV\Artwork\thesimpsonswallpaper{80x60}.jpg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477000" y="4676888"/>
                <a:ext cx="1115568" cy="621792"/>
              </a:xfrm>
              <a:prstGeom prst="rect">
                <a:avLst/>
              </a:prstGeom>
              <a:noFill/>
            </p:spPr>
          </p:pic>
        </p:grpSp>
        <p:grpSp>
          <p:nvGrpSpPr>
            <p:cNvPr id="32" name="Group 1376"/>
            <p:cNvGrpSpPr/>
            <p:nvPr/>
          </p:nvGrpSpPr>
          <p:grpSpPr>
            <a:xfrm>
              <a:off x="4648200" y="4800600"/>
              <a:ext cx="1159565" cy="675190"/>
              <a:chOff x="6456017" y="4650189"/>
              <a:chExt cx="1159565" cy="675190"/>
            </a:xfrm>
          </p:grpSpPr>
          <p:grpSp>
            <p:nvGrpSpPr>
              <p:cNvPr id="139" name="Group 1377"/>
              <p:cNvGrpSpPr/>
              <p:nvPr/>
            </p:nvGrpSpPr>
            <p:grpSpPr>
              <a:xfrm>
                <a:off x="6456017" y="4650189"/>
                <a:ext cx="1159565" cy="675190"/>
                <a:chOff x="6451600" y="4653505"/>
                <a:chExt cx="1159565" cy="675190"/>
              </a:xfrm>
            </p:grpSpPr>
            <p:sp>
              <p:nvSpPr>
                <p:cNvPr id="141" name="Rounded Rectangle 140"/>
                <p:cNvSpPr/>
                <p:nvPr/>
              </p:nvSpPr>
              <p:spPr>
                <a:xfrm>
                  <a:off x="6451600" y="4653505"/>
                  <a:ext cx="1159565" cy="675190"/>
                </a:xfrm>
                <a:prstGeom prst="roundRect">
                  <a:avLst>
                    <a:gd name="adj" fmla="val 2969"/>
                  </a:avLst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>
                  <a:off x="7537775" y="5314017"/>
                  <a:ext cx="14678" cy="14678"/>
                </a:xfrm>
                <a:prstGeom prst="ellipse">
                  <a:avLst/>
                </a:prstGeom>
                <a:solidFill>
                  <a:srgbClr val="66FF33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Rounded Rectangle 142"/>
                <p:cNvSpPr/>
                <p:nvPr/>
              </p:nvSpPr>
              <p:spPr>
                <a:xfrm>
                  <a:off x="6466278" y="4668183"/>
                  <a:ext cx="1127273" cy="634091"/>
                </a:xfrm>
                <a:prstGeom prst="roundRect">
                  <a:avLst>
                    <a:gd name="adj" fmla="val 2969"/>
                  </a:avLst>
                </a:prstGeom>
                <a:gradFill flip="none" rotWithShape="1">
                  <a:gsLst>
                    <a:gs pos="0">
                      <a:srgbClr val="4F81BD">
                        <a:tint val="66000"/>
                        <a:satMod val="160000"/>
                      </a:srgbClr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40" name="Picture 3" descr="C:\Users\Public\sharea-DV5t for sync with 5150\8TV\Artwork\thesimpsonswallpaper{80x60}.jpg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477000" y="4676888"/>
                <a:ext cx="1115568" cy="621792"/>
              </a:xfrm>
              <a:prstGeom prst="rect">
                <a:avLst/>
              </a:prstGeom>
              <a:noFill/>
            </p:spPr>
          </p:pic>
        </p:grpSp>
        <p:grpSp>
          <p:nvGrpSpPr>
            <p:cNvPr id="33" name="Group 1382"/>
            <p:cNvGrpSpPr/>
            <p:nvPr/>
          </p:nvGrpSpPr>
          <p:grpSpPr>
            <a:xfrm>
              <a:off x="3031435" y="4798611"/>
              <a:ext cx="1159565" cy="675190"/>
              <a:chOff x="6456017" y="4650189"/>
              <a:chExt cx="1159565" cy="675190"/>
            </a:xfrm>
          </p:grpSpPr>
          <p:grpSp>
            <p:nvGrpSpPr>
              <p:cNvPr id="134" name="Group 1383"/>
              <p:cNvGrpSpPr/>
              <p:nvPr/>
            </p:nvGrpSpPr>
            <p:grpSpPr>
              <a:xfrm>
                <a:off x="6456017" y="4650189"/>
                <a:ext cx="1159565" cy="675190"/>
                <a:chOff x="6451600" y="4653505"/>
                <a:chExt cx="1159565" cy="675190"/>
              </a:xfrm>
            </p:grpSpPr>
            <p:sp>
              <p:nvSpPr>
                <p:cNvPr id="136" name="Rounded Rectangle 135"/>
                <p:cNvSpPr/>
                <p:nvPr/>
              </p:nvSpPr>
              <p:spPr>
                <a:xfrm>
                  <a:off x="6451600" y="4653505"/>
                  <a:ext cx="1159565" cy="675190"/>
                </a:xfrm>
                <a:prstGeom prst="roundRect">
                  <a:avLst>
                    <a:gd name="adj" fmla="val 2969"/>
                  </a:avLst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>
                  <a:off x="7537775" y="5314017"/>
                  <a:ext cx="14678" cy="14678"/>
                </a:xfrm>
                <a:prstGeom prst="ellipse">
                  <a:avLst/>
                </a:prstGeom>
                <a:solidFill>
                  <a:srgbClr val="66FF33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Rounded Rectangle 137"/>
                <p:cNvSpPr/>
                <p:nvPr/>
              </p:nvSpPr>
              <p:spPr>
                <a:xfrm>
                  <a:off x="6466278" y="4668183"/>
                  <a:ext cx="1127273" cy="634091"/>
                </a:xfrm>
                <a:prstGeom prst="roundRect">
                  <a:avLst>
                    <a:gd name="adj" fmla="val 2969"/>
                  </a:avLst>
                </a:prstGeom>
                <a:gradFill flip="none" rotWithShape="1">
                  <a:gsLst>
                    <a:gs pos="0">
                      <a:srgbClr val="4F81BD">
                        <a:tint val="66000"/>
                        <a:satMod val="160000"/>
                      </a:srgbClr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35" name="Picture 3" descr="C:\Users\Public\sharea-DV5t for sync with 5150\8TV\Artwork\thesimpsonswallpaper{80x60}.jpg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477000" y="4676888"/>
                <a:ext cx="1115568" cy="621792"/>
              </a:xfrm>
              <a:prstGeom prst="rect">
                <a:avLst/>
              </a:prstGeom>
              <a:noFill/>
            </p:spPr>
          </p:pic>
        </p:grpSp>
        <p:grpSp>
          <p:nvGrpSpPr>
            <p:cNvPr id="34" name="Group 1388"/>
            <p:cNvGrpSpPr/>
            <p:nvPr/>
          </p:nvGrpSpPr>
          <p:grpSpPr>
            <a:xfrm>
              <a:off x="1507435" y="4796622"/>
              <a:ext cx="1159565" cy="675190"/>
              <a:chOff x="6456017" y="4650189"/>
              <a:chExt cx="1159565" cy="675190"/>
            </a:xfrm>
          </p:grpSpPr>
          <p:grpSp>
            <p:nvGrpSpPr>
              <p:cNvPr id="129" name="Group 1389"/>
              <p:cNvGrpSpPr/>
              <p:nvPr/>
            </p:nvGrpSpPr>
            <p:grpSpPr>
              <a:xfrm>
                <a:off x="6456017" y="4650189"/>
                <a:ext cx="1159565" cy="675190"/>
                <a:chOff x="6451600" y="4653505"/>
                <a:chExt cx="1159565" cy="675190"/>
              </a:xfrm>
            </p:grpSpPr>
            <p:sp>
              <p:nvSpPr>
                <p:cNvPr id="131" name="Rounded Rectangle 130"/>
                <p:cNvSpPr/>
                <p:nvPr/>
              </p:nvSpPr>
              <p:spPr>
                <a:xfrm>
                  <a:off x="6451600" y="4653505"/>
                  <a:ext cx="1159565" cy="675190"/>
                </a:xfrm>
                <a:prstGeom prst="roundRect">
                  <a:avLst>
                    <a:gd name="adj" fmla="val 2969"/>
                  </a:avLst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>
                  <a:off x="7537775" y="5314017"/>
                  <a:ext cx="14678" cy="14678"/>
                </a:xfrm>
                <a:prstGeom prst="ellipse">
                  <a:avLst/>
                </a:prstGeom>
                <a:solidFill>
                  <a:srgbClr val="66FF33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Rounded Rectangle 132"/>
                <p:cNvSpPr/>
                <p:nvPr/>
              </p:nvSpPr>
              <p:spPr>
                <a:xfrm>
                  <a:off x="6466278" y="4668183"/>
                  <a:ext cx="1127273" cy="634091"/>
                </a:xfrm>
                <a:prstGeom prst="roundRect">
                  <a:avLst>
                    <a:gd name="adj" fmla="val 2969"/>
                  </a:avLst>
                </a:prstGeom>
                <a:gradFill flip="none" rotWithShape="1">
                  <a:gsLst>
                    <a:gs pos="0">
                      <a:srgbClr val="4F81BD">
                        <a:tint val="66000"/>
                        <a:satMod val="160000"/>
                      </a:srgbClr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30" name="Picture 3" descr="C:\Users\Public\sharea-DV5t for sync with 5150\8TV\Artwork\thesimpsonswallpaper{80x60}.jpg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477000" y="4676888"/>
                <a:ext cx="1115568" cy="621792"/>
              </a:xfrm>
              <a:prstGeom prst="rect">
                <a:avLst/>
              </a:prstGeom>
              <a:noFill/>
            </p:spPr>
          </p:pic>
        </p:grpSp>
        <p:grpSp>
          <p:nvGrpSpPr>
            <p:cNvPr id="35" name="Group 1394"/>
            <p:cNvGrpSpPr/>
            <p:nvPr/>
          </p:nvGrpSpPr>
          <p:grpSpPr>
            <a:xfrm>
              <a:off x="1828800" y="2286000"/>
              <a:ext cx="1159565" cy="675190"/>
              <a:chOff x="6456017" y="4650189"/>
              <a:chExt cx="1159565" cy="675190"/>
            </a:xfrm>
          </p:grpSpPr>
          <p:grpSp>
            <p:nvGrpSpPr>
              <p:cNvPr id="124" name="Group 1395"/>
              <p:cNvGrpSpPr/>
              <p:nvPr/>
            </p:nvGrpSpPr>
            <p:grpSpPr>
              <a:xfrm>
                <a:off x="6456017" y="4650189"/>
                <a:ext cx="1159565" cy="675190"/>
                <a:chOff x="6451600" y="4653505"/>
                <a:chExt cx="1159565" cy="675190"/>
              </a:xfrm>
            </p:grpSpPr>
            <p:sp>
              <p:nvSpPr>
                <p:cNvPr id="126" name="Rounded Rectangle 125"/>
                <p:cNvSpPr/>
                <p:nvPr/>
              </p:nvSpPr>
              <p:spPr>
                <a:xfrm>
                  <a:off x="6451600" y="4653505"/>
                  <a:ext cx="1159565" cy="675190"/>
                </a:xfrm>
                <a:prstGeom prst="roundRect">
                  <a:avLst>
                    <a:gd name="adj" fmla="val 2969"/>
                  </a:avLst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7537775" y="5314017"/>
                  <a:ext cx="14678" cy="14678"/>
                </a:xfrm>
                <a:prstGeom prst="ellipse">
                  <a:avLst/>
                </a:prstGeom>
                <a:solidFill>
                  <a:srgbClr val="66FF33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Rounded Rectangle 127"/>
                <p:cNvSpPr/>
                <p:nvPr/>
              </p:nvSpPr>
              <p:spPr>
                <a:xfrm>
                  <a:off x="6466278" y="4668183"/>
                  <a:ext cx="1127273" cy="634091"/>
                </a:xfrm>
                <a:prstGeom prst="roundRect">
                  <a:avLst>
                    <a:gd name="adj" fmla="val 2969"/>
                  </a:avLst>
                </a:prstGeom>
                <a:gradFill flip="none" rotWithShape="1">
                  <a:gsLst>
                    <a:gs pos="0">
                      <a:srgbClr val="4F81BD">
                        <a:tint val="66000"/>
                        <a:satMod val="160000"/>
                      </a:srgbClr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25" name="Picture 3" descr="C:\Users\Public\sharea-DV5t for sync with 5150\8TV\Artwork\thesimpsonswallpaper{80x60}.jpg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477000" y="4676888"/>
                <a:ext cx="1115568" cy="621792"/>
              </a:xfrm>
              <a:prstGeom prst="rect">
                <a:avLst/>
              </a:prstGeom>
              <a:noFill/>
            </p:spPr>
          </p:pic>
        </p:grpSp>
        <p:sp>
          <p:nvSpPr>
            <p:cNvPr id="36" name="TextBox 35"/>
            <p:cNvSpPr txBox="1"/>
            <p:nvPr/>
          </p:nvSpPr>
          <p:spPr>
            <a:xfrm>
              <a:off x="2345635" y="5484705"/>
              <a:ext cx="304800" cy="1111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900" dirty="0" smtClean="0">
                  <a:latin typeface="Arial Narrow" pitchFamily="34" charset="0"/>
                </a:rPr>
                <a:t>HDTV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11600" y="5484705"/>
              <a:ext cx="304800" cy="1111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900" dirty="0" smtClean="0">
                  <a:latin typeface="Arial Narrow" pitchFamily="34" charset="0"/>
                </a:rPr>
                <a:t>HDTV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537200" y="5484705"/>
              <a:ext cx="304800" cy="1111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900" dirty="0" smtClean="0">
                  <a:latin typeface="Arial Narrow" pitchFamily="34" charset="0"/>
                </a:rPr>
                <a:t>HDTV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086600" y="5484705"/>
              <a:ext cx="304800" cy="1111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900" dirty="0" smtClean="0">
                  <a:latin typeface="Arial Narrow" pitchFamily="34" charset="0"/>
                </a:rPr>
                <a:t>HDTV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67000" y="2970105"/>
              <a:ext cx="304800" cy="1111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900" dirty="0" smtClean="0">
                  <a:latin typeface="Arial Narrow" pitchFamily="34" charset="0"/>
                </a:rPr>
                <a:t>HDTV</a:t>
              </a:r>
              <a:endParaRPr lang="en-US" sz="900" dirty="0">
                <a:latin typeface="Arial Narrow" pitchFamily="34" charset="0"/>
              </a:endParaRPr>
            </a:p>
          </p:txBody>
        </p:sp>
        <p:grpSp>
          <p:nvGrpSpPr>
            <p:cNvPr id="41" name="Group 1405"/>
            <p:cNvGrpSpPr/>
            <p:nvPr/>
          </p:nvGrpSpPr>
          <p:grpSpPr>
            <a:xfrm>
              <a:off x="1981200" y="2819400"/>
              <a:ext cx="413131" cy="609601"/>
              <a:chOff x="4308475" y="3657600"/>
              <a:chExt cx="1689101" cy="2492376"/>
            </a:xfrm>
          </p:grpSpPr>
          <p:sp>
            <p:nvSpPr>
              <p:cNvPr id="66" name="Freeform 29"/>
              <p:cNvSpPr>
                <a:spLocks/>
              </p:cNvSpPr>
              <p:nvPr/>
            </p:nvSpPr>
            <p:spPr bwMode="auto">
              <a:xfrm>
                <a:off x="4495800" y="3686175"/>
                <a:ext cx="808038" cy="2298700"/>
              </a:xfrm>
              <a:custGeom>
                <a:avLst/>
                <a:gdLst/>
                <a:ahLst/>
                <a:cxnLst>
                  <a:cxn ang="0">
                    <a:pos x="425" y="1448"/>
                  </a:cxn>
                  <a:cxn ang="0">
                    <a:pos x="90" y="1423"/>
                  </a:cxn>
                  <a:cxn ang="0">
                    <a:pos x="51" y="1154"/>
                  </a:cxn>
                  <a:cxn ang="0">
                    <a:pos x="3" y="785"/>
                  </a:cxn>
                  <a:cxn ang="0">
                    <a:pos x="0" y="447"/>
                  </a:cxn>
                  <a:cxn ang="0">
                    <a:pos x="22" y="32"/>
                  </a:cxn>
                  <a:cxn ang="0">
                    <a:pos x="201" y="0"/>
                  </a:cxn>
                  <a:cxn ang="0">
                    <a:pos x="481" y="40"/>
                  </a:cxn>
                  <a:cxn ang="0">
                    <a:pos x="504" y="371"/>
                  </a:cxn>
                  <a:cxn ang="0">
                    <a:pos x="509" y="1179"/>
                  </a:cxn>
                  <a:cxn ang="0">
                    <a:pos x="453" y="1370"/>
                  </a:cxn>
                  <a:cxn ang="0">
                    <a:pos x="425" y="1448"/>
                  </a:cxn>
                  <a:cxn ang="0">
                    <a:pos x="425" y="1448"/>
                  </a:cxn>
                </a:cxnLst>
                <a:rect l="0" t="0" r="r" b="b"/>
                <a:pathLst>
                  <a:path w="509" h="1448">
                    <a:moveTo>
                      <a:pt x="425" y="1448"/>
                    </a:moveTo>
                    <a:lnTo>
                      <a:pt x="90" y="1423"/>
                    </a:lnTo>
                    <a:lnTo>
                      <a:pt x="51" y="1154"/>
                    </a:lnTo>
                    <a:lnTo>
                      <a:pt x="3" y="785"/>
                    </a:lnTo>
                    <a:lnTo>
                      <a:pt x="0" y="447"/>
                    </a:lnTo>
                    <a:lnTo>
                      <a:pt x="22" y="32"/>
                    </a:lnTo>
                    <a:lnTo>
                      <a:pt x="201" y="0"/>
                    </a:lnTo>
                    <a:lnTo>
                      <a:pt x="481" y="40"/>
                    </a:lnTo>
                    <a:lnTo>
                      <a:pt x="504" y="371"/>
                    </a:lnTo>
                    <a:lnTo>
                      <a:pt x="509" y="1179"/>
                    </a:lnTo>
                    <a:lnTo>
                      <a:pt x="453" y="1370"/>
                    </a:lnTo>
                    <a:lnTo>
                      <a:pt x="425" y="1448"/>
                    </a:lnTo>
                    <a:lnTo>
                      <a:pt x="425" y="1448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30"/>
              <p:cNvSpPr>
                <a:spLocks/>
              </p:cNvSpPr>
              <p:nvPr/>
            </p:nvSpPr>
            <p:spPr bwMode="auto">
              <a:xfrm>
                <a:off x="4646613" y="3870325"/>
                <a:ext cx="165100" cy="53975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88" y="34"/>
                  </a:cxn>
                  <a:cxn ang="0">
                    <a:pos x="104" y="5"/>
                  </a:cxn>
                  <a:cxn ang="0">
                    <a:pos x="6" y="0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04" h="34">
                    <a:moveTo>
                      <a:pt x="0" y="21"/>
                    </a:moveTo>
                    <a:lnTo>
                      <a:pt x="88" y="34"/>
                    </a:lnTo>
                    <a:lnTo>
                      <a:pt x="104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A0E5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31"/>
              <p:cNvSpPr>
                <a:spLocks/>
              </p:cNvSpPr>
              <p:nvPr/>
            </p:nvSpPr>
            <p:spPr bwMode="auto">
              <a:xfrm>
                <a:off x="4972050" y="3860800"/>
                <a:ext cx="223838" cy="71438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39" y="45"/>
                  </a:cxn>
                  <a:cxn ang="0">
                    <a:pos x="141" y="4"/>
                  </a:cxn>
                  <a:cxn ang="0">
                    <a:pos x="3" y="0"/>
                  </a:cxn>
                  <a:cxn ang="0">
                    <a:pos x="0" y="36"/>
                  </a:cxn>
                  <a:cxn ang="0">
                    <a:pos x="0" y="36"/>
                  </a:cxn>
                </a:cxnLst>
                <a:rect l="0" t="0" r="r" b="b"/>
                <a:pathLst>
                  <a:path w="141" h="45">
                    <a:moveTo>
                      <a:pt x="0" y="36"/>
                    </a:moveTo>
                    <a:lnTo>
                      <a:pt x="139" y="45"/>
                    </a:lnTo>
                    <a:lnTo>
                      <a:pt x="141" y="4"/>
                    </a:lnTo>
                    <a:lnTo>
                      <a:pt x="3" y="0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8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 32"/>
              <p:cNvSpPr>
                <a:spLocks/>
              </p:cNvSpPr>
              <p:nvPr/>
            </p:nvSpPr>
            <p:spPr bwMode="auto">
              <a:xfrm>
                <a:off x="4970463" y="3905250"/>
                <a:ext cx="225425" cy="1000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63"/>
                  </a:cxn>
                  <a:cxn ang="0">
                    <a:pos x="142" y="63"/>
                  </a:cxn>
                  <a:cxn ang="0">
                    <a:pos x="140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2" h="63">
                    <a:moveTo>
                      <a:pt x="0" y="0"/>
                    </a:moveTo>
                    <a:lnTo>
                      <a:pt x="2" y="63"/>
                    </a:lnTo>
                    <a:lnTo>
                      <a:pt x="142" y="63"/>
                    </a:lnTo>
                    <a:lnTo>
                      <a:pt x="14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DE0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33"/>
              <p:cNvSpPr>
                <a:spLocks/>
              </p:cNvSpPr>
              <p:nvPr/>
            </p:nvSpPr>
            <p:spPr bwMode="auto">
              <a:xfrm>
                <a:off x="4883150" y="5776913"/>
                <a:ext cx="230188" cy="650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32"/>
                  </a:cxn>
                  <a:cxn ang="0">
                    <a:pos x="135" y="41"/>
                  </a:cxn>
                  <a:cxn ang="0">
                    <a:pos x="145" y="31"/>
                  </a:cxn>
                  <a:cxn ang="0">
                    <a:pos x="145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5" h="41">
                    <a:moveTo>
                      <a:pt x="0" y="0"/>
                    </a:moveTo>
                    <a:lnTo>
                      <a:pt x="4" y="32"/>
                    </a:lnTo>
                    <a:lnTo>
                      <a:pt x="135" y="41"/>
                    </a:lnTo>
                    <a:lnTo>
                      <a:pt x="145" y="31"/>
                    </a:lnTo>
                    <a:lnTo>
                      <a:pt x="145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75F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Freeform 34"/>
              <p:cNvSpPr>
                <a:spLocks/>
              </p:cNvSpPr>
              <p:nvPr/>
            </p:nvSpPr>
            <p:spPr bwMode="auto">
              <a:xfrm>
                <a:off x="5049838" y="5675313"/>
                <a:ext cx="203200" cy="61913"/>
              </a:xfrm>
              <a:custGeom>
                <a:avLst/>
                <a:gdLst/>
                <a:ahLst/>
                <a:cxnLst>
                  <a:cxn ang="0">
                    <a:pos x="2" y="25"/>
                  </a:cxn>
                  <a:cxn ang="0">
                    <a:pos x="21" y="38"/>
                  </a:cxn>
                  <a:cxn ang="0">
                    <a:pos x="102" y="39"/>
                  </a:cxn>
                  <a:cxn ang="0">
                    <a:pos x="128" y="3"/>
                  </a:cxn>
                  <a:cxn ang="0">
                    <a:pos x="0" y="0"/>
                  </a:cxn>
                  <a:cxn ang="0">
                    <a:pos x="2" y="25"/>
                  </a:cxn>
                  <a:cxn ang="0">
                    <a:pos x="2" y="25"/>
                  </a:cxn>
                </a:cxnLst>
                <a:rect l="0" t="0" r="r" b="b"/>
                <a:pathLst>
                  <a:path w="128" h="39">
                    <a:moveTo>
                      <a:pt x="2" y="25"/>
                    </a:moveTo>
                    <a:lnTo>
                      <a:pt x="21" y="38"/>
                    </a:lnTo>
                    <a:lnTo>
                      <a:pt x="102" y="39"/>
                    </a:lnTo>
                    <a:lnTo>
                      <a:pt x="128" y="3"/>
                    </a:lnTo>
                    <a:lnTo>
                      <a:pt x="0" y="0"/>
                    </a:lnTo>
                    <a:lnTo>
                      <a:pt x="2" y="25"/>
                    </a:lnTo>
                    <a:lnTo>
                      <a:pt x="2" y="25"/>
                    </a:lnTo>
                    <a:close/>
                  </a:path>
                </a:pathLst>
              </a:custGeom>
              <a:solidFill>
                <a:srgbClr val="5E75F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Freeform 35"/>
              <p:cNvSpPr>
                <a:spLocks/>
              </p:cNvSpPr>
              <p:nvPr/>
            </p:nvSpPr>
            <p:spPr bwMode="auto">
              <a:xfrm>
                <a:off x="4764088" y="5657850"/>
                <a:ext cx="165100" cy="650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7" y="41"/>
                  </a:cxn>
                  <a:cxn ang="0">
                    <a:pos x="104" y="40"/>
                  </a:cxn>
                  <a:cxn ang="0">
                    <a:pos x="103" y="3"/>
                  </a:cxn>
                  <a:cxn ang="0">
                    <a:pos x="8" y="0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104" h="41">
                    <a:moveTo>
                      <a:pt x="0" y="12"/>
                    </a:moveTo>
                    <a:lnTo>
                      <a:pt x="7" y="41"/>
                    </a:lnTo>
                    <a:lnTo>
                      <a:pt x="104" y="40"/>
                    </a:lnTo>
                    <a:lnTo>
                      <a:pt x="103" y="3"/>
                    </a:lnTo>
                    <a:lnTo>
                      <a:pt x="8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5E75F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Freeform 36"/>
              <p:cNvSpPr>
                <a:spLocks/>
              </p:cNvSpPr>
              <p:nvPr/>
            </p:nvSpPr>
            <p:spPr bwMode="auto">
              <a:xfrm>
                <a:off x="4924425" y="5481638"/>
                <a:ext cx="139700" cy="111125"/>
              </a:xfrm>
              <a:custGeom>
                <a:avLst/>
                <a:gdLst/>
                <a:ahLst/>
                <a:cxnLst>
                  <a:cxn ang="0">
                    <a:pos x="44" y="70"/>
                  </a:cxn>
                  <a:cxn ang="0">
                    <a:pos x="61" y="67"/>
                  </a:cxn>
                  <a:cxn ang="0">
                    <a:pos x="75" y="60"/>
                  </a:cxn>
                  <a:cxn ang="0">
                    <a:pos x="80" y="55"/>
                  </a:cxn>
                  <a:cxn ang="0">
                    <a:pos x="84" y="49"/>
                  </a:cxn>
                  <a:cxn ang="0">
                    <a:pos x="88" y="35"/>
                  </a:cxn>
                  <a:cxn ang="0">
                    <a:pos x="84" y="22"/>
                  </a:cxn>
                  <a:cxn ang="0">
                    <a:pos x="80" y="15"/>
                  </a:cxn>
                  <a:cxn ang="0">
                    <a:pos x="78" y="12"/>
                  </a:cxn>
                  <a:cxn ang="0">
                    <a:pos x="75" y="10"/>
                  </a:cxn>
                  <a:cxn ang="0">
                    <a:pos x="69" y="6"/>
                  </a:cxn>
                  <a:cxn ang="0">
                    <a:pos x="61" y="3"/>
                  </a:cxn>
                  <a:cxn ang="0">
                    <a:pos x="44" y="0"/>
                  </a:cxn>
                  <a:cxn ang="0">
                    <a:pos x="27" y="3"/>
                  </a:cxn>
                  <a:cxn ang="0">
                    <a:pos x="13" y="10"/>
                  </a:cxn>
                  <a:cxn ang="0">
                    <a:pos x="8" y="15"/>
                  </a:cxn>
                  <a:cxn ang="0">
                    <a:pos x="4" y="22"/>
                  </a:cxn>
                  <a:cxn ang="0">
                    <a:pos x="0" y="35"/>
                  </a:cxn>
                  <a:cxn ang="0">
                    <a:pos x="4" y="49"/>
                  </a:cxn>
                  <a:cxn ang="0">
                    <a:pos x="8" y="55"/>
                  </a:cxn>
                  <a:cxn ang="0">
                    <a:pos x="11" y="58"/>
                  </a:cxn>
                  <a:cxn ang="0">
                    <a:pos x="13" y="60"/>
                  </a:cxn>
                  <a:cxn ang="0">
                    <a:pos x="20" y="65"/>
                  </a:cxn>
                  <a:cxn ang="0">
                    <a:pos x="27" y="67"/>
                  </a:cxn>
                  <a:cxn ang="0">
                    <a:pos x="44" y="70"/>
                  </a:cxn>
                  <a:cxn ang="0">
                    <a:pos x="44" y="70"/>
                  </a:cxn>
                </a:cxnLst>
                <a:rect l="0" t="0" r="r" b="b"/>
                <a:pathLst>
                  <a:path w="88" h="70">
                    <a:moveTo>
                      <a:pt x="44" y="70"/>
                    </a:moveTo>
                    <a:lnTo>
                      <a:pt x="61" y="67"/>
                    </a:lnTo>
                    <a:lnTo>
                      <a:pt x="75" y="60"/>
                    </a:lnTo>
                    <a:lnTo>
                      <a:pt x="80" y="55"/>
                    </a:lnTo>
                    <a:lnTo>
                      <a:pt x="84" y="49"/>
                    </a:lnTo>
                    <a:lnTo>
                      <a:pt x="88" y="35"/>
                    </a:lnTo>
                    <a:lnTo>
                      <a:pt x="84" y="22"/>
                    </a:lnTo>
                    <a:lnTo>
                      <a:pt x="80" y="15"/>
                    </a:lnTo>
                    <a:lnTo>
                      <a:pt x="78" y="12"/>
                    </a:lnTo>
                    <a:lnTo>
                      <a:pt x="75" y="10"/>
                    </a:lnTo>
                    <a:lnTo>
                      <a:pt x="69" y="6"/>
                    </a:lnTo>
                    <a:lnTo>
                      <a:pt x="61" y="3"/>
                    </a:lnTo>
                    <a:lnTo>
                      <a:pt x="44" y="0"/>
                    </a:lnTo>
                    <a:lnTo>
                      <a:pt x="27" y="3"/>
                    </a:lnTo>
                    <a:lnTo>
                      <a:pt x="13" y="10"/>
                    </a:lnTo>
                    <a:lnTo>
                      <a:pt x="8" y="15"/>
                    </a:lnTo>
                    <a:lnTo>
                      <a:pt x="4" y="22"/>
                    </a:lnTo>
                    <a:lnTo>
                      <a:pt x="0" y="35"/>
                    </a:lnTo>
                    <a:lnTo>
                      <a:pt x="4" y="49"/>
                    </a:lnTo>
                    <a:lnTo>
                      <a:pt x="8" y="55"/>
                    </a:lnTo>
                    <a:lnTo>
                      <a:pt x="11" y="58"/>
                    </a:lnTo>
                    <a:lnTo>
                      <a:pt x="13" y="60"/>
                    </a:lnTo>
                    <a:lnTo>
                      <a:pt x="20" y="65"/>
                    </a:lnTo>
                    <a:lnTo>
                      <a:pt x="27" y="67"/>
                    </a:lnTo>
                    <a:lnTo>
                      <a:pt x="44" y="70"/>
                    </a:lnTo>
                    <a:lnTo>
                      <a:pt x="44" y="70"/>
                    </a:lnTo>
                    <a:close/>
                  </a:path>
                </a:pathLst>
              </a:custGeom>
              <a:solidFill>
                <a:srgbClr val="96DE0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Freeform 37"/>
              <p:cNvSpPr>
                <a:spLocks/>
              </p:cNvSpPr>
              <p:nvPr/>
            </p:nvSpPr>
            <p:spPr bwMode="auto">
              <a:xfrm>
                <a:off x="5070475" y="5319713"/>
                <a:ext cx="119063" cy="119063"/>
              </a:xfrm>
              <a:custGeom>
                <a:avLst/>
                <a:gdLst/>
                <a:ahLst/>
                <a:cxnLst>
                  <a:cxn ang="0">
                    <a:pos x="38" y="75"/>
                  </a:cxn>
                  <a:cxn ang="0">
                    <a:pos x="52" y="73"/>
                  </a:cxn>
                  <a:cxn ang="0">
                    <a:pos x="63" y="64"/>
                  </a:cxn>
                  <a:cxn ang="0">
                    <a:pos x="72" y="53"/>
                  </a:cxn>
                  <a:cxn ang="0">
                    <a:pos x="75" y="38"/>
                  </a:cxn>
                  <a:cxn ang="0">
                    <a:pos x="72" y="23"/>
                  </a:cxn>
                  <a:cxn ang="0">
                    <a:pos x="63" y="12"/>
                  </a:cxn>
                  <a:cxn ang="0">
                    <a:pos x="59" y="7"/>
                  </a:cxn>
                  <a:cxn ang="0">
                    <a:pos x="52" y="3"/>
                  </a:cxn>
                  <a:cxn ang="0">
                    <a:pos x="38" y="0"/>
                  </a:cxn>
                  <a:cxn ang="0">
                    <a:pos x="23" y="3"/>
                  </a:cxn>
                  <a:cxn ang="0">
                    <a:pos x="11" y="12"/>
                  </a:cxn>
                  <a:cxn ang="0">
                    <a:pos x="3" y="23"/>
                  </a:cxn>
                  <a:cxn ang="0">
                    <a:pos x="0" y="38"/>
                  </a:cxn>
                  <a:cxn ang="0">
                    <a:pos x="3" y="53"/>
                  </a:cxn>
                  <a:cxn ang="0">
                    <a:pos x="11" y="64"/>
                  </a:cxn>
                  <a:cxn ang="0">
                    <a:pos x="17" y="69"/>
                  </a:cxn>
                  <a:cxn ang="0">
                    <a:pos x="23" y="73"/>
                  </a:cxn>
                  <a:cxn ang="0">
                    <a:pos x="38" y="75"/>
                  </a:cxn>
                  <a:cxn ang="0">
                    <a:pos x="38" y="75"/>
                  </a:cxn>
                </a:cxnLst>
                <a:rect l="0" t="0" r="r" b="b"/>
                <a:pathLst>
                  <a:path w="75" h="75">
                    <a:moveTo>
                      <a:pt x="38" y="75"/>
                    </a:moveTo>
                    <a:lnTo>
                      <a:pt x="52" y="73"/>
                    </a:lnTo>
                    <a:lnTo>
                      <a:pt x="63" y="64"/>
                    </a:lnTo>
                    <a:lnTo>
                      <a:pt x="72" y="53"/>
                    </a:lnTo>
                    <a:lnTo>
                      <a:pt x="75" y="38"/>
                    </a:lnTo>
                    <a:lnTo>
                      <a:pt x="72" y="23"/>
                    </a:lnTo>
                    <a:lnTo>
                      <a:pt x="63" y="12"/>
                    </a:lnTo>
                    <a:lnTo>
                      <a:pt x="59" y="7"/>
                    </a:lnTo>
                    <a:lnTo>
                      <a:pt x="52" y="3"/>
                    </a:lnTo>
                    <a:lnTo>
                      <a:pt x="38" y="0"/>
                    </a:lnTo>
                    <a:lnTo>
                      <a:pt x="23" y="3"/>
                    </a:lnTo>
                    <a:lnTo>
                      <a:pt x="11" y="12"/>
                    </a:lnTo>
                    <a:lnTo>
                      <a:pt x="3" y="23"/>
                    </a:lnTo>
                    <a:lnTo>
                      <a:pt x="0" y="38"/>
                    </a:lnTo>
                    <a:lnTo>
                      <a:pt x="3" y="53"/>
                    </a:lnTo>
                    <a:lnTo>
                      <a:pt x="11" y="64"/>
                    </a:lnTo>
                    <a:lnTo>
                      <a:pt x="17" y="69"/>
                    </a:lnTo>
                    <a:lnTo>
                      <a:pt x="23" y="73"/>
                    </a:lnTo>
                    <a:lnTo>
                      <a:pt x="38" y="75"/>
                    </a:lnTo>
                    <a:lnTo>
                      <a:pt x="38" y="75"/>
                    </a:lnTo>
                    <a:close/>
                  </a:path>
                </a:pathLst>
              </a:custGeom>
              <a:solidFill>
                <a:srgbClr val="96DE0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Freeform 38"/>
              <p:cNvSpPr>
                <a:spLocks/>
              </p:cNvSpPr>
              <p:nvPr/>
            </p:nvSpPr>
            <p:spPr bwMode="auto">
              <a:xfrm>
                <a:off x="4903788" y="5307013"/>
                <a:ext cx="139700" cy="115888"/>
              </a:xfrm>
              <a:custGeom>
                <a:avLst/>
                <a:gdLst/>
                <a:ahLst/>
                <a:cxnLst>
                  <a:cxn ang="0">
                    <a:pos x="44" y="73"/>
                  </a:cxn>
                  <a:cxn ang="0">
                    <a:pos x="61" y="70"/>
                  </a:cxn>
                  <a:cxn ang="0">
                    <a:pos x="75" y="62"/>
                  </a:cxn>
                  <a:cxn ang="0">
                    <a:pos x="81" y="57"/>
                  </a:cxn>
                  <a:cxn ang="0">
                    <a:pos x="85" y="50"/>
                  </a:cxn>
                  <a:cxn ang="0">
                    <a:pos x="88" y="36"/>
                  </a:cxn>
                  <a:cxn ang="0">
                    <a:pos x="85" y="22"/>
                  </a:cxn>
                  <a:cxn ang="0">
                    <a:pos x="81" y="16"/>
                  </a:cxn>
                  <a:cxn ang="0">
                    <a:pos x="78" y="13"/>
                  </a:cxn>
                  <a:cxn ang="0">
                    <a:pos x="75" y="10"/>
                  </a:cxn>
                  <a:cxn ang="0">
                    <a:pos x="68" y="5"/>
                  </a:cxn>
                  <a:cxn ang="0">
                    <a:pos x="61" y="3"/>
                  </a:cxn>
                  <a:cxn ang="0">
                    <a:pos x="44" y="0"/>
                  </a:cxn>
                  <a:cxn ang="0">
                    <a:pos x="26" y="3"/>
                  </a:cxn>
                  <a:cxn ang="0">
                    <a:pos x="12" y="10"/>
                  </a:cxn>
                  <a:cxn ang="0">
                    <a:pos x="7" y="16"/>
                  </a:cxn>
                  <a:cxn ang="0">
                    <a:pos x="4" y="22"/>
                  </a:cxn>
                  <a:cxn ang="0">
                    <a:pos x="0" y="36"/>
                  </a:cxn>
                  <a:cxn ang="0">
                    <a:pos x="4" y="50"/>
                  </a:cxn>
                  <a:cxn ang="0">
                    <a:pos x="7" y="57"/>
                  </a:cxn>
                  <a:cxn ang="0">
                    <a:pos x="9" y="60"/>
                  </a:cxn>
                  <a:cxn ang="0">
                    <a:pos x="12" y="62"/>
                  </a:cxn>
                  <a:cxn ang="0">
                    <a:pos x="19" y="67"/>
                  </a:cxn>
                  <a:cxn ang="0">
                    <a:pos x="26" y="70"/>
                  </a:cxn>
                  <a:cxn ang="0">
                    <a:pos x="44" y="73"/>
                  </a:cxn>
                  <a:cxn ang="0">
                    <a:pos x="44" y="73"/>
                  </a:cxn>
                </a:cxnLst>
                <a:rect l="0" t="0" r="r" b="b"/>
                <a:pathLst>
                  <a:path w="88" h="73">
                    <a:moveTo>
                      <a:pt x="44" y="73"/>
                    </a:moveTo>
                    <a:lnTo>
                      <a:pt x="61" y="70"/>
                    </a:lnTo>
                    <a:lnTo>
                      <a:pt x="75" y="62"/>
                    </a:lnTo>
                    <a:lnTo>
                      <a:pt x="81" y="57"/>
                    </a:lnTo>
                    <a:lnTo>
                      <a:pt x="85" y="50"/>
                    </a:lnTo>
                    <a:lnTo>
                      <a:pt x="88" y="36"/>
                    </a:lnTo>
                    <a:lnTo>
                      <a:pt x="85" y="22"/>
                    </a:lnTo>
                    <a:lnTo>
                      <a:pt x="81" y="16"/>
                    </a:lnTo>
                    <a:lnTo>
                      <a:pt x="78" y="13"/>
                    </a:lnTo>
                    <a:lnTo>
                      <a:pt x="75" y="10"/>
                    </a:lnTo>
                    <a:lnTo>
                      <a:pt x="68" y="5"/>
                    </a:lnTo>
                    <a:lnTo>
                      <a:pt x="61" y="3"/>
                    </a:lnTo>
                    <a:lnTo>
                      <a:pt x="44" y="0"/>
                    </a:lnTo>
                    <a:lnTo>
                      <a:pt x="26" y="3"/>
                    </a:lnTo>
                    <a:lnTo>
                      <a:pt x="12" y="10"/>
                    </a:lnTo>
                    <a:lnTo>
                      <a:pt x="7" y="16"/>
                    </a:lnTo>
                    <a:lnTo>
                      <a:pt x="4" y="22"/>
                    </a:lnTo>
                    <a:lnTo>
                      <a:pt x="0" y="36"/>
                    </a:lnTo>
                    <a:lnTo>
                      <a:pt x="4" y="50"/>
                    </a:lnTo>
                    <a:lnTo>
                      <a:pt x="7" y="57"/>
                    </a:lnTo>
                    <a:lnTo>
                      <a:pt x="9" y="60"/>
                    </a:lnTo>
                    <a:lnTo>
                      <a:pt x="12" y="62"/>
                    </a:lnTo>
                    <a:lnTo>
                      <a:pt x="19" y="67"/>
                    </a:lnTo>
                    <a:lnTo>
                      <a:pt x="26" y="70"/>
                    </a:lnTo>
                    <a:lnTo>
                      <a:pt x="44" y="73"/>
                    </a:lnTo>
                    <a:lnTo>
                      <a:pt x="44" y="73"/>
                    </a:lnTo>
                    <a:close/>
                  </a:path>
                </a:pathLst>
              </a:custGeom>
              <a:solidFill>
                <a:srgbClr val="96DE0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Freeform 39"/>
              <p:cNvSpPr>
                <a:spLocks/>
              </p:cNvSpPr>
              <p:nvPr/>
            </p:nvSpPr>
            <p:spPr bwMode="auto">
              <a:xfrm>
                <a:off x="4730750" y="5313363"/>
                <a:ext cx="120650" cy="114300"/>
              </a:xfrm>
              <a:custGeom>
                <a:avLst/>
                <a:gdLst/>
                <a:ahLst/>
                <a:cxnLst>
                  <a:cxn ang="0">
                    <a:pos x="37" y="72"/>
                  </a:cxn>
                  <a:cxn ang="0">
                    <a:pos x="53" y="69"/>
                  </a:cxn>
                  <a:cxn ang="0">
                    <a:pos x="64" y="61"/>
                  </a:cxn>
                  <a:cxn ang="0">
                    <a:pos x="73" y="50"/>
                  </a:cxn>
                  <a:cxn ang="0">
                    <a:pos x="76" y="36"/>
                  </a:cxn>
                  <a:cxn ang="0">
                    <a:pos x="73" y="21"/>
                  </a:cxn>
                  <a:cxn ang="0">
                    <a:pos x="64" y="10"/>
                  </a:cxn>
                  <a:cxn ang="0">
                    <a:pos x="59" y="5"/>
                  </a:cxn>
                  <a:cxn ang="0">
                    <a:pos x="53" y="2"/>
                  </a:cxn>
                  <a:cxn ang="0">
                    <a:pos x="37" y="0"/>
                  </a:cxn>
                  <a:cxn ang="0">
                    <a:pos x="23" y="2"/>
                  </a:cxn>
                  <a:cxn ang="0">
                    <a:pos x="12" y="10"/>
                  </a:cxn>
                  <a:cxn ang="0">
                    <a:pos x="3" y="21"/>
                  </a:cxn>
                  <a:cxn ang="0">
                    <a:pos x="0" y="36"/>
                  </a:cxn>
                  <a:cxn ang="0">
                    <a:pos x="3" y="50"/>
                  </a:cxn>
                  <a:cxn ang="0">
                    <a:pos x="12" y="61"/>
                  </a:cxn>
                  <a:cxn ang="0">
                    <a:pos x="16" y="65"/>
                  </a:cxn>
                  <a:cxn ang="0">
                    <a:pos x="23" y="69"/>
                  </a:cxn>
                  <a:cxn ang="0">
                    <a:pos x="37" y="72"/>
                  </a:cxn>
                  <a:cxn ang="0">
                    <a:pos x="37" y="72"/>
                  </a:cxn>
                </a:cxnLst>
                <a:rect l="0" t="0" r="r" b="b"/>
                <a:pathLst>
                  <a:path w="76" h="72">
                    <a:moveTo>
                      <a:pt x="37" y="72"/>
                    </a:moveTo>
                    <a:lnTo>
                      <a:pt x="53" y="69"/>
                    </a:lnTo>
                    <a:lnTo>
                      <a:pt x="64" y="61"/>
                    </a:lnTo>
                    <a:lnTo>
                      <a:pt x="73" y="50"/>
                    </a:lnTo>
                    <a:lnTo>
                      <a:pt x="76" y="36"/>
                    </a:lnTo>
                    <a:lnTo>
                      <a:pt x="73" y="21"/>
                    </a:lnTo>
                    <a:lnTo>
                      <a:pt x="64" y="10"/>
                    </a:lnTo>
                    <a:lnTo>
                      <a:pt x="59" y="5"/>
                    </a:lnTo>
                    <a:lnTo>
                      <a:pt x="53" y="2"/>
                    </a:lnTo>
                    <a:lnTo>
                      <a:pt x="37" y="0"/>
                    </a:lnTo>
                    <a:lnTo>
                      <a:pt x="23" y="2"/>
                    </a:lnTo>
                    <a:lnTo>
                      <a:pt x="12" y="10"/>
                    </a:lnTo>
                    <a:lnTo>
                      <a:pt x="3" y="21"/>
                    </a:lnTo>
                    <a:lnTo>
                      <a:pt x="0" y="36"/>
                    </a:lnTo>
                    <a:lnTo>
                      <a:pt x="3" y="50"/>
                    </a:lnTo>
                    <a:lnTo>
                      <a:pt x="12" y="61"/>
                    </a:lnTo>
                    <a:lnTo>
                      <a:pt x="16" y="65"/>
                    </a:lnTo>
                    <a:lnTo>
                      <a:pt x="23" y="69"/>
                    </a:lnTo>
                    <a:lnTo>
                      <a:pt x="37" y="72"/>
                    </a:lnTo>
                    <a:lnTo>
                      <a:pt x="37" y="72"/>
                    </a:lnTo>
                    <a:close/>
                  </a:path>
                </a:pathLst>
              </a:custGeom>
              <a:solidFill>
                <a:srgbClr val="96DE0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Freeform 40"/>
              <p:cNvSpPr>
                <a:spLocks/>
              </p:cNvSpPr>
              <p:nvPr/>
            </p:nvSpPr>
            <p:spPr bwMode="auto">
              <a:xfrm>
                <a:off x="5076825" y="5127625"/>
                <a:ext cx="104775" cy="111125"/>
              </a:xfrm>
              <a:custGeom>
                <a:avLst/>
                <a:gdLst/>
                <a:ahLst/>
                <a:cxnLst>
                  <a:cxn ang="0">
                    <a:pos x="34" y="70"/>
                  </a:cxn>
                  <a:cxn ang="0">
                    <a:pos x="46" y="67"/>
                  </a:cxn>
                  <a:cxn ang="0">
                    <a:pos x="56" y="59"/>
                  </a:cxn>
                  <a:cxn ang="0">
                    <a:pos x="64" y="48"/>
                  </a:cxn>
                  <a:cxn ang="0">
                    <a:pos x="66" y="35"/>
                  </a:cxn>
                  <a:cxn ang="0">
                    <a:pos x="64" y="21"/>
                  </a:cxn>
                  <a:cxn ang="0">
                    <a:pos x="56" y="10"/>
                  </a:cxn>
                  <a:cxn ang="0">
                    <a:pos x="52" y="5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0" y="2"/>
                  </a:cxn>
                  <a:cxn ang="0">
                    <a:pos x="10" y="10"/>
                  </a:cxn>
                  <a:cxn ang="0">
                    <a:pos x="3" y="21"/>
                  </a:cxn>
                  <a:cxn ang="0">
                    <a:pos x="0" y="35"/>
                  </a:cxn>
                  <a:cxn ang="0">
                    <a:pos x="3" y="48"/>
                  </a:cxn>
                  <a:cxn ang="0">
                    <a:pos x="10" y="59"/>
                  </a:cxn>
                  <a:cxn ang="0">
                    <a:pos x="16" y="63"/>
                  </a:cxn>
                  <a:cxn ang="0">
                    <a:pos x="20" y="67"/>
                  </a:cxn>
                  <a:cxn ang="0">
                    <a:pos x="34" y="70"/>
                  </a:cxn>
                  <a:cxn ang="0">
                    <a:pos x="34" y="70"/>
                  </a:cxn>
                </a:cxnLst>
                <a:rect l="0" t="0" r="r" b="b"/>
                <a:pathLst>
                  <a:path w="66" h="70">
                    <a:moveTo>
                      <a:pt x="34" y="70"/>
                    </a:moveTo>
                    <a:lnTo>
                      <a:pt x="46" y="67"/>
                    </a:lnTo>
                    <a:lnTo>
                      <a:pt x="56" y="59"/>
                    </a:lnTo>
                    <a:lnTo>
                      <a:pt x="64" y="48"/>
                    </a:lnTo>
                    <a:lnTo>
                      <a:pt x="66" y="35"/>
                    </a:lnTo>
                    <a:lnTo>
                      <a:pt x="64" y="21"/>
                    </a:lnTo>
                    <a:lnTo>
                      <a:pt x="56" y="10"/>
                    </a:lnTo>
                    <a:lnTo>
                      <a:pt x="52" y="5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0" y="2"/>
                    </a:lnTo>
                    <a:lnTo>
                      <a:pt x="10" y="10"/>
                    </a:lnTo>
                    <a:lnTo>
                      <a:pt x="3" y="21"/>
                    </a:lnTo>
                    <a:lnTo>
                      <a:pt x="0" y="35"/>
                    </a:lnTo>
                    <a:lnTo>
                      <a:pt x="3" y="48"/>
                    </a:lnTo>
                    <a:lnTo>
                      <a:pt x="10" y="59"/>
                    </a:lnTo>
                    <a:lnTo>
                      <a:pt x="16" y="63"/>
                    </a:lnTo>
                    <a:lnTo>
                      <a:pt x="20" y="67"/>
                    </a:lnTo>
                    <a:lnTo>
                      <a:pt x="34" y="70"/>
                    </a:lnTo>
                    <a:lnTo>
                      <a:pt x="34" y="70"/>
                    </a:lnTo>
                    <a:close/>
                  </a:path>
                </a:pathLst>
              </a:custGeom>
              <a:solidFill>
                <a:srgbClr val="96DE0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Freeform 41"/>
              <p:cNvSpPr>
                <a:spLocks/>
              </p:cNvSpPr>
              <p:nvPr/>
            </p:nvSpPr>
            <p:spPr bwMode="auto">
              <a:xfrm>
                <a:off x="4897438" y="5108575"/>
                <a:ext cx="152400" cy="125413"/>
              </a:xfrm>
              <a:custGeom>
                <a:avLst/>
                <a:gdLst/>
                <a:ahLst/>
                <a:cxnLst>
                  <a:cxn ang="0">
                    <a:pos x="49" y="79"/>
                  </a:cxn>
                  <a:cxn ang="0">
                    <a:pos x="67" y="76"/>
                  </a:cxn>
                  <a:cxn ang="0">
                    <a:pos x="82" y="68"/>
                  </a:cxn>
                  <a:cxn ang="0">
                    <a:pos x="89" y="62"/>
                  </a:cxn>
                  <a:cxn ang="0">
                    <a:pos x="92" y="54"/>
                  </a:cxn>
                  <a:cxn ang="0">
                    <a:pos x="96" y="39"/>
                  </a:cxn>
                  <a:cxn ang="0">
                    <a:pos x="95" y="32"/>
                  </a:cxn>
                  <a:cxn ang="0">
                    <a:pos x="92" y="24"/>
                  </a:cxn>
                  <a:cxn ang="0">
                    <a:pos x="89" y="17"/>
                  </a:cxn>
                  <a:cxn ang="0">
                    <a:pos x="86" y="14"/>
                  </a:cxn>
                  <a:cxn ang="0">
                    <a:pos x="82" y="12"/>
                  </a:cxn>
                  <a:cxn ang="0">
                    <a:pos x="75" y="7"/>
                  </a:cxn>
                  <a:cxn ang="0">
                    <a:pos x="67" y="3"/>
                  </a:cxn>
                  <a:cxn ang="0">
                    <a:pos x="58" y="1"/>
                  </a:cxn>
                  <a:cxn ang="0">
                    <a:pos x="49" y="0"/>
                  </a:cxn>
                  <a:cxn ang="0">
                    <a:pos x="30" y="3"/>
                  </a:cxn>
                  <a:cxn ang="0">
                    <a:pos x="14" y="12"/>
                  </a:cxn>
                  <a:cxn ang="0">
                    <a:pos x="9" y="17"/>
                  </a:cxn>
                  <a:cxn ang="0">
                    <a:pos x="4" y="24"/>
                  </a:cxn>
                  <a:cxn ang="0">
                    <a:pos x="0" y="39"/>
                  </a:cxn>
                  <a:cxn ang="0">
                    <a:pos x="1" y="48"/>
                  </a:cxn>
                  <a:cxn ang="0">
                    <a:pos x="4" y="54"/>
                  </a:cxn>
                  <a:cxn ang="0">
                    <a:pos x="9" y="62"/>
                  </a:cxn>
                  <a:cxn ang="0">
                    <a:pos x="11" y="65"/>
                  </a:cxn>
                  <a:cxn ang="0">
                    <a:pos x="14" y="68"/>
                  </a:cxn>
                  <a:cxn ang="0">
                    <a:pos x="21" y="72"/>
                  </a:cxn>
                  <a:cxn ang="0">
                    <a:pos x="30" y="76"/>
                  </a:cxn>
                  <a:cxn ang="0">
                    <a:pos x="38" y="78"/>
                  </a:cxn>
                  <a:cxn ang="0">
                    <a:pos x="49" y="79"/>
                  </a:cxn>
                  <a:cxn ang="0">
                    <a:pos x="49" y="79"/>
                  </a:cxn>
                </a:cxnLst>
                <a:rect l="0" t="0" r="r" b="b"/>
                <a:pathLst>
                  <a:path w="96" h="79">
                    <a:moveTo>
                      <a:pt x="49" y="79"/>
                    </a:moveTo>
                    <a:lnTo>
                      <a:pt x="67" y="76"/>
                    </a:lnTo>
                    <a:lnTo>
                      <a:pt x="82" y="68"/>
                    </a:lnTo>
                    <a:lnTo>
                      <a:pt x="89" y="62"/>
                    </a:lnTo>
                    <a:lnTo>
                      <a:pt x="92" y="54"/>
                    </a:lnTo>
                    <a:lnTo>
                      <a:pt x="96" y="39"/>
                    </a:lnTo>
                    <a:lnTo>
                      <a:pt x="95" y="32"/>
                    </a:lnTo>
                    <a:lnTo>
                      <a:pt x="92" y="24"/>
                    </a:lnTo>
                    <a:lnTo>
                      <a:pt x="89" y="17"/>
                    </a:lnTo>
                    <a:lnTo>
                      <a:pt x="86" y="14"/>
                    </a:lnTo>
                    <a:lnTo>
                      <a:pt x="82" y="12"/>
                    </a:lnTo>
                    <a:lnTo>
                      <a:pt x="75" y="7"/>
                    </a:lnTo>
                    <a:lnTo>
                      <a:pt x="67" y="3"/>
                    </a:lnTo>
                    <a:lnTo>
                      <a:pt x="58" y="1"/>
                    </a:lnTo>
                    <a:lnTo>
                      <a:pt x="49" y="0"/>
                    </a:lnTo>
                    <a:lnTo>
                      <a:pt x="30" y="3"/>
                    </a:lnTo>
                    <a:lnTo>
                      <a:pt x="14" y="12"/>
                    </a:lnTo>
                    <a:lnTo>
                      <a:pt x="9" y="17"/>
                    </a:lnTo>
                    <a:lnTo>
                      <a:pt x="4" y="24"/>
                    </a:lnTo>
                    <a:lnTo>
                      <a:pt x="0" y="39"/>
                    </a:lnTo>
                    <a:lnTo>
                      <a:pt x="1" y="48"/>
                    </a:lnTo>
                    <a:lnTo>
                      <a:pt x="4" y="54"/>
                    </a:lnTo>
                    <a:lnTo>
                      <a:pt x="9" y="62"/>
                    </a:lnTo>
                    <a:lnTo>
                      <a:pt x="11" y="65"/>
                    </a:lnTo>
                    <a:lnTo>
                      <a:pt x="14" y="68"/>
                    </a:lnTo>
                    <a:lnTo>
                      <a:pt x="21" y="72"/>
                    </a:lnTo>
                    <a:lnTo>
                      <a:pt x="30" y="76"/>
                    </a:lnTo>
                    <a:lnTo>
                      <a:pt x="38" y="78"/>
                    </a:lnTo>
                    <a:lnTo>
                      <a:pt x="49" y="79"/>
                    </a:lnTo>
                    <a:lnTo>
                      <a:pt x="49" y="79"/>
                    </a:lnTo>
                    <a:close/>
                  </a:path>
                </a:pathLst>
              </a:custGeom>
              <a:solidFill>
                <a:srgbClr val="96DE0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Freeform 42"/>
              <p:cNvSpPr>
                <a:spLocks/>
              </p:cNvSpPr>
              <p:nvPr/>
            </p:nvSpPr>
            <p:spPr bwMode="auto">
              <a:xfrm>
                <a:off x="4718050" y="5116513"/>
                <a:ext cx="146050" cy="123825"/>
              </a:xfrm>
              <a:custGeom>
                <a:avLst/>
                <a:gdLst/>
                <a:ahLst/>
                <a:cxnLst>
                  <a:cxn ang="0">
                    <a:pos x="45" y="78"/>
                  </a:cxn>
                  <a:cxn ang="0">
                    <a:pos x="64" y="75"/>
                  </a:cxn>
                  <a:cxn ang="0">
                    <a:pos x="79" y="66"/>
                  </a:cxn>
                  <a:cxn ang="0">
                    <a:pos x="84" y="61"/>
                  </a:cxn>
                  <a:cxn ang="0">
                    <a:pos x="88" y="54"/>
                  </a:cxn>
                  <a:cxn ang="0">
                    <a:pos x="92" y="39"/>
                  </a:cxn>
                  <a:cxn ang="0">
                    <a:pos x="91" y="31"/>
                  </a:cxn>
                  <a:cxn ang="0">
                    <a:pos x="88" y="24"/>
                  </a:cxn>
                  <a:cxn ang="0">
                    <a:pos x="84" y="17"/>
                  </a:cxn>
                  <a:cxn ang="0">
                    <a:pos x="82" y="14"/>
                  </a:cxn>
                  <a:cxn ang="0">
                    <a:pos x="79" y="11"/>
                  </a:cxn>
                  <a:cxn ang="0">
                    <a:pos x="71" y="7"/>
                  </a:cxn>
                  <a:cxn ang="0">
                    <a:pos x="64" y="3"/>
                  </a:cxn>
                  <a:cxn ang="0">
                    <a:pos x="55" y="1"/>
                  </a:cxn>
                  <a:cxn ang="0">
                    <a:pos x="45" y="0"/>
                  </a:cxn>
                  <a:cxn ang="0">
                    <a:pos x="28" y="3"/>
                  </a:cxn>
                  <a:cxn ang="0">
                    <a:pos x="13" y="11"/>
                  </a:cxn>
                  <a:cxn ang="0">
                    <a:pos x="7" y="17"/>
                  </a:cxn>
                  <a:cxn ang="0">
                    <a:pos x="4" y="24"/>
                  </a:cxn>
                  <a:cxn ang="0">
                    <a:pos x="0" y="39"/>
                  </a:cxn>
                  <a:cxn ang="0">
                    <a:pos x="1" y="47"/>
                  </a:cxn>
                  <a:cxn ang="0">
                    <a:pos x="4" y="54"/>
                  </a:cxn>
                  <a:cxn ang="0">
                    <a:pos x="7" y="61"/>
                  </a:cxn>
                  <a:cxn ang="0">
                    <a:pos x="10" y="64"/>
                  </a:cxn>
                  <a:cxn ang="0">
                    <a:pos x="13" y="66"/>
                  </a:cxn>
                  <a:cxn ang="0">
                    <a:pos x="20" y="71"/>
                  </a:cxn>
                  <a:cxn ang="0">
                    <a:pos x="28" y="75"/>
                  </a:cxn>
                  <a:cxn ang="0">
                    <a:pos x="37" y="77"/>
                  </a:cxn>
                  <a:cxn ang="0">
                    <a:pos x="45" y="78"/>
                  </a:cxn>
                  <a:cxn ang="0">
                    <a:pos x="45" y="78"/>
                  </a:cxn>
                </a:cxnLst>
                <a:rect l="0" t="0" r="r" b="b"/>
                <a:pathLst>
                  <a:path w="92" h="78">
                    <a:moveTo>
                      <a:pt x="45" y="78"/>
                    </a:moveTo>
                    <a:lnTo>
                      <a:pt x="64" y="75"/>
                    </a:lnTo>
                    <a:lnTo>
                      <a:pt x="79" y="66"/>
                    </a:lnTo>
                    <a:lnTo>
                      <a:pt x="84" y="61"/>
                    </a:lnTo>
                    <a:lnTo>
                      <a:pt x="88" y="54"/>
                    </a:lnTo>
                    <a:lnTo>
                      <a:pt x="92" y="39"/>
                    </a:lnTo>
                    <a:lnTo>
                      <a:pt x="91" y="31"/>
                    </a:lnTo>
                    <a:lnTo>
                      <a:pt x="88" y="24"/>
                    </a:lnTo>
                    <a:lnTo>
                      <a:pt x="84" y="17"/>
                    </a:lnTo>
                    <a:lnTo>
                      <a:pt x="82" y="14"/>
                    </a:lnTo>
                    <a:lnTo>
                      <a:pt x="79" y="11"/>
                    </a:lnTo>
                    <a:lnTo>
                      <a:pt x="71" y="7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5" y="0"/>
                    </a:lnTo>
                    <a:lnTo>
                      <a:pt x="28" y="3"/>
                    </a:lnTo>
                    <a:lnTo>
                      <a:pt x="13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0" y="39"/>
                    </a:lnTo>
                    <a:lnTo>
                      <a:pt x="1" y="47"/>
                    </a:lnTo>
                    <a:lnTo>
                      <a:pt x="4" y="54"/>
                    </a:lnTo>
                    <a:lnTo>
                      <a:pt x="7" y="61"/>
                    </a:lnTo>
                    <a:lnTo>
                      <a:pt x="10" y="64"/>
                    </a:lnTo>
                    <a:lnTo>
                      <a:pt x="13" y="66"/>
                    </a:lnTo>
                    <a:lnTo>
                      <a:pt x="20" y="71"/>
                    </a:lnTo>
                    <a:lnTo>
                      <a:pt x="28" y="75"/>
                    </a:lnTo>
                    <a:lnTo>
                      <a:pt x="37" y="77"/>
                    </a:lnTo>
                    <a:lnTo>
                      <a:pt x="45" y="78"/>
                    </a:lnTo>
                    <a:lnTo>
                      <a:pt x="45" y="78"/>
                    </a:lnTo>
                    <a:close/>
                  </a:path>
                </a:pathLst>
              </a:custGeom>
              <a:solidFill>
                <a:srgbClr val="96DE0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Freeform 43"/>
              <p:cNvSpPr>
                <a:spLocks/>
              </p:cNvSpPr>
              <p:nvPr/>
            </p:nvSpPr>
            <p:spPr bwMode="auto">
              <a:xfrm>
                <a:off x="5064125" y="4935538"/>
                <a:ext cx="119063" cy="123825"/>
              </a:xfrm>
              <a:custGeom>
                <a:avLst/>
                <a:gdLst/>
                <a:ahLst/>
                <a:cxnLst>
                  <a:cxn ang="0">
                    <a:pos x="38" y="78"/>
                  </a:cxn>
                  <a:cxn ang="0">
                    <a:pos x="52" y="75"/>
                  </a:cxn>
                  <a:cxn ang="0">
                    <a:pos x="64" y="66"/>
                  </a:cxn>
                  <a:cxn ang="0">
                    <a:pos x="72" y="54"/>
                  </a:cxn>
                  <a:cxn ang="0">
                    <a:pos x="75" y="39"/>
                  </a:cxn>
                  <a:cxn ang="0">
                    <a:pos x="72" y="24"/>
                  </a:cxn>
                  <a:cxn ang="0">
                    <a:pos x="64" y="11"/>
                  </a:cxn>
                  <a:cxn ang="0">
                    <a:pos x="59" y="7"/>
                  </a:cxn>
                  <a:cxn ang="0">
                    <a:pos x="52" y="3"/>
                  </a:cxn>
                  <a:cxn ang="0">
                    <a:pos x="45" y="1"/>
                  </a:cxn>
                  <a:cxn ang="0">
                    <a:pos x="38" y="0"/>
                  </a:cxn>
                  <a:cxn ang="0">
                    <a:pos x="23" y="3"/>
                  </a:cxn>
                  <a:cxn ang="0">
                    <a:pos x="11" y="11"/>
                  </a:cxn>
                  <a:cxn ang="0">
                    <a:pos x="3" y="24"/>
                  </a:cxn>
                  <a:cxn ang="0">
                    <a:pos x="0" y="39"/>
                  </a:cxn>
                  <a:cxn ang="0">
                    <a:pos x="3" y="54"/>
                  </a:cxn>
                  <a:cxn ang="0">
                    <a:pos x="11" y="66"/>
                  </a:cxn>
                  <a:cxn ang="0">
                    <a:pos x="17" y="71"/>
                  </a:cxn>
                  <a:cxn ang="0">
                    <a:pos x="23" y="75"/>
                  </a:cxn>
                  <a:cxn ang="0">
                    <a:pos x="30" y="77"/>
                  </a:cxn>
                  <a:cxn ang="0">
                    <a:pos x="38" y="78"/>
                  </a:cxn>
                  <a:cxn ang="0">
                    <a:pos x="38" y="78"/>
                  </a:cxn>
                </a:cxnLst>
                <a:rect l="0" t="0" r="r" b="b"/>
                <a:pathLst>
                  <a:path w="75" h="78">
                    <a:moveTo>
                      <a:pt x="38" y="78"/>
                    </a:moveTo>
                    <a:lnTo>
                      <a:pt x="52" y="75"/>
                    </a:lnTo>
                    <a:lnTo>
                      <a:pt x="64" y="66"/>
                    </a:lnTo>
                    <a:lnTo>
                      <a:pt x="72" y="54"/>
                    </a:lnTo>
                    <a:lnTo>
                      <a:pt x="75" y="39"/>
                    </a:lnTo>
                    <a:lnTo>
                      <a:pt x="72" y="24"/>
                    </a:lnTo>
                    <a:lnTo>
                      <a:pt x="64" y="11"/>
                    </a:lnTo>
                    <a:lnTo>
                      <a:pt x="59" y="7"/>
                    </a:lnTo>
                    <a:lnTo>
                      <a:pt x="52" y="3"/>
                    </a:lnTo>
                    <a:lnTo>
                      <a:pt x="45" y="1"/>
                    </a:lnTo>
                    <a:lnTo>
                      <a:pt x="38" y="0"/>
                    </a:lnTo>
                    <a:lnTo>
                      <a:pt x="23" y="3"/>
                    </a:lnTo>
                    <a:lnTo>
                      <a:pt x="11" y="11"/>
                    </a:lnTo>
                    <a:lnTo>
                      <a:pt x="3" y="24"/>
                    </a:lnTo>
                    <a:lnTo>
                      <a:pt x="0" y="39"/>
                    </a:lnTo>
                    <a:lnTo>
                      <a:pt x="3" y="54"/>
                    </a:lnTo>
                    <a:lnTo>
                      <a:pt x="11" y="66"/>
                    </a:lnTo>
                    <a:lnTo>
                      <a:pt x="17" y="71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8"/>
                    </a:lnTo>
                    <a:lnTo>
                      <a:pt x="38" y="78"/>
                    </a:lnTo>
                    <a:close/>
                  </a:path>
                </a:pathLst>
              </a:custGeom>
              <a:solidFill>
                <a:srgbClr val="96DE0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Freeform 44"/>
              <p:cNvSpPr>
                <a:spLocks/>
              </p:cNvSpPr>
              <p:nvPr/>
            </p:nvSpPr>
            <p:spPr bwMode="auto">
              <a:xfrm>
                <a:off x="4899025" y="4921250"/>
                <a:ext cx="127000" cy="122238"/>
              </a:xfrm>
              <a:custGeom>
                <a:avLst/>
                <a:gdLst/>
                <a:ahLst/>
                <a:cxnLst>
                  <a:cxn ang="0">
                    <a:pos x="40" y="77"/>
                  </a:cxn>
                  <a:cxn ang="0">
                    <a:pos x="55" y="74"/>
                  </a:cxn>
                  <a:cxn ang="0">
                    <a:pos x="68" y="66"/>
                  </a:cxn>
                  <a:cxn ang="0">
                    <a:pos x="77" y="54"/>
                  </a:cxn>
                  <a:cxn ang="0">
                    <a:pos x="80" y="39"/>
                  </a:cxn>
                  <a:cxn ang="0">
                    <a:pos x="79" y="31"/>
                  </a:cxn>
                  <a:cxn ang="0">
                    <a:pos x="77" y="24"/>
                  </a:cxn>
                  <a:cxn ang="0">
                    <a:pos x="68" y="12"/>
                  </a:cxn>
                  <a:cxn ang="0">
                    <a:pos x="62" y="7"/>
                  </a:cxn>
                  <a:cxn ang="0">
                    <a:pos x="55" y="3"/>
                  </a:cxn>
                  <a:cxn ang="0">
                    <a:pos x="48" y="1"/>
                  </a:cxn>
                  <a:cxn ang="0">
                    <a:pos x="40" y="0"/>
                  </a:cxn>
                  <a:cxn ang="0">
                    <a:pos x="25" y="3"/>
                  </a:cxn>
                  <a:cxn ang="0">
                    <a:pos x="11" y="12"/>
                  </a:cxn>
                  <a:cxn ang="0">
                    <a:pos x="3" y="24"/>
                  </a:cxn>
                  <a:cxn ang="0">
                    <a:pos x="0" y="39"/>
                  </a:cxn>
                  <a:cxn ang="0">
                    <a:pos x="1" y="47"/>
                  </a:cxn>
                  <a:cxn ang="0">
                    <a:pos x="3" y="54"/>
                  </a:cxn>
                  <a:cxn ang="0">
                    <a:pos x="11" y="66"/>
                  </a:cxn>
                  <a:cxn ang="0">
                    <a:pos x="17" y="71"/>
                  </a:cxn>
                  <a:cxn ang="0">
                    <a:pos x="25" y="74"/>
                  </a:cxn>
                  <a:cxn ang="0">
                    <a:pos x="32" y="76"/>
                  </a:cxn>
                  <a:cxn ang="0">
                    <a:pos x="40" y="77"/>
                  </a:cxn>
                  <a:cxn ang="0">
                    <a:pos x="40" y="77"/>
                  </a:cxn>
                </a:cxnLst>
                <a:rect l="0" t="0" r="r" b="b"/>
                <a:pathLst>
                  <a:path w="80" h="77">
                    <a:moveTo>
                      <a:pt x="40" y="77"/>
                    </a:moveTo>
                    <a:lnTo>
                      <a:pt x="55" y="74"/>
                    </a:lnTo>
                    <a:lnTo>
                      <a:pt x="68" y="66"/>
                    </a:lnTo>
                    <a:lnTo>
                      <a:pt x="77" y="54"/>
                    </a:lnTo>
                    <a:lnTo>
                      <a:pt x="80" y="39"/>
                    </a:lnTo>
                    <a:lnTo>
                      <a:pt x="79" y="31"/>
                    </a:lnTo>
                    <a:lnTo>
                      <a:pt x="77" y="24"/>
                    </a:lnTo>
                    <a:lnTo>
                      <a:pt x="68" y="12"/>
                    </a:lnTo>
                    <a:lnTo>
                      <a:pt x="62" y="7"/>
                    </a:lnTo>
                    <a:lnTo>
                      <a:pt x="55" y="3"/>
                    </a:lnTo>
                    <a:lnTo>
                      <a:pt x="48" y="1"/>
                    </a:lnTo>
                    <a:lnTo>
                      <a:pt x="40" y="0"/>
                    </a:lnTo>
                    <a:lnTo>
                      <a:pt x="25" y="3"/>
                    </a:lnTo>
                    <a:lnTo>
                      <a:pt x="11" y="12"/>
                    </a:lnTo>
                    <a:lnTo>
                      <a:pt x="3" y="24"/>
                    </a:lnTo>
                    <a:lnTo>
                      <a:pt x="0" y="39"/>
                    </a:lnTo>
                    <a:lnTo>
                      <a:pt x="1" y="47"/>
                    </a:lnTo>
                    <a:lnTo>
                      <a:pt x="3" y="54"/>
                    </a:lnTo>
                    <a:lnTo>
                      <a:pt x="11" y="66"/>
                    </a:lnTo>
                    <a:lnTo>
                      <a:pt x="17" y="71"/>
                    </a:lnTo>
                    <a:lnTo>
                      <a:pt x="25" y="74"/>
                    </a:lnTo>
                    <a:lnTo>
                      <a:pt x="32" y="76"/>
                    </a:lnTo>
                    <a:lnTo>
                      <a:pt x="40" y="77"/>
                    </a:lnTo>
                    <a:lnTo>
                      <a:pt x="40" y="77"/>
                    </a:lnTo>
                    <a:close/>
                  </a:path>
                </a:pathLst>
              </a:custGeom>
              <a:solidFill>
                <a:srgbClr val="96DE0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Freeform 45"/>
              <p:cNvSpPr>
                <a:spLocks/>
              </p:cNvSpPr>
              <p:nvPr/>
            </p:nvSpPr>
            <p:spPr bwMode="auto">
              <a:xfrm>
                <a:off x="4711700" y="4913313"/>
                <a:ext cx="141288" cy="123825"/>
              </a:xfrm>
              <a:custGeom>
                <a:avLst/>
                <a:gdLst/>
                <a:ahLst/>
                <a:cxnLst>
                  <a:cxn ang="0">
                    <a:pos x="45" y="78"/>
                  </a:cxn>
                  <a:cxn ang="0">
                    <a:pos x="63" y="76"/>
                  </a:cxn>
                  <a:cxn ang="0">
                    <a:pos x="76" y="67"/>
                  </a:cxn>
                  <a:cxn ang="0">
                    <a:pos x="82" y="61"/>
                  </a:cxn>
                  <a:cxn ang="0">
                    <a:pos x="86" y="55"/>
                  </a:cxn>
                  <a:cxn ang="0">
                    <a:pos x="89" y="40"/>
                  </a:cxn>
                  <a:cxn ang="0">
                    <a:pos x="88" y="31"/>
                  </a:cxn>
                  <a:cxn ang="0">
                    <a:pos x="86" y="24"/>
                  </a:cxn>
                  <a:cxn ang="0">
                    <a:pos x="82" y="18"/>
                  </a:cxn>
                  <a:cxn ang="0">
                    <a:pos x="79" y="14"/>
                  </a:cxn>
                  <a:cxn ang="0">
                    <a:pos x="76" y="12"/>
                  </a:cxn>
                  <a:cxn ang="0">
                    <a:pos x="70" y="6"/>
                  </a:cxn>
                  <a:cxn ang="0">
                    <a:pos x="63" y="3"/>
                  </a:cxn>
                  <a:cxn ang="0">
                    <a:pos x="54" y="1"/>
                  </a:cxn>
                  <a:cxn ang="0">
                    <a:pos x="45" y="0"/>
                  </a:cxn>
                  <a:cxn ang="0">
                    <a:pos x="28" y="3"/>
                  </a:cxn>
                  <a:cxn ang="0">
                    <a:pos x="13" y="12"/>
                  </a:cxn>
                  <a:cxn ang="0">
                    <a:pos x="9" y="18"/>
                  </a:cxn>
                  <a:cxn ang="0">
                    <a:pos x="4" y="24"/>
                  </a:cxn>
                  <a:cxn ang="0">
                    <a:pos x="0" y="40"/>
                  </a:cxn>
                  <a:cxn ang="0">
                    <a:pos x="1" y="47"/>
                  </a:cxn>
                  <a:cxn ang="0">
                    <a:pos x="4" y="55"/>
                  </a:cxn>
                  <a:cxn ang="0">
                    <a:pos x="9" y="61"/>
                  </a:cxn>
                  <a:cxn ang="0">
                    <a:pos x="10" y="64"/>
                  </a:cxn>
                  <a:cxn ang="0">
                    <a:pos x="13" y="67"/>
                  </a:cxn>
                  <a:cxn ang="0">
                    <a:pos x="20" y="72"/>
                  </a:cxn>
                  <a:cxn ang="0">
                    <a:pos x="28" y="76"/>
                  </a:cxn>
                  <a:cxn ang="0">
                    <a:pos x="36" y="78"/>
                  </a:cxn>
                  <a:cxn ang="0">
                    <a:pos x="45" y="78"/>
                  </a:cxn>
                  <a:cxn ang="0">
                    <a:pos x="45" y="78"/>
                  </a:cxn>
                </a:cxnLst>
                <a:rect l="0" t="0" r="r" b="b"/>
                <a:pathLst>
                  <a:path w="89" h="78">
                    <a:moveTo>
                      <a:pt x="45" y="78"/>
                    </a:moveTo>
                    <a:lnTo>
                      <a:pt x="63" y="76"/>
                    </a:lnTo>
                    <a:lnTo>
                      <a:pt x="76" y="67"/>
                    </a:lnTo>
                    <a:lnTo>
                      <a:pt x="82" y="61"/>
                    </a:lnTo>
                    <a:lnTo>
                      <a:pt x="86" y="55"/>
                    </a:lnTo>
                    <a:lnTo>
                      <a:pt x="89" y="40"/>
                    </a:lnTo>
                    <a:lnTo>
                      <a:pt x="88" y="31"/>
                    </a:lnTo>
                    <a:lnTo>
                      <a:pt x="86" y="24"/>
                    </a:lnTo>
                    <a:lnTo>
                      <a:pt x="82" y="18"/>
                    </a:lnTo>
                    <a:lnTo>
                      <a:pt x="79" y="14"/>
                    </a:lnTo>
                    <a:lnTo>
                      <a:pt x="76" y="12"/>
                    </a:lnTo>
                    <a:lnTo>
                      <a:pt x="70" y="6"/>
                    </a:lnTo>
                    <a:lnTo>
                      <a:pt x="63" y="3"/>
                    </a:lnTo>
                    <a:lnTo>
                      <a:pt x="54" y="1"/>
                    </a:lnTo>
                    <a:lnTo>
                      <a:pt x="45" y="0"/>
                    </a:lnTo>
                    <a:lnTo>
                      <a:pt x="28" y="3"/>
                    </a:lnTo>
                    <a:lnTo>
                      <a:pt x="13" y="12"/>
                    </a:lnTo>
                    <a:lnTo>
                      <a:pt x="9" y="18"/>
                    </a:lnTo>
                    <a:lnTo>
                      <a:pt x="4" y="24"/>
                    </a:lnTo>
                    <a:lnTo>
                      <a:pt x="0" y="40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9" y="61"/>
                    </a:lnTo>
                    <a:lnTo>
                      <a:pt x="10" y="64"/>
                    </a:lnTo>
                    <a:lnTo>
                      <a:pt x="13" y="67"/>
                    </a:lnTo>
                    <a:lnTo>
                      <a:pt x="20" y="72"/>
                    </a:lnTo>
                    <a:lnTo>
                      <a:pt x="28" y="76"/>
                    </a:lnTo>
                    <a:lnTo>
                      <a:pt x="36" y="78"/>
                    </a:lnTo>
                    <a:lnTo>
                      <a:pt x="45" y="78"/>
                    </a:lnTo>
                    <a:lnTo>
                      <a:pt x="45" y="78"/>
                    </a:lnTo>
                    <a:close/>
                  </a:path>
                </a:pathLst>
              </a:custGeom>
              <a:solidFill>
                <a:srgbClr val="96DE0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Freeform 46"/>
              <p:cNvSpPr>
                <a:spLocks/>
              </p:cNvSpPr>
              <p:nvPr/>
            </p:nvSpPr>
            <p:spPr bwMode="auto">
              <a:xfrm>
                <a:off x="4665663" y="4494213"/>
                <a:ext cx="214313" cy="66675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35" y="42"/>
                  </a:cxn>
                  <a:cxn ang="0">
                    <a:pos x="132" y="35"/>
                  </a:cxn>
                  <a:cxn ang="0">
                    <a:pos x="127" y="29"/>
                  </a:cxn>
                  <a:cxn ang="0">
                    <a:pos x="124" y="25"/>
                  </a:cxn>
                  <a:cxn ang="0">
                    <a:pos x="120" y="21"/>
                  </a:cxn>
                  <a:cxn ang="0">
                    <a:pos x="117" y="17"/>
                  </a:cxn>
                  <a:cxn ang="0">
                    <a:pos x="112" y="14"/>
                  </a:cxn>
                  <a:cxn ang="0">
                    <a:pos x="106" y="10"/>
                  </a:cxn>
                  <a:cxn ang="0">
                    <a:pos x="99" y="7"/>
                  </a:cxn>
                  <a:cxn ang="0">
                    <a:pos x="92" y="4"/>
                  </a:cxn>
                  <a:cxn ang="0">
                    <a:pos x="84" y="2"/>
                  </a:cxn>
                  <a:cxn ang="0">
                    <a:pos x="65" y="0"/>
                  </a:cxn>
                  <a:cxn ang="0">
                    <a:pos x="47" y="2"/>
                  </a:cxn>
                  <a:cxn ang="0">
                    <a:pos x="33" y="7"/>
                  </a:cxn>
                  <a:cxn ang="0">
                    <a:pos x="21" y="13"/>
                  </a:cxn>
                  <a:cxn ang="0">
                    <a:pos x="13" y="19"/>
                  </a:cxn>
                  <a:cxn ang="0">
                    <a:pos x="0" y="38"/>
                  </a:cxn>
                  <a:cxn ang="0">
                    <a:pos x="0" y="38"/>
                  </a:cxn>
                </a:cxnLst>
                <a:rect l="0" t="0" r="r" b="b"/>
                <a:pathLst>
                  <a:path w="135" h="42">
                    <a:moveTo>
                      <a:pt x="0" y="38"/>
                    </a:moveTo>
                    <a:lnTo>
                      <a:pt x="135" y="42"/>
                    </a:lnTo>
                    <a:lnTo>
                      <a:pt x="132" y="35"/>
                    </a:lnTo>
                    <a:lnTo>
                      <a:pt x="127" y="29"/>
                    </a:lnTo>
                    <a:lnTo>
                      <a:pt x="124" y="25"/>
                    </a:lnTo>
                    <a:lnTo>
                      <a:pt x="120" y="21"/>
                    </a:lnTo>
                    <a:lnTo>
                      <a:pt x="117" y="17"/>
                    </a:lnTo>
                    <a:lnTo>
                      <a:pt x="112" y="14"/>
                    </a:lnTo>
                    <a:lnTo>
                      <a:pt x="106" y="10"/>
                    </a:lnTo>
                    <a:lnTo>
                      <a:pt x="99" y="7"/>
                    </a:lnTo>
                    <a:lnTo>
                      <a:pt x="92" y="4"/>
                    </a:lnTo>
                    <a:lnTo>
                      <a:pt x="84" y="2"/>
                    </a:lnTo>
                    <a:lnTo>
                      <a:pt x="65" y="0"/>
                    </a:lnTo>
                    <a:lnTo>
                      <a:pt x="47" y="2"/>
                    </a:lnTo>
                    <a:lnTo>
                      <a:pt x="33" y="7"/>
                    </a:lnTo>
                    <a:lnTo>
                      <a:pt x="21" y="13"/>
                    </a:lnTo>
                    <a:lnTo>
                      <a:pt x="13" y="19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A0E5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Freeform 47"/>
              <p:cNvSpPr>
                <a:spLocks/>
              </p:cNvSpPr>
              <p:nvPr/>
            </p:nvSpPr>
            <p:spPr bwMode="auto">
              <a:xfrm>
                <a:off x="4662488" y="4546600"/>
                <a:ext cx="209550" cy="114300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0"/>
                  </a:cxn>
                  <a:cxn ang="0">
                    <a:pos x="126" y="1"/>
                  </a:cxn>
                  <a:cxn ang="0">
                    <a:pos x="132" y="52"/>
                  </a:cxn>
                  <a:cxn ang="0">
                    <a:pos x="51" y="72"/>
                  </a:cxn>
                  <a:cxn ang="0">
                    <a:pos x="0" y="54"/>
                  </a:cxn>
                  <a:cxn ang="0">
                    <a:pos x="0" y="54"/>
                  </a:cxn>
                </a:cxnLst>
                <a:rect l="0" t="0" r="r" b="b"/>
                <a:pathLst>
                  <a:path w="132" h="72">
                    <a:moveTo>
                      <a:pt x="0" y="54"/>
                    </a:moveTo>
                    <a:lnTo>
                      <a:pt x="0" y="0"/>
                    </a:lnTo>
                    <a:lnTo>
                      <a:pt x="126" y="1"/>
                    </a:lnTo>
                    <a:lnTo>
                      <a:pt x="132" y="52"/>
                    </a:lnTo>
                    <a:lnTo>
                      <a:pt x="51" y="72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5E75F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Freeform 48"/>
              <p:cNvSpPr>
                <a:spLocks/>
              </p:cNvSpPr>
              <p:nvPr/>
            </p:nvSpPr>
            <p:spPr bwMode="auto">
              <a:xfrm>
                <a:off x="4975225" y="4197350"/>
                <a:ext cx="223838" cy="161925"/>
              </a:xfrm>
              <a:custGeom>
                <a:avLst/>
                <a:gdLst/>
                <a:ahLst/>
                <a:cxnLst>
                  <a:cxn ang="0">
                    <a:pos x="29" y="100"/>
                  </a:cxn>
                  <a:cxn ang="0">
                    <a:pos x="133" y="102"/>
                  </a:cxn>
                  <a:cxn ang="0">
                    <a:pos x="141" y="69"/>
                  </a:cxn>
                  <a:cxn ang="0">
                    <a:pos x="139" y="55"/>
                  </a:cxn>
                  <a:cxn ang="0">
                    <a:pos x="136" y="42"/>
                  </a:cxn>
                  <a:cxn ang="0">
                    <a:pos x="129" y="29"/>
                  </a:cxn>
                  <a:cxn ang="0">
                    <a:pos x="125" y="25"/>
                  </a:cxn>
                  <a:cxn ang="0">
                    <a:pos x="120" y="20"/>
                  </a:cxn>
                  <a:cxn ang="0">
                    <a:pos x="116" y="15"/>
                  </a:cxn>
                  <a:cxn ang="0">
                    <a:pos x="110" y="11"/>
                  </a:cxn>
                  <a:cxn ang="0">
                    <a:pos x="104" y="9"/>
                  </a:cxn>
                  <a:cxn ang="0">
                    <a:pos x="99" y="6"/>
                  </a:cxn>
                  <a:cxn ang="0">
                    <a:pos x="85" y="2"/>
                  </a:cxn>
                  <a:cxn ang="0">
                    <a:pos x="71" y="0"/>
                  </a:cxn>
                  <a:cxn ang="0">
                    <a:pos x="43" y="6"/>
                  </a:cxn>
                  <a:cxn ang="0">
                    <a:pos x="31" y="11"/>
                  </a:cxn>
                  <a:cxn ang="0">
                    <a:pos x="25" y="15"/>
                  </a:cxn>
                  <a:cxn ang="0">
                    <a:pos x="20" y="20"/>
                  </a:cxn>
                  <a:cxn ang="0">
                    <a:pos x="5" y="42"/>
                  </a:cxn>
                  <a:cxn ang="0">
                    <a:pos x="0" y="69"/>
                  </a:cxn>
                  <a:cxn ang="0">
                    <a:pos x="29" y="100"/>
                  </a:cxn>
                  <a:cxn ang="0">
                    <a:pos x="29" y="100"/>
                  </a:cxn>
                </a:cxnLst>
                <a:rect l="0" t="0" r="r" b="b"/>
                <a:pathLst>
                  <a:path w="141" h="102">
                    <a:moveTo>
                      <a:pt x="29" y="100"/>
                    </a:moveTo>
                    <a:lnTo>
                      <a:pt x="133" y="102"/>
                    </a:lnTo>
                    <a:lnTo>
                      <a:pt x="141" y="69"/>
                    </a:lnTo>
                    <a:lnTo>
                      <a:pt x="139" y="55"/>
                    </a:lnTo>
                    <a:lnTo>
                      <a:pt x="136" y="42"/>
                    </a:lnTo>
                    <a:lnTo>
                      <a:pt x="129" y="29"/>
                    </a:lnTo>
                    <a:lnTo>
                      <a:pt x="125" y="25"/>
                    </a:lnTo>
                    <a:lnTo>
                      <a:pt x="120" y="20"/>
                    </a:lnTo>
                    <a:lnTo>
                      <a:pt x="116" y="15"/>
                    </a:lnTo>
                    <a:lnTo>
                      <a:pt x="110" y="11"/>
                    </a:lnTo>
                    <a:lnTo>
                      <a:pt x="104" y="9"/>
                    </a:lnTo>
                    <a:lnTo>
                      <a:pt x="99" y="6"/>
                    </a:lnTo>
                    <a:lnTo>
                      <a:pt x="85" y="2"/>
                    </a:lnTo>
                    <a:lnTo>
                      <a:pt x="71" y="0"/>
                    </a:lnTo>
                    <a:lnTo>
                      <a:pt x="43" y="6"/>
                    </a:lnTo>
                    <a:lnTo>
                      <a:pt x="31" y="11"/>
                    </a:lnTo>
                    <a:lnTo>
                      <a:pt x="25" y="15"/>
                    </a:lnTo>
                    <a:lnTo>
                      <a:pt x="20" y="20"/>
                    </a:lnTo>
                    <a:lnTo>
                      <a:pt x="5" y="42"/>
                    </a:lnTo>
                    <a:lnTo>
                      <a:pt x="0" y="69"/>
                    </a:lnTo>
                    <a:lnTo>
                      <a:pt x="29" y="100"/>
                    </a:lnTo>
                    <a:lnTo>
                      <a:pt x="29" y="100"/>
                    </a:lnTo>
                    <a:close/>
                  </a:path>
                </a:pathLst>
              </a:custGeom>
              <a:solidFill>
                <a:srgbClr val="A0E5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Freeform 49"/>
              <p:cNvSpPr>
                <a:spLocks/>
              </p:cNvSpPr>
              <p:nvPr/>
            </p:nvSpPr>
            <p:spPr bwMode="auto">
              <a:xfrm>
                <a:off x="4973638" y="4241800"/>
                <a:ext cx="223838" cy="131763"/>
              </a:xfrm>
              <a:custGeom>
                <a:avLst/>
                <a:gdLst/>
                <a:ahLst/>
                <a:cxnLst>
                  <a:cxn ang="0">
                    <a:pos x="131" y="83"/>
                  </a:cxn>
                  <a:cxn ang="0">
                    <a:pos x="141" y="40"/>
                  </a:cxn>
                  <a:cxn ang="0">
                    <a:pos x="140" y="22"/>
                  </a:cxn>
                  <a:cxn ang="0">
                    <a:pos x="137" y="16"/>
                  </a:cxn>
                  <a:cxn ang="0">
                    <a:pos x="132" y="7"/>
                  </a:cxn>
                  <a:cxn ang="0">
                    <a:pos x="13" y="0"/>
                  </a:cxn>
                  <a:cxn ang="0">
                    <a:pos x="3" y="19"/>
                  </a:cxn>
                  <a:cxn ang="0">
                    <a:pos x="0" y="40"/>
                  </a:cxn>
                  <a:cxn ang="0">
                    <a:pos x="8" y="70"/>
                  </a:cxn>
                  <a:cxn ang="0">
                    <a:pos x="131" y="83"/>
                  </a:cxn>
                  <a:cxn ang="0">
                    <a:pos x="131" y="83"/>
                  </a:cxn>
                </a:cxnLst>
                <a:rect l="0" t="0" r="r" b="b"/>
                <a:pathLst>
                  <a:path w="141" h="83">
                    <a:moveTo>
                      <a:pt x="131" y="83"/>
                    </a:moveTo>
                    <a:lnTo>
                      <a:pt x="141" y="40"/>
                    </a:lnTo>
                    <a:lnTo>
                      <a:pt x="140" y="22"/>
                    </a:lnTo>
                    <a:lnTo>
                      <a:pt x="137" y="16"/>
                    </a:lnTo>
                    <a:lnTo>
                      <a:pt x="132" y="7"/>
                    </a:lnTo>
                    <a:lnTo>
                      <a:pt x="13" y="0"/>
                    </a:lnTo>
                    <a:lnTo>
                      <a:pt x="3" y="19"/>
                    </a:lnTo>
                    <a:lnTo>
                      <a:pt x="0" y="40"/>
                    </a:lnTo>
                    <a:lnTo>
                      <a:pt x="8" y="70"/>
                    </a:lnTo>
                    <a:lnTo>
                      <a:pt x="131" y="83"/>
                    </a:lnTo>
                    <a:lnTo>
                      <a:pt x="131" y="83"/>
                    </a:lnTo>
                    <a:close/>
                  </a:path>
                </a:pathLst>
              </a:custGeom>
              <a:solidFill>
                <a:srgbClr val="5E75F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Freeform 50"/>
              <p:cNvSpPr>
                <a:spLocks/>
              </p:cNvSpPr>
              <p:nvPr/>
            </p:nvSpPr>
            <p:spPr bwMode="auto">
              <a:xfrm>
                <a:off x="4667250" y="4173538"/>
                <a:ext cx="247650" cy="222250"/>
              </a:xfrm>
              <a:custGeom>
                <a:avLst/>
                <a:gdLst/>
                <a:ahLst/>
                <a:cxnLst>
                  <a:cxn ang="0">
                    <a:pos x="75" y="140"/>
                  </a:cxn>
                  <a:cxn ang="0">
                    <a:pos x="106" y="136"/>
                  </a:cxn>
                  <a:cxn ang="0">
                    <a:pos x="133" y="124"/>
                  </a:cxn>
                  <a:cxn ang="0">
                    <a:pos x="137" y="120"/>
                  </a:cxn>
                  <a:cxn ang="0">
                    <a:pos x="142" y="116"/>
                  </a:cxn>
                  <a:cxn ang="0">
                    <a:pos x="150" y="104"/>
                  </a:cxn>
                  <a:cxn ang="0">
                    <a:pos x="156" y="76"/>
                  </a:cxn>
                  <a:cxn ang="0">
                    <a:pos x="155" y="60"/>
                  </a:cxn>
                  <a:cxn ang="0">
                    <a:pos x="151" y="45"/>
                  </a:cxn>
                  <a:cxn ang="0">
                    <a:pos x="144" y="32"/>
                  </a:cxn>
                  <a:cxn ang="0">
                    <a:pos x="140" y="26"/>
                  </a:cxn>
                  <a:cxn ang="0">
                    <a:pos x="135" y="22"/>
                  </a:cxn>
                  <a:cxn ang="0">
                    <a:pos x="130" y="17"/>
                  </a:cxn>
                  <a:cxn ang="0">
                    <a:pos x="124" y="12"/>
                  </a:cxn>
                  <a:cxn ang="0">
                    <a:pos x="117" y="8"/>
                  </a:cxn>
                  <a:cxn ang="0">
                    <a:pos x="111" y="5"/>
                  </a:cxn>
                  <a:cxn ang="0">
                    <a:pos x="96" y="2"/>
                  </a:cxn>
                  <a:cxn ang="0">
                    <a:pos x="80" y="0"/>
                  </a:cxn>
                  <a:cxn ang="0">
                    <a:pos x="49" y="5"/>
                  </a:cxn>
                  <a:cxn ang="0">
                    <a:pos x="36" y="11"/>
                  </a:cxn>
                  <a:cxn ang="0">
                    <a:pos x="30" y="14"/>
                  </a:cxn>
                  <a:cxn ang="0">
                    <a:pos x="24" y="19"/>
                  </a:cxn>
                  <a:cxn ang="0">
                    <a:pos x="18" y="24"/>
                  </a:cxn>
                  <a:cxn ang="0">
                    <a:pos x="14" y="29"/>
                  </a:cxn>
                  <a:cxn ang="0">
                    <a:pos x="7" y="41"/>
                  </a:cxn>
                  <a:cxn ang="0">
                    <a:pos x="2" y="55"/>
                  </a:cxn>
                  <a:cxn ang="0">
                    <a:pos x="0" y="71"/>
                  </a:cxn>
                  <a:cxn ang="0">
                    <a:pos x="2" y="86"/>
                  </a:cxn>
                  <a:cxn ang="0">
                    <a:pos x="6" y="101"/>
                  </a:cxn>
                  <a:cxn ang="0">
                    <a:pos x="13" y="112"/>
                  </a:cxn>
                  <a:cxn ang="0">
                    <a:pos x="17" y="117"/>
                  </a:cxn>
                  <a:cxn ang="0">
                    <a:pos x="20" y="121"/>
                  </a:cxn>
                  <a:cxn ang="0">
                    <a:pos x="26" y="125"/>
                  </a:cxn>
                  <a:cxn ang="0">
                    <a:pos x="32" y="129"/>
                  </a:cxn>
                  <a:cxn ang="0">
                    <a:pos x="37" y="133"/>
                  </a:cxn>
                  <a:cxn ang="0">
                    <a:pos x="44" y="135"/>
                  </a:cxn>
                  <a:cxn ang="0">
                    <a:pos x="58" y="139"/>
                  </a:cxn>
                  <a:cxn ang="0">
                    <a:pos x="75" y="140"/>
                  </a:cxn>
                  <a:cxn ang="0">
                    <a:pos x="75" y="140"/>
                  </a:cxn>
                </a:cxnLst>
                <a:rect l="0" t="0" r="r" b="b"/>
                <a:pathLst>
                  <a:path w="156" h="140">
                    <a:moveTo>
                      <a:pt x="75" y="140"/>
                    </a:moveTo>
                    <a:lnTo>
                      <a:pt x="106" y="136"/>
                    </a:lnTo>
                    <a:lnTo>
                      <a:pt x="133" y="124"/>
                    </a:lnTo>
                    <a:lnTo>
                      <a:pt x="137" y="120"/>
                    </a:lnTo>
                    <a:lnTo>
                      <a:pt x="142" y="116"/>
                    </a:lnTo>
                    <a:lnTo>
                      <a:pt x="150" y="104"/>
                    </a:lnTo>
                    <a:lnTo>
                      <a:pt x="156" y="76"/>
                    </a:lnTo>
                    <a:lnTo>
                      <a:pt x="155" y="60"/>
                    </a:lnTo>
                    <a:lnTo>
                      <a:pt x="151" y="45"/>
                    </a:lnTo>
                    <a:lnTo>
                      <a:pt x="144" y="32"/>
                    </a:lnTo>
                    <a:lnTo>
                      <a:pt x="140" y="26"/>
                    </a:lnTo>
                    <a:lnTo>
                      <a:pt x="135" y="22"/>
                    </a:lnTo>
                    <a:lnTo>
                      <a:pt x="130" y="17"/>
                    </a:lnTo>
                    <a:lnTo>
                      <a:pt x="124" y="12"/>
                    </a:lnTo>
                    <a:lnTo>
                      <a:pt x="117" y="8"/>
                    </a:lnTo>
                    <a:lnTo>
                      <a:pt x="111" y="5"/>
                    </a:lnTo>
                    <a:lnTo>
                      <a:pt x="96" y="2"/>
                    </a:lnTo>
                    <a:lnTo>
                      <a:pt x="80" y="0"/>
                    </a:lnTo>
                    <a:lnTo>
                      <a:pt x="49" y="5"/>
                    </a:lnTo>
                    <a:lnTo>
                      <a:pt x="36" y="11"/>
                    </a:lnTo>
                    <a:lnTo>
                      <a:pt x="30" y="14"/>
                    </a:lnTo>
                    <a:lnTo>
                      <a:pt x="24" y="19"/>
                    </a:lnTo>
                    <a:lnTo>
                      <a:pt x="18" y="24"/>
                    </a:lnTo>
                    <a:lnTo>
                      <a:pt x="14" y="29"/>
                    </a:lnTo>
                    <a:lnTo>
                      <a:pt x="7" y="41"/>
                    </a:lnTo>
                    <a:lnTo>
                      <a:pt x="2" y="55"/>
                    </a:lnTo>
                    <a:lnTo>
                      <a:pt x="0" y="71"/>
                    </a:lnTo>
                    <a:lnTo>
                      <a:pt x="2" y="86"/>
                    </a:lnTo>
                    <a:lnTo>
                      <a:pt x="6" y="101"/>
                    </a:lnTo>
                    <a:lnTo>
                      <a:pt x="13" y="112"/>
                    </a:lnTo>
                    <a:lnTo>
                      <a:pt x="17" y="117"/>
                    </a:lnTo>
                    <a:lnTo>
                      <a:pt x="20" y="121"/>
                    </a:lnTo>
                    <a:lnTo>
                      <a:pt x="26" y="125"/>
                    </a:lnTo>
                    <a:lnTo>
                      <a:pt x="32" y="129"/>
                    </a:lnTo>
                    <a:lnTo>
                      <a:pt x="37" y="133"/>
                    </a:lnTo>
                    <a:lnTo>
                      <a:pt x="44" y="135"/>
                    </a:lnTo>
                    <a:lnTo>
                      <a:pt x="58" y="139"/>
                    </a:lnTo>
                    <a:lnTo>
                      <a:pt x="75" y="140"/>
                    </a:lnTo>
                    <a:lnTo>
                      <a:pt x="75" y="140"/>
                    </a:lnTo>
                    <a:close/>
                  </a:path>
                </a:pathLst>
              </a:custGeom>
              <a:solidFill>
                <a:srgbClr val="A0E5F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Freeform 51"/>
              <p:cNvSpPr>
                <a:spLocks/>
              </p:cNvSpPr>
              <p:nvPr/>
            </p:nvSpPr>
            <p:spPr bwMode="auto">
              <a:xfrm>
                <a:off x="4665663" y="4232275"/>
                <a:ext cx="250825" cy="107950"/>
              </a:xfrm>
              <a:custGeom>
                <a:avLst/>
                <a:gdLst/>
                <a:ahLst/>
                <a:cxnLst>
                  <a:cxn ang="0">
                    <a:pos x="25" y="68"/>
                  </a:cxn>
                  <a:cxn ang="0">
                    <a:pos x="156" y="64"/>
                  </a:cxn>
                  <a:cxn ang="0">
                    <a:pos x="158" y="34"/>
                  </a:cxn>
                  <a:cxn ang="0">
                    <a:pos x="157" y="20"/>
                  </a:cxn>
                  <a:cxn ang="0">
                    <a:pos x="152" y="6"/>
                  </a:cxn>
                  <a:cxn ang="0">
                    <a:pos x="16" y="0"/>
                  </a:cxn>
                  <a:cxn ang="0">
                    <a:pos x="10" y="4"/>
                  </a:cxn>
                  <a:cxn ang="0">
                    <a:pos x="5" y="11"/>
                  </a:cxn>
                  <a:cxn ang="0">
                    <a:pos x="0" y="33"/>
                  </a:cxn>
                  <a:cxn ang="0">
                    <a:pos x="25" y="68"/>
                  </a:cxn>
                  <a:cxn ang="0">
                    <a:pos x="25" y="68"/>
                  </a:cxn>
                </a:cxnLst>
                <a:rect l="0" t="0" r="r" b="b"/>
                <a:pathLst>
                  <a:path w="158" h="68">
                    <a:moveTo>
                      <a:pt x="25" y="68"/>
                    </a:moveTo>
                    <a:lnTo>
                      <a:pt x="156" y="64"/>
                    </a:lnTo>
                    <a:lnTo>
                      <a:pt x="158" y="34"/>
                    </a:lnTo>
                    <a:lnTo>
                      <a:pt x="157" y="20"/>
                    </a:lnTo>
                    <a:lnTo>
                      <a:pt x="152" y="6"/>
                    </a:lnTo>
                    <a:lnTo>
                      <a:pt x="16" y="0"/>
                    </a:lnTo>
                    <a:lnTo>
                      <a:pt x="10" y="4"/>
                    </a:lnTo>
                    <a:lnTo>
                      <a:pt x="5" y="11"/>
                    </a:lnTo>
                    <a:lnTo>
                      <a:pt x="0" y="33"/>
                    </a:lnTo>
                    <a:lnTo>
                      <a:pt x="25" y="68"/>
                    </a:lnTo>
                    <a:lnTo>
                      <a:pt x="25" y="68"/>
                    </a:lnTo>
                    <a:close/>
                  </a:path>
                </a:pathLst>
              </a:custGeom>
              <a:solidFill>
                <a:srgbClr val="5E75F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Freeform 52"/>
              <p:cNvSpPr>
                <a:spLocks/>
              </p:cNvSpPr>
              <p:nvPr/>
            </p:nvSpPr>
            <p:spPr bwMode="auto">
              <a:xfrm>
                <a:off x="4643438" y="3876675"/>
                <a:ext cx="166688" cy="120650"/>
              </a:xfrm>
              <a:custGeom>
                <a:avLst/>
                <a:gdLst/>
                <a:ahLst/>
                <a:cxnLst>
                  <a:cxn ang="0">
                    <a:pos x="1" y="15"/>
                  </a:cxn>
                  <a:cxn ang="0">
                    <a:pos x="0" y="58"/>
                  </a:cxn>
                  <a:cxn ang="0">
                    <a:pos x="95" y="76"/>
                  </a:cxn>
                  <a:cxn ang="0">
                    <a:pos x="105" y="0"/>
                  </a:cxn>
                  <a:cxn ang="0">
                    <a:pos x="88" y="25"/>
                  </a:cxn>
                  <a:cxn ang="0">
                    <a:pos x="1" y="15"/>
                  </a:cxn>
                  <a:cxn ang="0">
                    <a:pos x="1" y="15"/>
                  </a:cxn>
                </a:cxnLst>
                <a:rect l="0" t="0" r="r" b="b"/>
                <a:pathLst>
                  <a:path w="105" h="76">
                    <a:moveTo>
                      <a:pt x="1" y="15"/>
                    </a:moveTo>
                    <a:lnTo>
                      <a:pt x="0" y="58"/>
                    </a:lnTo>
                    <a:lnTo>
                      <a:pt x="95" y="76"/>
                    </a:lnTo>
                    <a:lnTo>
                      <a:pt x="105" y="0"/>
                    </a:lnTo>
                    <a:lnTo>
                      <a:pt x="88" y="25"/>
                    </a:lnTo>
                    <a:lnTo>
                      <a:pt x="1" y="15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5E75F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Freeform 53"/>
              <p:cNvSpPr>
                <a:spLocks/>
              </p:cNvSpPr>
              <p:nvPr/>
            </p:nvSpPr>
            <p:spPr bwMode="auto">
              <a:xfrm>
                <a:off x="4332288" y="4411663"/>
                <a:ext cx="257175" cy="1311275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21" y="87"/>
                  </a:cxn>
                  <a:cxn ang="0">
                    <a:pos x="11" y="168"/>
                  </a:cxn>
                  <a:cxn ang="0">
                    <a:pos x="100" y="218"/>
                  </a:cxn>
                  <a:cxn ang="0">
                    <a:pos x="98" y="274"/>
                  </a:cxn>
                  <a:cxn ang="0">
                    <a:pos x="15" y="377"/>
                  </a:cxn>
                  <a:cxn ang="0">
                    <a:pos x="0" y="457"/>
                  </a:cxn>
                  <a:cxn ang="0">
                    <a:pos x="44" y="510"/>
                  </a:cxn>
                  <a:cxn ang="0">
                    <a:pos x="7" y="606"/>
                  </a:cxn>
                  <a:cxn ang="0">
                    <a:pos x="12" y="664"/>
                  </a:cxn>
                  <a:cxn ang="0">
                    <a:pos x="69" y="700"/>
                  </a:cxn>
                  <a:cxn ang="0">
                    <a:pos x="50" y="745"/>
                  </a:cxn>
                  <a:cxn ang="0">
                    <a:pos x="58" y="812"/>
                  </a:cxn>
                  <a:cxn ang="0">
                    <a:pos x="110" y="826"/>
                  </a:cxn>
                  <a:cxn ang="0">
                    <a:pos x="162" y="819"/>
                  </a:cxn>
                  <a:cxn ang="0">
                    <a:pos x="116" y="307"/>
                  </a:cxn>
                  <a:cxn ang="0">
                    <a:pos x="114" y="104"/>
                  </a:cxn>
                  <a:cxn ang="0">
                    <a:pos x="102" y="0"/>
                  </a:cxn>
                  <a:cxn ang="0">
                    <a:pos x="102" y="0"/>
                  </a:cxn>
                </a:cxnLst>
                <a:rect l="0" t="0" r="r" b="b"/>
                <a:pathLst>
                  <a:path w="162" h="826">
                    <a:moveTo>
                      <a:pt x="102" y="0"/>
                    </a:moveTo>
                    <a:lnTo>
                      <a:pt x="21" y="87"/>
                    </a:lnTo>
                    <a:lnTo>
                      <a:pt x="11" y="168"/>
                    </a:lnTo>
                    <a:lnTo>
                      <a:pt x="100" y="218"/>
                    </a:lnTo>
                    <a:lnTo>
                      <a:pt x="98" y="274"/>
                    </a:lnTo>
                    <a:lnTo>
                      <a:pt x="15" y="377"/>
                    </a:lnTo>
                    <a:lnTo>
                      <a:pt x="0" y="457"/>
                    </a:lnTo>
                    <a:lnTo>
                      <a:pt x="44" y="510"/>
                    </a:lnTo>
                    <a:lnTo>
                      <a:pt x="7" y="606"/>
                    </a:lnTo>
                    <a:lnTo>
                      <a:pt x="12" y="664"/>
                    </a:lnTo>
                    <a:lnTo>
                      <a:pt x="69" y="700"/>
                    </a:lnTo>
                    <a:lnTo>
                      <a:pt x="50" y="745"/>
                    </a:lnTo>
                    <a:lnTo>
                      <a:pt x="58" y="812"/>
                    </a:lnTo>
                    <a:lnTo>
                      <a:pt x="110" y="826"/>
                    </a:lnTo>
                    <a:lnTo>
                      <a:pt x="162" y="819"/>
                    </a:lnTo>
                    <a:lnTo>
                      <a:pt x="116" y="307"/>
                    </a:lnTo>
                    <a:lnTo>
                      <a:pt x="114" y="104"/>
                    </a:lnTo>
                    <a:lnTo>
                      <a:pt x="102" y="0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7919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Freeform 54"/>
              <p:cNvSpPr>
                <a:spLocks/>
              </p:cNvSpPr>
              <p:nvPr/>
            </p:nvSpPr>
            <p:spPr bwMode="auto">
              <a:xfrm>
                <a:off x="4356100" y="4559300"/>
                <a:ext cx="249238" cy="1181100"/>
              </a:xfrm>
              <a:custGeom>
                <a:avLst/>
                <a:gdLst/>
                <a:ahLst/>
                <a:cxnLst>
                  <a:cxn ang="0">
                    <a:pos x="78" y="7"/>
                  </a:cxn>
                  <a:cxn ang="0">
                    <a:pos x="68" y="31"/>
                  </a:cxn>
                  <a:cxn ang="0">
                    <a:pos x="60" y="43"/>
                  </a:cxn>
                  <a:cxn ang="0">
                    <a:pos x="52" y="51"/>
                  </a:cxn>
                  <a:cxn ang="0">
                    <a:pos x="19" y="44"/>
                  </a:cxn>
                  <a:cxn ang="0">
                    <a:pos x="6" y="35"/>
                  </a:cxn>
                  <a:cxn ang="0">
                    <a:pos x="4" y="89"/>
                  </a:cxn>
                  <a:cxn ang="0">
                    <a:pos x="80" y="227"/>
                  </a:cxn>
                  <a:cxn ang="0">
                    <a:pos x="72" y="295"/>
                  </a:cxn>
                  <a:cxn ang="0">
                    <a:pos x="62" y="334"/>
                  </a:cxn>
                  <a:cxn ang="0">
                    <a:pos x="48" y="362"/>
                  </a:cxn>
                  <a:cxn ang="0">
                    <a:pos x="39" y="371"/>
                  </a:cxn>
                  <a:cxn ang="0">
                    <a:pos x="64" y="402"/>
                  </a:cxn>
                  <a:cxn ang="0">
                    <a:pos x="100" y="444"/>
                  </a:cxn>
                  <a:cxn ang="0">
                    <a:pos x="93" y="487"/>
                  </a:cxn>
                  <a:cxn ang="0">
                    <a:pos x="86" y="506"/>
                  </a:cxn>
                  <a:cxn ang="0">
                    <a:pos x="74" y="525"/>
                  </a:cxn>
                  <a:cxn ang="0">
                    <a:pos x="63" y="534"/>
                  </a:cxn>
                  <a:cxn ang="0">
                    <a:pos x="51" y="542"/>
                  </a:cxn>
                  <a:cxn ang="0">
                    <a:pos x="37" y="549"/>
                  </a:cxn>
                  <a:cxn ang="0">
                    <a:pos x="20" y="555"/>
                  </a:cxn>
                  <a:cxn ang="0">
                    <a:pos x="2" y="561"/>
                  </a:cxn>
                  <a:cxn ang="0">
                    <a:pos x="50" y="600"/>
                  </a:cxn>
                  <a:cxn ang="0">
                    <a:pos x="126" y="564"/>
                  </a:cxn>
                  <a:cxn ang="0">
                    <a:pos x="118" y="608"/>
                  </a:cxn>
                  <a:cxn ang="0">
                    <a:pos x="107" y="653"/>
                  </a:cxn>
                  <a:cxn ang="0">
                    <a:pos x="99" y="669"/>
                  </a:cxn>
                  <a:cxn ang="0">
                    <a:pos x="95" y="674"/>
                  </a:cxn>
                  <a:cxn ang="0">
                    <a:pos x="73" y="682"/>
                  </a:cxn>
                  <a:cxn ang="0">
                    <a:pos x="41" y="687"/>
                  </a:cxn>
                  <a:cxn ang="0">
                    <a:pos x="157" y="716"/>
                  </a:cxn>
                  <a:cxn ang="0">
                    <a:pos x="115" y="329"/>
                  </a:cxn>
                  <a:cxn ang="0">
                    <a:pos x="80" y="0"/>
                  </a:cxn>
                </a:cxnLst>
                <a:rect l="0" t="0" r="r" b="b"/>
                <a:pathLst>
                  <a:path w="157" h="744">
                    <a:moveTo>
                      <a:pt x="80" y="0"/>
                    </a:moveTo>
                    <a:lnTo>
                      <a:pt x="78" y="7"/>
                    </a:lnTo>
                    <a:lnTo>
                      <a:pt x="73" y="22"/>
                    </a:lnTo>
                    <a:lnTo>
                      <a:pt x="68" y="31"/>
                    </a:lnTo>
                    <a:lnTo>
                      <a:pt x="63" y="39"/>
                    </a:lnTo>
                    <a:lnTo>
                      <a:pt x="60" y="43"/>
                    </a:lnTo>
                    <a:lnTo>
                      <a:pt x="57" y="46"/>
                    </a:lnTo>
                    <a:lnTo>
                      <a:pt x="52" y="51"/>
                    </a:lnTo>
                    <a:lnTo>
                      <a:pt x="36" y="51"/>
                    </a:lnTo>
                    <a:lnTo>
                      <a:pt x="19" y="44"/>
                    </a:lnTo>
                    <a:lnTo>
                      <a:pt x="12" y="40"/>
                    </a:lnTo>
                    <a:lnTo>
                      <a:pt x="6" y="35"/>
                    </a:lnTo>
                    <a:lnTo>
                      <a:pt x="0" y="32"/>
                    </a:lnTo>
                    <a:lnTo>
                      <a:pt x="4" y="89"/>
                    </a:lnTo>
                    <a:lnTo>
                      <a:pt x="85" y="109"/>
                    </a:lnTo>
                    <a:lnTo>
                      <a:pt x="80" y="227"/>
                    </a:lnTo>
                    <a:lnTo>
                      <a:pt x="75" y="273"/>
                    </a:lnTo>
                    <a:lnTo>
                      <a:pt x="72" y="295"/>
                    </a:lnTo>
                    <a:lnTo>
                      <a:pt x="67" y="316"/>
                    </a:lnTo>
                    <a:lnTo>
                      <a:pt x="62" y="334"/>
                    </a:lnTo>
                    <a:lnTo>
                      <a:pt x="55" y="350"/>
                    </a:lnTo>
                    <a:lnTo>
                      <a:pt x="48" y="362"/>
                    </a:lnTo>
                    <a:lnTo>
                      <a:pt x="44" y="367"/>
                    </a:lnTo>
                    <a:lnTo>
                      <a:pt x="39" y="371"/>
                    </a:lnTo>
                    <a:lnTo>
                      <a:pt x="13" y="402"/>
                    </a:lnTo>
                    <a:lnTo>
                      <a:pt x="64" y="402"/>
                    </a:lnTo>
                    <a:lnTo>
                      <a:pt x="106" y="390"/>
                    </a:lnTo>
                    <a:lnTo>
                      <a:pt x="100" y="444"/>
                    </a:lnTo>
                    <a:lnTo>
                      <a:pt x="97" y="466"/>
                    </a:lnTo>
                    <a:lnTo>
                      <a:pt x="93" y="487"/>
                    </a:lnTo>
                    <a:lnTo>
                      <a:pt x="90" y="497"/>
                    </a:lnTo>
                    <a:lnTo>
                      <a:pt x="86" y="506"/>
                    </a:lnTo>
                    <a:lnTo>
                      <a:pt x="78" y="520"/>
                    </a:lnTo>
                    <a:lnTo>
                      <a:pt x="74" y="525"/>
                    </a:lnTo>
                    <a:lnTo>
                      <a:pt x="69" y="530"/>
                    </a:lnTo>
                    <a:lnTo>
                      <a:pt x="63" y="534"/>
                    </a:lnTo>
                    <a:lnTo>
                      <a:pt x="56" y="538"/>
                    </a:lnTo>
                    <a:lnTo>
                      <a:pt x="51" y="542"/>
                    </a:lnTo>
                    <a:lnTo>
                      <a:pt x="44" y="546"/>
                    </a:lnTo>
                    <a:lnTo>
                      <a:pt x="37" y="549"/>
                    </a:lnTo>
                    <a:lnTo>
                      <a:pt x="32" y="552"/>
                    </a:lnTo>
                    <a:lnTo>
                      <a:pt x="20" y="555"/>
                    </a:lnTo>
                    <a:lnTo>
                      <a:pt x="11" y="559"/>
                    </a:lnTo>
                    <a:lnTo>
                      <a:pt x="2" y="561"/>
                    </a:lnTo>
                    <a:lnTo>
                      <a:pt x="18" y="600"/>
                    </a:lnTo>
                    <a:lnTo>
                      <a:pt x="50" y="600"/>
                    </a:lnTo>
                    <a:lnTo>
                      <a:pt x="128" y="545"/>
                    </a:lnTo>
                    <a:lnTo>
                      <a:pt x="126" y="564"/>
                    </a:lnTo>
                    <a:lnTo>
                      <a:pt x="123" y="584"/>
                    </a:lnTo>
                    <a:lnTo>
                      <a:pt x="118" y="608"/>
                    </a:lnTo>
                    <a:lnTo>
                      <a:pt x="114" y="631"/>
                    </a:lnTo>
                    <a:lnTo>
                      <a:pt x="107" y="653"/>
                    </a:lnTo>
                    <a:lnTo>
                      <a:pt x="104" y="662"/>
                    </a:lnTo>
                    <a:lnTo>
                      <a:pt x="99" y="669"/>
                    </a:lnTo>
                    <a:lnTo>
                      <a:pt x="97" y="672"/>
                    </a:lnTo>
                    <a:lnTo>
                      <a:pt x="95" y="674"/>
                    </a:lnTo>
                    <a:lnTo>
                      <a:pt x="91" y="677"/>
                    </a:lnTo>
                    <a:lnTo>
                      <a:pt x="73" y="682"/>
                    </a:lnTo>
                    <a:lnTo>
                      <a:pt x="56" y="686"/>
                    </a:lnTo>
                    <a:lnTo>
                      <a:pt x="41" y="687"/>
                    </a:lnTo>
                    <a:lnTo>
                      <a:pt x="71" y="744"/>
                    </a:lnTo>
                    <a:lnTo>
                      <a:pt x="157" y="716"/>
                    </a:lnTo>
                    <a:lnTo>
                      <a:pt x="140" y="520"/>
                    </a:lnTo>
                    <a:lnTo>
                      <a:pt x="115" y="329"/>
                    </a:lnTo>
                    <a:lnTo>
                      <a:pt x="97" y="75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AC7C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Freeform 55"/>
              <p:cNvSpPr>
                <a:spLocks/>
              </p:cNvSpPr>
              <p:nvPr/>
            </p:nvSpPr>
            <p:spPr bwMode="auto">
              <a:xfrm>
                <a:off x="4875213" y="4335463"/>
                <a:ext cx="1100138" cy="1814513"/>
              </a:xfrm>
              <a:custGeom>
                <a:avLst/>
                <a:gdLst/>
                <a:ahLst/>
                <a:cxnLst>
                  <a:cxn ang="0">
                    <a:pos x="4" y="90"/>
                  </a:cxn>
                  <a:cxn ang="0">
                    <a:pos x="0" y="171"/>
                  </a:cxn>
                  <a:cxn ang="0">
                    <a:pos x="35" y="230"/>
                  </a:cxn>
                  <a:cxn ang="0">
                    <a:pos x="196" y="287"/>
                  </a:cxn>
                  <a:cxn ang="0">
                    <a:pos x="234" y="431"/>
                  </a:cxn>
                  <a:cxn ang="0">
                    <a:pos x="174" y="556"/>
                  </a:cxn>
                  <a:cxn ang="0">
                    <a:pos x="215" y="739"/>
                  </a:cxn>
                  <a:cxn ang="0">
                    <a:pos x="248" y="818"/>
                  </a:cxn>
                  <a:cxn ang="0">
                    <a:pos x="201" y="948"/>
                  </a:cxn>
                  <a:cxn ang="0">
                    <a:pos x="217" y="1105"/>
                  </a:cxn>
                  <a:cxn ang="0">
                    <a:pos x="314" y="1143"/>
                  </a:cxn>
                  <a:cxn ang="0">
                    <a:pos x="411" y="915"/>
                  </a:cxn>
                  <a:cxn ang="0">
                    <a:pos x="693" y="862"/>
                  </a:cxn>
                  <a:cxn ang="0">
                    <a:pos x="616" y="656"/>
                  </a:cxn>
                  <a:cxn ang="0">
                    <a:pos x="498" y="218"/>
                  </a:cxn>
                  <a:cxn ang="0">
                    <a:pos x="264" y="0"/>
                  </a:cxn>
                  <a:cxn ang="0">
                    <a:pos x="262" y="158"/>
                  </a:cxn>
                  <a:cxn ang="0">
                    <a:pos x="4" y="90"/>
                  </a:cxn>
                  <a:cxn ang="0">
                    <a:pos x="4" y="90"/>
                  </a:cxn>
                </a:cxnLst>
                <a:rect l="0" t="0" r="r" b="b"/>
                <a:pathLst>
                  <a:path w="693" h="1143">
                    <a:moveTo>
                      <a:pt x="4" y="90"/>
                    </a:moveTo>
                    <a:lnTo>
                      <a:pt x="0" y="171"/>
                    </a:lnTo>
                    <a:lnTo>
                      <a:pt x="35" y="230"/>
                    </a:lnTo>
                    <a:lnTo>
                      <a:pt x="196" y="287"/>
                    </a:lnTo>
                    <a:lnTo>
                      <a:pt x="234" y="431"/>
                    </a:lnTo>
                    <a:lnTo>
                      <a:pt x="174" y="556"/>
                    </a:lnTo>
                    <a:lnTo>
                      <a:pt x="215" y="739"/>
                    </a:lnTo>
                    <a:lnTo>
                      <a:pt x="248" y="818"/>
                    </a:lnTo>
                    <a:lnTo>
                      <a:pt x="201" y="948"/>
                    </a:lnTo>
                    <a:lnTo>
                      <a:pt x="217" y="1105"/>
                    </a:lnTo>
                    <a:lnTo>
                      <a:pt x="314" y="1143"/>
                    </a:lnTo>
                    <a:lnTo>
                      <a:pt x="411" y="915"/>
                    </a:lnTo>
                    <a:lnTo>
                      <a:pt x="693" y="862"/>
                    </a:lnTo>
                    <a:lnTo>
                      <a:pt x="616" y="656"/>
                    </a:lnTo>
                    <a:lnTo>
                      <a:pt x="498" y="218"/>
                    </a:lnTo>
                    <a:lnTo>
                      <a:pt x="264" y="0"/>
                    </a:lnTo>
                    <a:lnTo>
                      <a:pt x="262" y="158"/>
                    </a:lnTo>
                    <a:lnTo>
                      <a:pt x="4" y="90"/>
                    </a:lnTo>
                    <a:lnTo>
                      <a:pt x="4" y="90"/>
                    </a:lnTo>
                    <a:close/>
                  </a:path>
                </a:pathLst>
              </a:custGeom>
              <a:solidFill>
                <a:srgbClr val="FAC7C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Freeform 56"/>
              <p:cNvSpPr>
                <a:spLocks/>
              </p:cNvSpPr>
              <p:nvPr/>
            </p:nvSpPr>
            <p:spPr bwMode="auto">
              <a:xfrm>
                <a:off x="4851400" y="4514850"/>
                <a:ext cx="684213" cy="1630363"/>
              </a:xfrm>
              <a:custGeom>
                <a:avLst/>
                <a:gdLst/>
                <a:ahLst/>
                <a:cxnLst>
                  <a:cxn ang="0">
                    <a:pos x="329" y="1027"/>
                  </a:cxn>
                  <a:cxn ang="0">
                    <a:pos x="334" y="756"/>
                  </a:cxn>
                  <a:cxn ang="0">
                    <a:pos x="345" y="767"/>
                  </a:cxn>
                  <a:cxn ang="0">
                    <a:pos x="356" y="776"/>
                  </a:cxn>
                  <a:cxn ang="0">
                    <a:pos x="370" y="787"/>
                  </a:cxn>
                  <a:cxn ang="0">
                    <a:pos x="385" y="798"/>
                  </a:cxn>
                  <a:cxn ang="0">
                    <a:pos x="399" y="810"/>
                  </a:cxn>
                  <a:cxn ang="0">
                    <a:pos x="414" y="820"/>
                  </a:cxn>
                  <a:cxn ang="0">
                    <a:pos x="431" y="794"/>
                  </a:cxn>
                  <a:cxn ang="0">
                    <a:pos x="417" y="773"/>
                  </a:cxn>
                  <a:cxn ang="0">
                    <a:pos x="397" y="739"/>
                  </a:cxn>
                  <a:cxn ang="0">
                    <a:pos x="385" y="718"/>
                  </a:cxn>
                  <a:cxn ang="0">
                    <a:pos x="373" y="695"/>
                  </a:cxn>
                  <a:cxn ang="0">
                    <a:pos x="359" y="669"/>
                  </a:cxn>
                  <a:cxn ang="0">
                    <a:pos x="347" y="643"/>
                  </a:cxn>
                  <a:cxn ang="0">
                    <a:pos x="335" y="616"/>
                  </a:cxn>
                  <a:cxn ang="0">
                    <a:pos x="324" y="588"/>
                  </a:cxn>
                  <a:cxn ang="0">
                    <a:pos x="315" y="561"/>
                  </a:cxn>
                  <a:cxn ang="0">
                    <a:pos x="302" y="507"/>
                  </a:cxn>
                  <a:cxn ang="0">
                    <a:pos x="302" y="461"/>
                  </a:cxn>
                  <a:cxn ang="0">
                    <a:pos x="310" y="423"/>
                  </a:cxn>
                  <a:cxn ang="0">
                    <a:pos x="318" y="392"/>
                  </a:cxn>
                  <a:cxn ang="0">
                    <a:pos x="328" y="368"/>
                  </a:cxn>
                  <a:cxn ang="0">
                    <a:pos x="336" y="350"/>
                  </a:cxn>
                  <a:cxn ang="0">
                    <a:pos x="347" y="333"/>
                  </a:cxn>
                  <a:cxn ang="0">
                    <a:pos x="355" y="326"/>
                  </a:cxn>
                  <a:cxn ang="0">
                    <a:pos x="274" y="140"/>
                  </a:cxn>
                  <a:cxn ang="0">
                    <a:pos x="220" y="129"/>
                  </a:cxn>
                  <a:cxn ang="0">
                    <a:pos x="187" y="120"/>
                  </a:cxn>
                  <a:cxn ang="0">
                    <a:pos x="151" y="109"/>
                  </a:cxn>
                  <a:cxn ang="0">
                    <a:pos x="133" y="102"/>
                  </a:cxn>
                  <a:cxn ang="0">
                    <a:pos x="116" y="95"/>
                  </a:cxn>
                  <a:cxn ang="0">
                    <a:pos x="98" y="87"/>
                  </a:cxn>
                  <a:cxn ang="0">
                    <a:pos x="83" y="79"/>
                  </a:cxn>
                  <a:cxn ang="0">
                    <a:pos x="70" y="69"/>
                  </a:cxn>
                  <a:cxn ang="0">
                    <a:pos x="59" y="60"/>
                  </a:cxn>
                  <a:cxn ang="0">
                    <a:pos x="48" y="50"/>
                  </a:cxn>
                  <a:cxn ang="0">
                    <a:pos x="40" y="41"/>
                  </a:cxn>
                  <a:cxn ang="0">
                    <a:pos x="34" y="34"/>
                  </a:cxn>
                  <a:cxn ang="0">
                    <a:pos x="25" y="24"/>
                  </a:cxn>
                  <a:cxn ang="0">
                    <a:pos x="16" y="9"/>
                  </a:cxn>
                  <a:cxn ang="0">
                    <a:pos x="8" y="2"/>
                  </a:cxn>
                  <a:cxn ang="0">
                    <a:pos x="0" y="19"/>
                  </a:cxn>
                  <a:cxn ang="0">
                    <a:pos x="9" y="52"/>
                  </a:cxn>
                  <a:cxn ang="0">
                    <a:pos x="80" y="138"/>
                  </a:cxn>
                  <a:cxn ang="0">
                    <a:pos x="251" y="297"/>
                  </a:cxn>
                  <a:cxn ang="0">
                    <a:pos x="207" y="583"/>
                  </a:cxn>
                  <a:cxn ang="0">
                    <a:pos x="230" y="790"/>
                  </a:cxn>
                  <a:cxn ang="0">
                    <a:pos x="236" y="1001"/>
                  </a:cxn>
                </a:cxnLst>
                <a:rect l="0" t="0" r="r" b="b"/>
                <a:pathLst>
                  <a:path w="431" h="1027">
                    <a:moveTo>
                      <a:pt x="236" y="1001"/>
                    </a:moveTo>
                    <a:lnTo>
                      <a:pt x="329" y="1027"/>
                    </a:lnTo>
                    <a:lnTo>
                      <a:pt x="332" y="754"/>
                    </a:lnTo>
                    <a:lnTo>
                      <a:pt x="334" y="756"/>
                    </a:lnTo>
                    <a:lnTo>
                      <a:pt x="340" y="762"/>
                    </a:lnTo>
                    <a:lnTo>
                      <a:pt x="345" y="767"/>
                    </a:lnTo>
                    <a:lnTo>
                      <a:pt x="351" y="771"/>
                    </a:lnTo>
                    <a:lnTo>
                      <a:pt x="356" y="776"/>
                    </a:lnTo>
                    <a:lnTo>
                      <a:pt x="363" y="781"/>
                    </a:lnTo>
                    <a:lnTo>
                      <a:pt x="370" y="787"/>
                    </a:lnTo>
                    <a:lnTo>
                      <a:pt x="377" y="792"/>
                    </a:lnTo>
                    <a:lnTo>
                      <a:pt x="385" y="798"/>
                    </a:lnTo>
                    <a:lnTo>
                      <a:pt x="393" y="805"/>
                    </a:lnTo>
                    <a:lnTo>
                      <a:pt x="399" y="810"/>
                    </a:lnTo>
                    <a:lnTo>
                      <a:pt x="407" y="815"/>
                    </a:lnTo>
                    <a:lnTo>
                      <a:pt x="414" y="820"/>
                    </a:lnTo>
                    <a:lnTo>
                      <a:pt x="420" y="825"/>
                    </a:lnTo>
                    <a:lnTo>
                      <a:pt x="431" y="794"/>
                    </a:lnTo>
                    <a:lnTo>
                      <a:pt x="424" y="784"/>
                    </a:lnTo>
                    <a:lnTo>
                      <a:pt x="417" y="773"/>
                    </a:lnTo>
                    <a:lnTo>
                      <a:pt x="408" y="757"/>
                    </a:lnTo>
                    <a:lnTo>
                      <a:pt x="397" y="739"/>
                    </a:lnTo>
                    <a:lnTo>
                      <a:pt x="391" y="729"/>
                    </a:lnTo>
                    <a:lnTo>
                      <a:pt x="385" y="718"/>
                    </a:lnTo>
                    <a:lnTo>
                      <a:pt x="378" y="707"/>
                    </a:lnTo>
                    <a:lnTo>
                      <a:pt x="373" y="695"/>
                    </a:lnTo>
                    <a:lnTo>
                      <a:pt x="366" y="682"/>
                    </a:lnTo>
                    <a:lnTo>
                      <a:pt x="359" y="669"/>
                    </a:lnTo>
                    <a:lnTo>
                      <a:pt x="353" y="657"/>
                    </a:lnTo>
                    <a:lnTo>
                      <a:pt x="347" y="643"/>
                    </a:lnTo>
                    <a:lnTo>
                      <a:pt x="340" y="629"/>
                    </a:lnTo>
                    <a:lnTo>
                      <a:pt x="335" y="616"/>
                    </a:lnTo>
                    <a:lnTo>
                      <a:pt x="329" y="601"/>
                    </a:lnTo>
                    <a:lnTo>
                      <a:pt x="324" y="588"/>
                    </a:lnTo>
                    <a:lnTo>
                      <a:pt x="319" y="574"/>
                    </a:lnTo>
                    <a:lnTo>
                      <a:pt x="315" y="561"/>
                    </a:lnTo>
                    <a:lnTo>
                      <a:pt x="307" y="533"/>
                    </a:lnTo>
                    <a:lnTo>
                      <a:pt x="302" y="507"/>
                    </a:lnTo>
                    <a:lnTo>
                      <a:pt x="300" y="483"/>
                    </a:lnTo>
                    <a:lnTo>
                      <a:pt x="302" y="461"/>
                    </a:lnTo>
                    <a:lnTo>
                      <a:pt x="306" y="441"/>
                    </a:lnTo>
                    <a:lnTo>
                      <a:pt x="310" y="423"/>
                    </a:lnTo>
                    <a:lnTo>
                      <a:pt x="315" y="406"/>
                    </a:lnTo>
                    <a:lnTo>
                      <a:pt x="318" y="392"/>
                    </a:lnTo>
                    <a:lnTo>
                      <a:pt x="323" y="380"/>
                    </a:lnTo>
                    <a:lnTo>
                      <a:pt x="328" y="368"/>
                    </a:lnTo>
                    <a:lnTo>
                      <a:pt x="332" y="359"/>
                    </a:lnTo>
                    <a:lnTo>
                      <a:pt x="336" y="350"/>
                    </a:lnTo>
                    <a:lnTo>
                      <a:pt x="344" y="338"/>
                    </a:lnTo>
                    <a:lnTo>
                      <a:pt x="347" y="333"/>
                    </a:lnTo>
                    <a:lnTo>
                      <a:pt x="351" y="329"/>
                    </a:lnTo>
                    <a:lnTo>
                      <a:pt x="355" y="326"/>
                    </a:lnTo>
                    <a:lnTo>
                      <a:pt x="356" y="325"/>
                    </a:lnTo>
                    <a:lnTo>
                      <a:pt x="274" y="140"/>
                    </a:lnTo>
                    <a:lnTo>
                      <a:pt x="248" y="136"/>
                    </a:lnTo>
                    <a:lnTo>
                      <a:pt x="220" y="129"/>
                    </a:lnTo>
                    <a:lnTo>
                      <a:pt x="204" y="125"/>
                    </a:lnTo>
                    <a:lnTo>
                      <a:pt x="187" y="120"/>
                    </a:lnTo>
                    <a:lnTo>
                      <a:pt x="169" y="115"/>
                    </a:lnTo>
                    <a:lnTo>
                      <a:pt x="151" y="109"/>
                    </a:lnTo>
                    <a:lnTo>
                      <a:pt x="141" y="105"/>
                    </a:lnTo>
                    <a:lnTo>
                      <a:pt x="133" y="102"/>
                    </a:lnTo>
                    <a:lnTo>
                      <a:pt x="124" y="98"/>
                    </a:lnTo>
                    <a:lnTo>
                      <a:pt x="116" y="95"/>
                    </a:lnTo>
                    <a:lnTo>
                      <a:pt x="107" y="91"/>
                    </a:lnTo>
                    <a:lnTo>
                      <a:pt x="98" y="87"/>
                    </a:lnTo>
                    <a:lnTo>
                      <a:pt x="91" y="83"/>
                    </a:lnTo>
                    <a:lnTo>
                      <a:pt x="83" y="79"/>
                    </a:lnTo>
                    <a:lnTo>
                      <a:pt x="77" y="74"/>
                    </a:lnTo>
                    <a:lnTo>
                      <a:pt x="70" y="69"/>
                    </a:lnTo>
                    <a:lnTo>
                      <a:pt x="63" y="64"/>
                    </a:lnTo>
                    <a:lnTo>
                      <a:pt x="59" y="60"/>
                    </a:lnTo>
                    <a:lnTo>
                      <a:pt x="53" y="55"/>
                    </a:lnTo>
                    <a:lnTo>
                      <a:pt x="48" y="50"/>
                    </a:lnTo>
                    <a:lnTo>
                      <a:pt x="44" y="45"/>
                    </a:lnTo>
                    <a:lnTo>
                      <a:pt x="40" y="41"/>
                    </a:lnTo>
                    <a:lnTo>
                      <a:pt x="37" y="38"/>
                    </a:lnTo>
                    <a:lnTo>
                      <a:pt x="34" y="34"/>
                    </a:lnTo>
                    <a:lnTo>
                      <a:pt x="31" y="31"/>
                    </a:lnTo>
                    <a:lnTo>
                      <a:pt x="25" y="24"/>
                    </a:lnTo>
                    <a:lnTo>
                      <a:pt x="19" y="18"/>
                    </a:lnTo>
                    <a:lnTo>
                      <a:pt x="16" y="9"/>
                    </a:lnTo>
                    <a:lnTo>
                      <a:pt x="17" y="0"/>
                    </a:lnTo>
                    <a:lnTo>
                      <a:pt x="8" y="2"/>
                    </a:lnTo>
                    <a:lnTo>
                      <a:pt x="3" y="8"/>
                    </a:lnTo>
                    <a:lnTo>
                      <a:pt x="0" y="19"/>
                    </a:lnTo>
                    <a:lnTo>
                      <a:pt x="2" y="36"/>
                    </a:lnTo>
                    <a:lnTo>
                      <a:pt x="9" y="52"/>
                    </a:lnTo>
                    <a:lnTo>
                      <a:pt x="23" y="73"/>
                    </a:lnTo>
                    <a:lnTo>
                      <a:pt x="80" y="138"/>
                    </a:lnTo>
                    <a:lnTo>
                      <a:pt x="195" y="167"/>
                    </a:lnTo>
                    <a:lnTo>
                      <a:pt x="251" y="297"/>
                    </a:lnTo>
                    <a:lnTo>
                      <a:pt x="193" y="432"/>
                    </a:lnTo>
                    <a:lnTo>
                      <a:pt x="207" y="583"/>
                    </a:lnTo>
                    <a:lnTo>
                      <a:pt x="277" y="709"/>
                    </a:lnTo>
                    <a:lnTo>
                      <a:pt x="230" y="790"/>
                    </a:lnTo>
                    <a:lnTo>
                      <a:pt x="217" y="909"/>
                    </a:lnTo>
                    <a:lnTo>
                      <a:pt x="236" y="1001"/>
                    </a:lnTo>
                    <a:lnTo>
                      <a:pt x="236" y="1001"/>
                    </a:lnTo>
                    <a:close/>
                  </a:path>
                </a:pathLst>
              </a:custGeom>
              <a:solidFill>
                <a:srgbClr val="F7919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Freeform 64"/>
              <p:cNvSpPr>
                <a:spLocks/>
              </p:cNvSpPr>
              <p:nvPr/>
            </p:nvSpPr>
            <p:spPr bwMode="auto">
              <a:xfrm>
                <a:off x="5249863" y="3844925"/>
                <a:ext cx="87313" cy="7318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0"/>
                  </a:cxn>
                  <a:cxn ang="0">
                    <a:pos x="38" y="115"/>
                  </a:cxn>
                  <a:cxn ang="0">
                    <a:pos x="44" y="230"/>
                  </a:cxn>
                  <a:cxn ang="0">
                    <a:pos x="49" y="345"/>
                  </a:cxn>
                  <a:cxn ang="0">
                    <a:pos x="55" y="461"/>
                  </a:cxn>
                  <a:cxn ang="0">
                    <a:pos x="20" y="45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" h="461">
                    <a:moveTo>
                      <a:pt x="0" y="0"/>
                    </a:moveTo>
                    <a:lnTo>
                      <a:pt x="32" y="0"/>
                    </a:lnTo>
                    <a:lnTo>
                      <a:pt x="38" y="115"/>
                    </a:lnTo>
                    <a:lnTo>
                      <a:pt x="44" y="230"/>
                    </a:lnTo>
                    <a:lnTo>
                      <a:pt x="49" y="345"/>
                    </a:lnTo>
                    <a:lnTo>
                      <a:pt x="55" y="461"/>
                    </a:lnTo>
                    <a:lnTo>
                      <a:pt x="20" y="45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Freeform 65"/>
              <p:cNvSpPr>
                <a:spLocks/>
              </p:cNvSpPr>
              <p:nvPr/>
            </p:nvSpPr>
            <p:spPr bwMode="auto">
              <a:xfrm>
                <a:off x="4476750" y="3787775"/>
                <a:ext cx="201613" cy="2201863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28" y="8"/>
                  </a:cxn>
                  <a:cxn ang="0">
                    <a:pos x="34" y="3"/>
                  </a:cxn>
                  <a:cxn ang="0">
                    <a:pos x="38" y="0"/>
                  </a:cxn>
                  <a:cxn ang="0">
                    <a:pos x="38" y="5"/>
                  </a:cxn>
                  <a:cxn ang="0">
                    <a:pos x="40" y="19"/>
                  </a:cxn>
                  <a:cxn ang="0">
                    <a:pos x="39" y="58"/>
                  </a:cxn>
                  <a:cxn ang="0">
                    <a:pos x="34" y="205"/>
                  </a:cxn>
                  <a:cxn ang="0">
                    <a:pos x="31" y="433"/>
                  </a:cxn>
                  <a:cxn ang="0">
                    <a:pos x="34" y="574"/>
                  </a:cxn>
                  <a:cxn ang="0">
                    <a:pos x="37" y="650"/>
                  </a:cxn>
                  <a:cxn ang="0">
                    <a:pos x="40" y="730"/>
                  </a:cxn>
                  <a:cxn ang="0">
                    <a:pos x="43" y="780"/>
                  </a:cxn>
                  <a:cxn ang="0">
                    <a:pos x="48" y="826"/>
                  </a:cxn>
                  <a:cxn ang="0">
                    <a:pos x="54" y="872"/>
                  </a:cxn>
                  <a:cxn ang="0">
                    <a:pos x="61" y="924"/>
                  </a:cxn>
                  <a:cxn ang="0">
                    <a:pos x="65" y="954"/>
                  </a:cxn>
                  <a:cxn ang="0">
                    <a:pos x="71" y="986"/>
                  </a:cxn>
                  <a:cxn ang="0">
                    <a:pos x="77" y="1022"/>
                  </a:cxn>
                  <a:cxn ang="0">
                    <a:pos x="83" y="1061"/>
                  </a:cxn>
                  <a:cxn ang="0">
                    <a:pos x="87" y="1083"/>
                  </a:cxn>
                  <a:cxn ang="0">
                    <a:pos x="91" y="1106"/>
                  </a:cxn>
                  <a:cxn ang="0">
                    <a:pos x="95" y="1130"/>
                  </a:cxn>
                  <a:cxn ang="0">
                    <a:pos x="98" y="1155"/>
                  </a:cxn>
                  <a:cxn ang="0">
                    <a:pos x="103" y="1182"/>
                  </a:cxn>
                  <a:cxn ang="0">
                    <a:pos x="108" y="1211"/>
                  </a:cxn>
                  <a:cxn ang="0">
                    <a:pos x="113" y="1241"/>
                  </a:cxn>
                  <a:cxn ang="0">
                    <a:pos x="118" y="1272"/>
                  </a:cxn>
                  <a:cxn ang="0">
                    <a:pos x="127" y="1355"/>
                  </a:cxn>
                  <a:cxn ang="0">
                    <a:pos x="79" y="1387"/>
                  </a:cxn>
                  <a:cxn ang="0">
                    <a:pos x="72" y="1333"/>
                  </a:cxn>
                  <a:cxn ang="0">
                    <a:pos x="65" y="1281"/>
                  </a:cxn>
                  <a:cxn ang="0">
                    <a:pos x="59" y="1232"/>
                  </a:cxn>
                  <a:cxn ang="0">
                    <a:pos x="54" y="1187"/>
                  </a:cxn>
                  <a:cxn ang="0">
                    <a:pos x="49" y="1144"/>
                  </a:cxn>
                  <a:cxn ang="0">
                    <a:pos x="44" y="1102"/>
                  </a:cxn>
                  <a:cxn ang="0">
                    <a:pos x="39" y="1064"/>
                  </a:cxn>
                  <a:cxn ang="0">
                    <a:pos x="36" y="1027"/>
                  </a:cxn>
                  <a:cxn ang="0">
                    <a:pos x="28" y="960"/>
                  </a:cxn>
                  <a:cxn ang="0">
                    <a:pos x="22" y="900"/>
                  </a:cxn>
                  <a:cxn ang="0">
                    <a:pos x="13" y="793"/>
                  </a:cxn>
                  <a:cxn ang="0">
                    <a:pos x="4" y="612"/>
                  </a:cxn>
                  <a:cxn ang="0">
                    <a:pos x="0" y="408"/>
                  </a:cxn>
                  <a:cxn ang="0">
                    <a:pos x="20" y="11"/>
                  </a:cxn>
                  <a:cxn ang="0">
                    <a:pos x="20" y="11"/>
                  </a:cxn>
                </a:cxnLst>
                <a:rect l="0" t="0" r="r" b="b"/>
                <a:pathLst>
                  <a:path w="127" h="1387">
                    <a:moveTo>
                      <a:pt x="20" y="11"/>
                    </a:moveTo>
                    <a:lnTo>
                      <a:pt x="28" y="8"/>
                    </a:lnTo>
                    <a:lnTo>
                      <a:pt x="34" y="3"/>
                    </a:lnTo>
                    <a:lnTo>
                      <a:pt x="38" y="0"/>
                    </a:lnTo>
                    <a:lnTo>
                      <a:pt x="38" y="5"/>
                    </a:lnTo>
                    <a:lnTo>
                      <a:pt x="40" y="19"/>
                    </a:lnTo>
                    <a:lnTo>
                      <a:pt x="39" y="58"/>
                    </a:lnTo>
                    <a:lnTo>
                      <a:pt x="34" y="205"/>
                    </a:lnTo>
                    <a:lnTo>
                      <a:pt x="31" y="433"/>
                    </a:lnTo>
                    <a:lnTo>
                      <a:pt x="34" y="574"/>
                    </a:lnTo>
                    <a:lnTo>
                      <a:pt x="37" y="650"/>
                    </a:lnTo>
                    <a:lnTo>
                      <a:pt x="40" y="730"/>
                    </a:lnTo>
                    <a:lnTo>
                      <a:pt x="43" y="780"/>
                    </a:lnTo>
                    <a:lnTo>
                      <a:pt x="48" y="826"/>
                    </a:lnTo>
                    <a:lnTo>
                      <a:pt x="54" y="872"/>
                    </a:lnTo>
                    <a:lnTo>
                      <a:pt x="61" y="924"/>
                    </a:lnTo>
                    <a:lnTo>
                      <a:pt x="65" y="954"/>
                    </a:lnTo>
                    <a:lnTo>
                      <a:pt x="71" y="986"/>
                    </a:lnTo>
                    <a:lnTo>
                      <a:pt x="77" y="1022"/>
                    </a:lnTo>
                    <a:lnTo>
                      <a:pt x="83" y="1061"/>
                    </a:lnTo>
                    <a:lnTo>
                      <a:pt x="87" y="1083"/>
                    </a:lnTo>
                    <a:lnTo>
                      <a:pt x="91" y="1106"/>
                    </a:lnTo>
                    <a:lnTo>
                      <a:pt x="95" y="1130"/>
                    </a:lnTo>
                    <a:lnTo>
                      <a:pt x="98" y="1155"/>
                    </a:lnTo>
                    <a:lnTo>
                      <a:pt x="103" y="1182"/>
                    </a:lnTo>
                    <a:lnTo>
                      <a:pt x="108" y="1211"/>
                    </a:lnTo>
                    <a:lnTo>
                      <a:pt x="113" y="1241"/>
                    </a:lnTo>
                    <a:lnTo>
                      <a:pt x="118" y="1272"/>
                    </a:lnTo>
                    <a:lnTo>
                      <a:pt x="127" y="1355"/>
                    </a:lnTo>
                    <a:lnTo>
                      <a:pt x="79" y="1387"/>
                    </a:lnTo>
                    <a:lnTo>
                      <a:pt x="72" y="1333"/>
                    </a:lnTo>
                    <a:lnTo>
                      <a:pt x="65" y="1281"/>
                    </a:lnTo>
                    <a:lnTo>
                      <a:pt x="59" y="1232"/>
                    </a:lnTo>
                    <a:lnTo>
                      <a:pt x="54" y="1187"/>
                    </a:lnTo>
                    <a:lnTo>
                      <a:pt x="49" y="1144"/>
                    </a:lnTo>
                    <a:lnTo>
                      <a:pt x="44" y="1102"/>
                    </a:lnTo>
                    <a:lnTo>
                      <a:pt x="39" y="1064"/>
                    </a:lnTo>
                    <a:lnTo>
                      <a:pt x="36" y="1027"/>
                    </a:lnTo>
                    <a:lnTo>
                      <a:pt x="28" y="960"/>
                    </a:lnTo>
                    <a:lnTo>
                      <a:pt x="22" y="900"/>
                    </a:lnTo>
                    <a:lnTo>
                      <a:pt x="13" y="793"/>
                    </a:lnTo>
                    <a:lnTo>
                      <a:pt x="4" y="612"/>
                    </a:lnTo>
                    <a:lnTo>
                      <a:pt x="0" y="408"/>
                    </a:lnTo>
                    <a:lnTo>
                      <a:pt x="20" y="11"/>
                    </a:lnTo>
                    <a:lnTo>
                      <a:pt x="2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Freeform 66"/>
              <p:cNvSpPr>
                <a:spLocks/>
              </p:cNvSpPr>
              <p:nvPr/>
            </p:nvSpPr>
            <p:spPr bwMode="auto">
              <a:xfrm>
                <a:off x="4572000" y="3721100"/>
                <a:ext cx="157163" cy="2189163"/>
              </a:xfrm>
              <a:custGeom>
                <a:avLst/>
                <a:gdLst/>
                <a:ahLst/>
                <a:cxnLst>
                  <a:cxn ang="0">
                    <a:pos x="10" y="9"/>
                  </a:cxn>
                  <a:cxn ang="0">
                    <a:pos x="18" y="1"/>
                  </a:cxn>
                  <a:cxn ang="0">
                    <a:pos x="33" y="0"/>
                  </a:cxn>
                  <a:cxn ang="0">
                    <a:pos x="24" y="425"/>
                  </a:cxn>
                  <a:cxn ang="0">
                    <a:pos x="29" y="637"/>
                  </a:cxn>
                  <a:cxn ang="0">
                    <a:pos x="41" y="805"/>
                  </a:cxn>
                  <a:cxn ang="0">
                    <a:pos x="48" y="874"/>
                  </a:cxn>
                  <a:cxn ang="0">
                    <a:pos x="57" y="937"/>
                  </a:cxn>
                  <a:cxn ang="0">
                    <a:pos x="64" y="993"/>
                  </a:cxn>
                  <a:cxn ang="0">
                    <a:pos x="73" y="1043"/>
                  </a:cxn>
                  <a:cxn ang="0">
                    <a:pos x="80" y="1091"/>
                  </a:cxn>
                  <a:cxn ang="0">
                    <a:pos x="93" y="1178"/>
                  </a:cxn>
                  <a:cxn ang="0">
                    <a:pos x="97" y="1298"/>
                  </a:cxn>
                  <a:cxn ang="0">
                    <a:pos x="91" y="1325"/>
                  </a:cxn>
                  <a:cxn ang="0">
                    <a:pos x="81" y="1349"/>
                  </a:cxn>
                  <a:cxn ang="0">
                    <a:pos x="70" y="1366"/>
                  </a:cxn>
                  <a:cxn ang="0">
                    <a:pos x="61" y="1373"/>
                  </a:cxn>
                  <a:cxn ang="0">
                    <a:pos x="50" y="1379"/>
                  </a:cxn>
                  <a:cxn ang="0">
                    <a:pos x="36" y="1374"/>
                  </a:cxn>
                  <a:cxn ang="0">
                    <a:pos x="38" y="1343"/>
                  </a:cxn>
                  <a:cxn ang="0">
                    <a:pos x="45" y="1323"/>
                  </a:cxn>
                  <a:cxn ang="0">
                    <a:pos x="52" y="1317"/>
                  </a:cxn>
                  <a:cxn ang="0">
                    <a:pos x="63" y="1293"/>
                  </a:cxn>
                  <a:cxn ang="0">
                    <a:pos x="61" y="1214"/>
                  </a:cxn>
                  <a:cxn ang="0">
                    <a:pos x="52" y="1119"/>
                  </a:cxn>
                  <a:cxn ang="0">
                    <a:pos x="42" y="1036"/>
                  </a:cxn>
                  <a:cxn ang="0">
                    <a:pos x="34" y="959"/>
                  </a:cxn>
                  <a:cxn ang="0">
                    <a:pos x="22" y="856"/>
                  </a:cxn>
                  <a:cxn ang="0">
                    <a:pos x="12" y="732"/>
                  </a:cxn>
                  <a:cxn ang="0">
                    <a:pos x="1" y="545"/>
                  </a:cxn>
                  <a:cxn ang="0">
                    <a:pos x="2" y="232"/>
                  </a:cxn>
                  <a:cxn ang="0">
                    <a:pos x="9" y="17"/>
                  </a:cxn>
                </a:cxnLst>
                <a:rect l="0" t="0" r="r" b="b"/>
                <a:pathLst>
                  <a:path w="99" h="1379">
                    <a:moveTo>
                      <a:pt x="9" y="17"/>
                    </a:moveTo>
                    <a:lnTo>
                      <a:pt x="10" y="9"/>
                    </a:lnTo>
                    <a:lnTo>
                      <a:pt x="14" y="4"/>
                    </a:lnTo>
                    <a:lnTo>
                      <a:pt x="18" y="1"/>
                    </a:lnTo>
                    <a:lnTo>
                      <a:pt x="21" y="0"/>
                    </a:lnTo>
                    <a:lnTo>
                      <a:pt x="33" y="0"/>
                    </a:lnTo>
                    <a:lnTo>
                      <a:pt x="24" y="298"/>
                    </a:lnTo>
                    <a:lnTo>
                      <a:pt x="24" y="425"/>
                    </a:lnTo>
                    <a:lnTo>
                      <a:pt x="26" y="538"/>
                    </a:lnTo>
                    <a:lnTo>
                      <a:pt x="29" y="637"/>
                    </a:lnTo>
                    <a:lnTo>
                      <a:pt x="35" y="726"/>
                    </a:lnTo>
                    <a:lnTo>
                      <a:pt x="41" y="805"/>
                    </a:lnTo>
                    <a:lnTo>
                      <a:pt x="44" y="841"/>
                    </a:lnTo>
                    <a:lnTo>
                      <a:pt x="48" y="874"/>
                    </a:lnTo>
                    <a:lnTo>
                      <a:pt x="52" y="906"/>
                    </a:lnTo>
                    <a:lnTo>
                      <a:pt x="57" y="937"/>
                    </a:lnTo>
                    <a:lnTo>
                      <a:pt x="60" y="965"/>
                    </a:lnTo>
                    <a:lnTo>
                      <a:pt x="64" y="993"/>
                    </a:lnTo>
                    <a:lnTo>
                      <a:pt x="68" y="1019"/>
                    </a:lnTo>
                    <a:lnTo>
                      <a:pt x="73" y="1043"/>
                    </a:lnTo>
                    <a:lnTo>
                      <a:pt x="77" y="1067"/>
                    </a:lnTo>
                    <a:lnTo>
                      <a:pt x="80" y="1091"/>
                    </a:lnTo>
                    <a:lnTo>
                      <a:pt x="87" y="1136"/>
                    </a:lnTo>
                    <a:lnTo>
                      <a:pt x="93" y="1178"/>
                    </a:lnTo>
                    <a:lnTo>
                      <a:pt x="99" y="1265"/>
                    </a:lnTo>
                    <a:lnTo>
                      <a:pt x="97" y="1298"/>
                    </a:lnTo>
                    <a:lnTo>
                      <a:pt x="94" y="1316"/>
                    </a:lnTo>
                    <a:lnTo>
                      <a:pt x="91" y="1325"/>
                    </a:lnTo>
                    <a:lnTo>
                      <a:pt x="88" y="1333"/>
                    </a:lnTo>
                    <a:lnTo>
                      <a:pt x="81" y="1349"/>
                    </a:lnTo>
                    <a:lnTo>
                      <a:pt x="72" y="1363"/>
                    </a:lnTo>
                    <a:lnTo>
                      <a:pt x="70" y="1366"/>
                    </a:lnTo>
                    <a:lnTo>
                      <a:pt x="67" y="1369"/>
                    </a:lnTo>
                    <a:lnTo>
                      <a:pt x="61" y="1373"/>
                    </a:lnTo>
                    <a:lnTo>
                      <a:pt x="56" y="1376"/>
                    </a:lnTo>
                    <a:lnTo>
                      <a:pt x="50" y="1379"/>
                    </a:lnTo>
                    <a:lnTo>
                      <a:pt x="40" y="1379"/>
                    </a:lnTo>
                    <a:lnTo>
                      <a:pt x="36" y="1374"/>
                    </a:lnTo>
                    <a:lnTo>
                      <a:pt x="36" y="1354"/>
                    </a:lnTo>
                    <a:lnTo>
                      <a:pt x="38" y="1343"/>
                    </a:lnTo>
                    <a:lnTo>
                      <a:pt x="41" y="1332"/>
                    </a:lnTo>
                    <a:lnTo>
                      <a:pt x="45" y="1323"/>
                    </a:lnTo>
                    <a:lnTo>
                      <a:pt x="48" y="1320"/>
                    </a:lnTo>
                    <a:lnTo>
                      <a:pt x="52" y="1317"/>
                    </a:lnTo>
                    <a:lnTo>
                      <a:pt x="56" y="1311"/>
                    </a:lnTo>
                    <a:lnTo>
                      <a:pt x="63" y="1293"/>
                    </a:lnTo>
                    <a:lnTo>
                      <a:pt x="67" y="1265"/>
                    </a:lnTo>
                    <a:lnTo>
                      <a:pt x="61" y="1214"/>
                    </a:lnTo>
                    <a:lnTo>
                      <a:pt x="57" y="1166"/>
                    </a:lnTo>
                    <a:lnTo>
                      <a:pt x="52" y="1119"/>
                    </a:lnTo>
                    <a:lnTo>
                      <a:pt x="47" y="1077"/>
                    </a:lnTo>
                    <a:lnTo>
                      <a:pt x="42" y="1036"/>
                    </a:lnTo>
                    <a:lnTo>
                      <a:pt x="37" y="997"/>
                    </a:lnTo>
                    <a:lnTo>
                      <a:pt x="34" y="959"/>
                    </a:lnTo>
                    <a:lnTo>
                      <a:pt x="30" y="924"/>
                    </a:lnTo>
                    <a:lnTo>
                      <a:pt x="22" y="856"/>
                    </a:lnTo>
                    <a:lnTo>
                      <a:pt x="17" y="792"/>
                    </a:lnTo>
                    <a:lnTo>
                      <a:pt x="12" y="732"/>
                    </a:lnTo>
                    <a:lnTo>
                      <a:pt x="7" y="671"/>
                    </a:lnTo>
                    <a:lnTo>
                      <a:pt x="1" y="545"/>
                    </a:lnTo>
                    <a:lnTo>
                      <a:pt x="0" y="404"/>
                    </a:lnTo>
                    <a:lnTo>
                      <a:pt x="2" y="232"/>
                    </a:lnTo>
                    <a:lnTo>
                      <a:pt x="5" y="130"/>
                    </a:lnTo>
                    <a:lnTo>
                      <a:pt x="9" y="17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Freeform 67"/>
              <p:cNvSpPr>
                <a:spLocks/>
              </p:cNvSpPr>
              <p:nvPr/>
            </p:nvSpPr>
            <p:spPr bwMode="auto">
              <a:xfrm>
                <a:off x="4640263" y="3951288"/>
                <a:ext cx="158750" cy="793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00" y="10"/>
                  </a:cxn>
                  <a:cxn ang="0">
                    <a:pos x="98" y="50"/>
                  </a:cxn>
                  <a:cxn ang="0">
                    <a:pos x="0" y="39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00" h="50">
                    <a:moveTo>
                      <a:pt x="2" y="0"/>
                    </a:moveTo>
                    <a:lnTo>
                      <a:pt x="100" y="10"/>
                    </a:lnTo>
                    <a:lnTo>
                      <a:pt x="98" y="50"/>
                    </a:lnTo>
                    <a:lnTo>
                      <a:pt x="0" y="39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Freeform 68"/>
              <p:cNvSpPr>
                <a:spLocks/>
              </p:cNvSpPr>
              <p:nvPr/>
            </p:nvSpPr>
            <p:spPr bwMode="auto">
              <a:xfrm>
                <a:off x="4976813" y="3983038"/>
                <a:ext cx="220663" cy="698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9" y="5"/>
                  </a:cxn>
                  <a:cxn ang="0">
                    <a:pos x="138" y="22"/>
                  </a:cxn>
                  <a:cxn ang="0">
                    <a:pos x="134" y="35"/>
                  </a:cxn>
                  <a:cxn ang="0">
                    <a:pos x="128" y="44"/>
                  </a:cxn>
                  <a:cxn ang="0">
                    <a:pos x="0" y="3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39" h="44">
                    <a:moveTo>
                      <a:pt x="0" y="0"/>
                    </a:moveTo>
                    <a:lnTo>
                      <a:pt x="139" y="5"/>
                    </a:lnTo>
                    <a:lnTo>
                      <a:pt x="138" y="22"/>
                    </a:lnTo>
                    <a:lnTo>
                      <a:pt x="134" y="35"/>
                    </a:lnTo>
                    <a:lnTo>
                      <a:pt x="128" y="44"/>
                    </a:lnTo>
                    <a:lnTo>
                      <a:pt x="0" y="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Freeform 69"/>
              <p:cNvSpPr>
                <a:spLocks/>
              </p:cNvSpPr>
              <p:nvPr/>
            </p:nvSpPr>
            <p:spPr bwMode="auto">
              <a:xfrm>
                <a:off x="4667250" y="4262438"/>
                <a:ext cx="254000" cy="153988"/>
              </a:xfrm>
              <a:custGeom>
                <a:avLst/>
                <a:gdLst/>
                <a:ahLst/>
                <a:cxnLst>
                  <a:cxn ang="0">
                    <a:pos x="70" y="97"/>
                  </a:cxn>
                  <a:cxn ang="0">
                    <a:pos x="96" y="95"/>
                  </a:cxn>
                  <a:cxn ang="0">
                    <a:pos x="124" y="84"/>
                  </a:cxn>
                  <a:cxn ang="0">
                    <a:pos x="131" y="79"/>
                  </a:cxn>
                  <a:cxn ang="0">
                    <a:pos x="137" y="74"/>
                  </a:cxn>
                  <a:cxn ang="0">
                    <a:pos x="143" y="67"/>
                  </a:cxn>
                  <a:cxn ang="0">
                    <a:pos x="149" y="61"/>
                  </a:cxn>
                  <a:cxn ang="0">
                    <a:pos x="156" y="44"/>
                  </a:cxn>
                  <a:cxn ang="0">
                    <a:pos x="160" y="23"/>
                  </a:cxn>
                  <a:cxn ang="0">
                    <a:pos x="152" y="29"/>
                  </a:cxn>
                  <a:cxn ang="0">
                    <a:pos x="147" y="33"/>
                  </a:cxn>
                  <a:cxn ang="0">
                    <a:pos x="141" y="36"/>
                  </a:cxn>
                  <a:cxn ang="0">
                    <a:pos x="135" y="39"/>
                  </a:cxn>
                  <a:cxn ang="0">
                    <a:pos x="127" y="41"/>
                  </a:cxn>
                  <a:cxn ang="0">
                    <a:pos x="110" y="38"/>
                  </a:cxn>
                  <a:cxn ang="0">
                    <a:pos x="105" y="34"/>
                  </a:cxn>
                  <a:cxn ang="0">
                    <a:pos x="99" y="30"/>
                  </a:cxn>
                  <a:cxn ang="0">
                    <a:pos x="94" y="27"/>
                  </a:cxn>
                  <a:cxn ang="0">
                    <a:pos x="86" y="25"/>
                  </a:cxn>
                  <a:cxn ang="0">
                    <a:pos x="66" y="23"/>
                  </a:cxn>
                  <a:cxn ang="0">
                    <a:pos x="36" y="28"/>
                  </a:cxn>
                  <a:cxn ang="0">
                    <a:pos x="15" y="20"/>
                  </a:cxn>
                  <a:cxn ang="0">
                    <a:pos x="1" y="0"/>
                  </a:cxn>
                  <a:cxn ang="0">
                    <a:pos x="0" y="24"/>
                  </a:cxn>
                  <a:cxn ang="0">
                    <a:pos x="4" y="39"/>
                  </a:cxn>
                  <a:cxn ang="0">
                    <a:pos x="7" y="47"/>
                  </a:cxn>
                  <a:cxn ang="0">
                    <a:pos x="11" y="55"/>
                  </a:cxn>
                  <a:cxn ang="0">
                    <a:pos x="20" y="70"/>
                  </a:cxn>
                  <a:cxn ang="0">
                    <a:pos x="23" y="74"/>
                  </a:cxn>
                  <a:cxn ang="0">
                    <a:pos x="27" y="77"/>
                  </a:cxn>
                  <a:cxn ang="0">
                    <a:pos x="30" y="80"/>
                  </a:cxn>
                  <a:cxn ang="0">
                    <a:pos x="34" y="83"/>
                  </a:cxn>
                  <a:cxn ang="0">
                    <a:pos x="41" y="88"/>
                  </a:cxn>
                  <a:cxn ang="0">
                    <a:pos x="50" y="92"/>
                  </a:cxn>
                  <a:cxn ang="0">
                    <a:pos x="59" y="95"/>
                  </a:cxn>
                  <a:cxn ang="0">
                    <a:pos x="70" y="97"/>
                  </a:cxn>
                  <a:cxn ang="0">
                    <a:pos x="70" y="97"/>
                  </a:cxn>
                </a:cxnLst>
                <a:rect l="0" t="0" r="r" b="b"/>
                <a:pathLst>
                  <a:path w="160" h="97">
                    <a:moveTo>
                      <a:pt x="70" y="97"/>
                    </a:moveTo>
                    <a:lnTo>
                      <a:pt x="96" y="95"/>
                    </a:lnTo>
                    <a:lnTo>
                      <a:pt x="124" y="84"/>
                    </a:lnTo>
                    <a:lnTo>
                      <a:pt x="131" y="79"/>
                    </a:lnTo>
                    <a:lnTo>
                      <a:pt x="137" y="74"/>
                    </a:lnTo>
                    <a:lnTo>
                      <a:pt x="143" y="67"/>
                    </a:lnTo>
                    <a:lnTo>
                      <a:pt x="149" y="61"/>
                    </a:lnTo>
                    <a:lnTo>
                      <a:pt x="156" y="44"/>
                    </a:lnTo>
                    <a:lnTo>
                      <a:pt x="160" y="23"/>
                    </a:lnTo>
                    <a:lnTo>
                      <a:pt x="152" y="29"/>
                    </a:lnTo>
                    <a:lnTo>
                      <a:pt x="147" y="33"/>
                    </a:lnTo>
                    <a:lnTo>
                      <a:pt x="141" y="36"/>
                    </a:lnTo>
                    <a:lnTo>
                      <a:pt x="135" y="39"/>
                    </a:lnTo>
                    <a:lnTo>
                      <a:pt x="127" y="41"/>
                    </a:lnTo>
                    <a:lnTo>
                      <a:pt x="110" y="38"/>
                    </a:lnTo>
                    <a:lnTo>
                      <a:pt x="105" y="34"/>
                    </a:lnTo>
                    <a:lnTo>
                      <a:pt x="99" y="30"/>
                    </a:lnTo>
                    <a:lnTo>
                      <a:pt x="94" y="27"/>
                    </a:lnTo>
                    <a:lnTo>
                      <a:pt x="86" y="25"/>
                    </a:lnTo>
                    <a:lnTo>
                      <a:pt x="66" y="23"/>
                    </a:lnTo>
                    <a:lnTo>
                      <a:pt x="36" y="28"/>
                    </a:lnTo>
                    <a:lnTo>
                      <a:pt x="15" y="20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4" y="39"/>
                    </a:lnTo>
                    <a:lnTo>
                      <a:pt x="7" y="47"/>
                    </a:lnTo>
                    <a:lnTo>
                      <a:pt x="11" y="55"/>
                    </a:lnTo>
                    <a:lnTo>
                      <a:pt x="20" y="70"/>
                    </a:lnTo>
                    <a:lnTo>
                      <a:pt x="23" y="74"/>
                    </a:lnTo>
                    <a:lnTo>
                      <a:pt x="27" y="77"/>
                    </a:lnTo>
                    <a:lnTo>
                      <a:pt x="30" y="80"/>
                    </a:lnTo>
                    <a:lnTo>
                      <a:pt x="34" y="83"/>
                    </a:lnTo>
                    <a:lnTo>
                      <a:pt x="41" y="88"/>
                    </a:lnTo>
                    <a:lnTo>
                      <a:pt x="50" y="92"/>
                    </a:lnTo>
                    <a:lnTo>
                      <a:pt x="59" y="95"/>
                    </a:lnTo>
                    <a:lnTo>
                      <a:pt x="70" y="97"/>
                    </a:lnTo>
                    <a:lnTo>
                      <a:pt x="70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Freeform 70"/>
              <p:cNvSpPr>
                <a:spLocks/>
              </p:cNvSpPr>
              <p:nvPr/>
            </p:nvSpPr>
            <p:spPr bwMode="auto">
              <a:xfrm>
                <a:off x="4973638" y="4279900"/>
                <a:ext cx="223838" cy="1460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6"/>
                  </a:cxn>
                  <a:cxn ang="0">
                    <a:pos x="1" y="39"/>
                  </a:cxn>
                  <a:cxn ang="0">
                    <a:pos x="4" y="52"/>
                  </a:cxn>
                  <a:cxn ang="0">
                    <a:pos x="12" y="63"/>
                  </a:cxn>
                  <a:cxn ang="0">
                    <a:pos x="17" y="69"/>
                  </a:cxn>
                  <a:cxn ang="0">
                    <a:pos x="23" y="73"/>
                  </a:cxn>
                  <a:cxn ang="0">
                    <a:pos x="32" y="79"/>
                  </a:cxn>
                  <a:cxn ang="0">
                    <a:pos x="41" y="83"/>
                  </a:cxn>
                  <a:cxn ang="0">
                    <a:pos x="53" y="88"/>
                  </a:cxn>
                  <a:cxn ang="0">
                    <a:pos x="66" y="92"/>
                  </a:cxn>
                  <a:cxn ang="0">
                    <a:pos x="85" y="91"/>
                  </a:cxn>
                  <a:cxn ang="0">
                    <a:pos x="101" y="86"/>
                  </a:cxn>
                  <a:cxn ang="0">
                    <a:pos x="116" y="78"/>
                  </a:cxn>
                  <a:cxn ang="0">
                    <a:pos x="122" y="74"/>
                  </a:cxn>
                  <a:cxn ang="0">
                    <a:pos x="127" y="69"/>
                  </a:cxn>
                  <a:cxn ang="0">
                    <a:pos x="141" y="46"/>
                  </a:cxn>
                  <a:cxn ang="0">
                    <a:pos x="141" y="21"/>
                  </a:cxn>
                  <a:cxn ang="0">
                    <a:pos x="138" y="26"/>
                  </a:cxn>
                  <a:cxn ang="0">
                    <a:pos x="131" y="33"/>
                  </a:cxn>
                  <a:cxn ang="0">
                    <a:pos x="126" y="35"/>
                  </a:cxn>
                  <a:cxn ang="0">
                    <a:pos x="121" y="37"/>
                  </a:cxn>
                  <a:cxn ang="0">
                    <a:pos x="110" y="34"/>
                  </a:cxn>
                  <a:cxn ang="0">
                    <a:pos x="102" y="28"/>
                  </a:cxn>
                  <a:cxn ang="0">
                    <a:pos x="95" y="24"/>
                  </a:cxn>
                  <a:cxn ang="0">
                    <a:pos x="88" y="21"/>
                  </a:cxn>
                  <a:cxn ang="0">
                    <a:pos x="82" y="19"/>
                  </a:cxn>
                  <a:cxn ang="0">
                    <a:pos x="61" y="19"/>
                  </a:cxn>
                  <a:cxn ang="0">
                    <a:pos x="45" y="24"/>
                  </a:cxn>
                  <a:cxn ang="0">
                    <a:pos x="37" y="27"/>
                  </a:cxn>
                  <a:cxn ang="0">
                    <a:pos x="29" y="28"/>
                  </a:cxn>
                  <a:cxn ang="0">
                    <a:pos x="21" y="25"/>
                  </a:cxn>
                  <a:cxn ang="0">
                    <a:pos x="15" y="17"/>
                  </a:cxn>
                  <a:cxn ang="0">
                    <a:pos x="8" y="8"/>
                  </a:cxn>
                  <a:cxn ang="0">
                    <a:pos x="5" y="4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41" h="92">
                    <a:moveTo>
                      <a:pt x="2" y="0"/>
                    </a:moveTo>
                    <a:lnTo>
                      <a:pt x="0" y="26"/>
                    </a:lnTo>
                    <a:lnTo>
                      <a:pt x="1" y="39"/>
                    </a:lnTo>
                    <a:lnTo>
                      <a:pt x="4" y="52"/>
                    </a:lnTo>
                    <a:lnTo>
                      <a:pt x="12" y="63"/>
                    </a:lnTo>
                    <a:lnTo>
                      <a:pt x="17" y="69"/>
                    </a:lnTo>
                    <a:lnTo>
                      <a:pt x="23" y="73"/>
                    </a:lnTo>
                    <a:lnTo>
                      <a:pt x="32" y="79"/>
                    </a:lnTo>
                    <a:lnTo>
                      <a:pt x="41" y="83"/>
                    </a:lnTo>
                    <a:lnTo>
                      <a:pt x="53" y="88"/>
                    </a:lnTo>
                    <a:lnTo>
                      <a:pt x="66" y="92"/>
                    </a:lnTo>
                    <a:lnTo>
                      <a:pt x="85" y="91"/>
                    </a:lnTo>
                    <a:lnTo>
                      <a:pt x="101" y="86"/>
                    </a:lnTo>
                    <a:lnTo>
                      <a:pt x="116" y="78"/>
                    </a:lnTo>
                    <a:lnTo>
                      <a:pt x="122" y="74"/>
                    </a:lnTo>
                    <a:lnTo>
                      <a:pt x="127" y="69"/>
                    </a:lnTo>
                    <a:lnTo>
                      <a:pt x="141" y="46"/>
                    </a:lnTo>
                    <a:lnTo>
                      <a:pt x="141" y="21"/>
                    </a:lnTo>
                    <a:lnTo>
                      <a:pt x="138" y="26"/>
                    </a:lnTo>
                    <a:lnTo>
                      <a:pt x="131" y="33"/>
                    </a:lnTo>
                    <a:lnTo>
                      <a:pt x="126" y="35"/>
                    </a:lnTo>
                    <a:lnTo>
                      <a:pt x="121" y="37"/>
                    </a:lnTo>
                    <a:lnTo>
                      <a:pt x="110" y="34"/>
                    </a:lnTo>
                    <a:lnTo>
                      <a:pt x="102" y="28"/>
                    </a:lnTo>
                    <a:lnTo>
                      <a:pt x="95" y="24"/>
                    </a:lnTo>
                    <a:lnTo>
                      <a:pt x="88" y="21"/>
                    </a:lnTo>
                    <a:lnTo>
                      <a:pt x="82" y="19"/>
                    </a:lnTo>
                    <a:lnTo>
                      <a:pt x="61" y="19"/>
                    </a:lnTo>
                    <a:lnTo>
                      <a:pt x="45" y="24"/>
                    </a:lnTo>
                    <a:lnTo>
                      <a:pt x="37" y="27"/>
                    </a:lnTo>
                    <a:lnTo>
                      <a:pt x="29" y="28"/>
                    </a:lnTo>
                    <a:lnTo>
                      <a:pt x="21" y="25"/>
                    </a:lnTo>
                    <a:lnTo>
                      <a:pt x="15" y="17"/>
                    </a:lnTo>
                    <a:lnTo>
                      <a:pt x="8" y="8"/>
                    </a:lnTo>
                    <a:lnTo>
                      <a:pt x="5" y="4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Freeform 71"/>
              <p:cNvSpPr>
                <a:spLocks/>
              </p:cNvSpPr>
              <p:nvPr/>
            </p:nvSpPr>
            <p:spPr bwMode="auto">
              <a:xfrm>
                <a:off x="4662488" y="4606925"/>
                <a:ext cx="214313" cy="1206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"/>
                  </a:cxn>
                  <a:cxn ang="0">
                    <a:pos x="4" y="40"/>
                  </a:cxn>
                  <a:cxn ang="0">
                    <a:pos x="10" y="53"/>
                  </a:cxn>
                  <a:cxn ang="0">
                    <a:pos x="15" y="59"/>
                  </a:cxn>
                  <a:cxn ang="0">
                    <a:pos x="20" y="63"/>
                  </a:cxn>
                  <a:cxn ang="0">
                    <a:pos x="26" y="68"/>
                  </a:cxn>
                  <a:cxn ang="0">
                    <a:pos x="34" y="72"/>
                  </a:cxn>
                  <a:cxn ang="0">
                    <a:pos x="42" y="75"/>
                  </a:cxn>
                  <a:cxn ang="0">
                    <a:pos x="52" y="76"/>
                  </a:cxn>
                  <a:cxn ang="0">
                    <a:pos x="73" y="75"/>
                  </a:cxn>
                  <a:cxn ang="0">
                    <a:pos x="90" y="71"/>
                  </a:cxn>
                  <a:cxn ang="0">
                    <a:pos x="105" y="63"/>
                  </a:cxn>
                  <a:cxn ang="0">
                    <a:pos x="112" y="59"/>
                  </a:cxn>
                  <a:cxn ang="0">
                    <a:pos x="117" y="54"/>
                  </a:cxn>
                  <a:cxn ang="0">
                    <a:pos x="133" y="30"/>
                  </a:cxn>
                  <a:cxn ang="0">
                    <a:pos x="135" y="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35" h="76">
                    <a:moveTo>
                      <a:pt x="0" y="0"/>
                    </a:moveTo>
                    <a:lnTo>
                      <a:pt x="0" y="16"/>
                    </a:lnTo>
                    <a:lnTo>
                      <a:pt x="4" y="40"/>
                    </a:lnTo>
                    <a:lnTo>
                      <a:pt x="10" y="53"/>
                    </a:lnTo>
                    <a:lnTo>
                      <a:pt x="15" y="59"/>
                    </a:lnTo>
                    <a:lnTo>
                      <a:pt x="20" y="63"/>
                    </a:lnTo>
                    <a:lnTo>
                      <a:pt x="26" y="68"/>
                    </a:lnTo>
                    <a:lnTo>
                      <a:pt x="34" y="72"/>
                    </a:lnTo>
                    <a:lnTo>
                      <a:pt x="42" y="75"/>
                    </a:lnTo>
                    <a:lnTo>
                      <a:pt x="52" y="76"/>
                    </a:lnTo>
                    <a:lnTo>
                      <a:pt x="73" y="75"/>
                    </a:lnTo>
                    <a:lnTo>
                      <a:pt x="90" y="71"/>
                    </a:lnTo>
                    <a:lnTo>
                      <a:pt x="105" y="63"/>
                    </a:lnTo>
                    <a:lnTo>
                      <a:pt x="112" y="59"/>
                    </a:lnTo>
                    <a:lnTo>
                      <a:pt x="117" y="54"/>
                    </a:lnTo>
                    <a:lnTo>
                      <a:pt x="133" y="30"/>
                    </a:lnTo>
                    <a:lnTo>
                      <a:pt x="135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Freeform 72"/>
              <p:cNvSpPr>
                <a:spLocks/>
              </p:cNvSpPr>
              <p:nvPr/>
            </p:nvSpPr>
            <p:spPr bwMode="auto">
              <a:xfrm>
                <a:off x="4711700" y="4984750"/>
                <a:ext cx="144463" cy="57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7"/>
                  </a:cxn>
                  <a:cxn ang="0">
                    <a:pos x="9" y="24"/>
                  </a:cxn>
                  <a:cxn ang="0">
                    <a:pos x="12" y="27"/>
                  </a:cxn>
                  <a:cxn ang="0">
                    <a:pos x="17" y="30"/>
                  </a:cxn>
                  <a:cxn ang="0">
                    <a:pos x="28" y="34"/>
                  </a:cxn>
                  <a:cxn ang="0">
                    <a:pos x="44" y="36"/>
                  </a:cxn>
                  <a:cxn ang="0">
                    <a:pos x="81" y="24"/>
                  </a:cxn>
                  <a:cxn ang="0">
                    <a:pos x="86" y="15"/>
                  </a:cxn>
                  <a:cxn ang="0">
                    <a:pos x="91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1" h="36">
                    <a:moveTo>
                      <a:pt x="0" y="0"/>
                    </a:moveTo>
                    <a:lnTo>
                      <a:pt x="5" y="17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7" y="30"/>
                    </a:lnTo>
                    <a:lnTo>
                      <a:pt x="28" y="34"/>
                    </a:lnTo>
                    <a:lnTo>
                      <a:pt x="44" y="36"/>
                    </a:lnTo>
                    <a:lnTo>
                      <a:pt x="81" y="24"/>
                    </a:lnTo>
                    <a:lnTo>
                      <a:pt x="86" y="15"/>
                    </a:lnTo>
                    <a:lnTo>
                      <a:pt x="91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Freeform 73"/>
              <p:cNvSpPr>
                <a:spLocks/>
              </p:cNvSpPr>
              <p:nvPr/>
            </p:nvSpPr>
            <p:spPr bwMode="auto">
              <a:xfrm>
                <a:off x="4894263" y="4987925"/>
                <a:ext cx="134938" cy="666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6"/>
                  </a:cxn>
                  <a:cxn ang="0">
                    <a:pos x="6" y="17"/>
                  </a:cxn>
                  <a:cxn ang="0">
                    <a:pos x="15" y="31"/>
                  </a:cxn>
                  <a:cxn ang="0">
                    <a:pos x="19" y="33"/>
                  </a:cxn>
                  <a:cxn ang="0">
                    <a:pos x="23" y="35"/>
                  </a:cxn>
                  <a:cxn ang="0">
                    <a:pos x="32" y="39"/>
                  </a:cxn>
                  <a:cxn ang="0">
                    <a:pos x="35" y="40"/>
                  </a:cxn>
                  <a:cxn ang="0">
                    <a:pos x="44" y="42"/>
                  </a:cxn>
                  <a:cxn ang="0">
                    <a:pos x="56" y="40"/>
                  </a:cxn>
                  <a:cxn ang="0">
                    <a:pos x="70" y="31"/>
                  </a:cxn>
                  <a:cxn ang="0">
                    <a:pos x="71" y="30"/>
                  </a:cxn>
                  <a:cxn ang="0">
                    <a:pos x="76" y="25"/>
                  </a:cxn>
                  <a:cxn ang="0">
                    <a:pos x="85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5" h="42">
                    <a:moveTo>
                      <a:pt x="0" y="0"/>
                    </a:moveTo>
                    <a:lnTo>
                      <a:pt x="1" y="6"/>
                    </a:lnTo>
                    <a:lnTo>
                      <a:pt x="6" y="17"/>
                    </a:lnTo>
                    <a:lnTo>
                      <a:pt x="15" y="31"/>
                    </a:lnTo>
                    <a:lnTo>
                      <a:pt x="19" y="33"/>
                    </a:lnTo>
                    <a:lnTo>
                      <a:pt x="23" y="35"/>
                    </a:lnTo>
                    <a:lnTo>
                      <a:pt x="32" y="39"/>
                    </a:lnTo>
                    <a:lnTo>
                      <a:pt x="35" y="40"/>
                    </a:lnTo>
                    <a:lnTo>
                      <a:pt x="44" y="42"/>
                    </a:lnTo>
                    <a:lnTo>
                      <a:pt x="56" y="40"/>
                    </a:lnTo>
                    <a:lnTo>
                      <a:pt x="70" y="31"/>
                    </a:lnTo>
                    <a:lnTo>
                      <a:pt x="71" y="30"/>
                    </a:lnTo>
                    <a:lnTo>
                      <a:pt x="76" y="25"/>
                    </a:lnTo>
                    <a:lnTo>
                      <a:pt x="85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Freeform 74"/>
              <p:cNvSpPr>
                <a:spLocks/>
              </p:cNvSpPr>
              <p:nvPr/>
            </p:nvSpPr>
            <p:spPr bwMode="auto">
              <a:xfrm>
                <a:off x="5062538" y="5006975"/>
                <a:ext cx="123825" cy="57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4"/>
                  </a:cxn>
                  <a:cxn ang="0">
                    <a:pos x="5" y="16"/>
                  </a:cxn>
                  <a:cxn ang="0">
                    <a:pos x="13" y="26"/>
                  </a:cxn>
                  <a:cxn ang="0">
                    <a:pos x="19" y="31"/>
                  </a:cxn>
                  <a:cxn ang="0">
                    <a:pos x="26" y="34"/>
                  </a:cxn>
                  <a:cxn ang="0">
                    <a:pos x="40" y="36"/>
                  </a:cxn>
                  <a:cxn ang="0">
                    <a:pos x="51" y="34"/>
                  </a:cxn>
                  <a:cxn ang="0">
                    <a:pos x="62" y="28"/>
                  </a:cxn>
                  <a:cxn ang="0">
                    <a:pos x="69" y="18"/>
                  </a:cxn>
                  <a:cxn ang="0">
                    <a:pos x="78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8" h="36">
                    <a:moveTo>
                      <a:pt x="0" y="0"/>
                    </a:moveTo>
                    <a:lnTo>
                      <a:pt x="1" y="4"/>
                    </a:lnTo>
                    <a:lnTo>
                      <a:pt x="5" y="16"/>
                    </a:lnTo>
                    <a:lnTo>
                      <a:pt x="13" y="26"/>
                    </a:lnTo>
                    <a:lnTo>
                      <a:pt x="19" y="31"/>
                    </a:lnTo>
                    <a:lnTo>
                      <a:pt x="26" y="34"/>
                    </a:lnTo>
                    <a:lnTo>
                      <a:pt x="40" y="36"/>
                    </a:lnTo>
                    <a:lnTo>
                      <a:pt x="51" y="34"/>
                    </a:lnTo>
                    <a:lnTo>
                      <a:pt x="62" y="28"/>
                    </a:lnTo>
                    <a:lnTo>
                      <a:pt x="69" y="18"/>
                    </a:lnTo>
                    <a:lnTo>
                      <a:pt x="78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Freeform 75"/>
              <p:cNvSpPr>
                <a:spLocks/>
              </p:cNvSpPr>
              <p:nvPr/>
            </p:nvSpPr>
            <p:spPr bwMode="auto">
              <a:xfrm>
                <a:off x="4714875" y="5184775"/>
                <a:ext cx="150813" cy="682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7"/>
                  </a:cxn>
                  <a:cxn ang="0">
                    <a:pos x="11" y="28"/>
                  </a:cxn>
                  <a:cxn ang="0">
                    <a:pos x="15" y="32"/>
                  </a:cxn>
                  <a:cxn ang="0">
                    <a:pos x="19" y="36"/>
                  </a:cxn>
                  <a:cxn ang="0">
                    <a:pos x="24" y="39"/>
                  </a:cxn>
                  <a:cxn ang="0">
                    <a:pos x="27" y="40"/>
                  </a:cxn>
                  <a:cxn ang="0">
                    <a:pos x="32" y="42"/>
                  </a:cxn>
                  <a:cxn ang="0">
                    <a:pos x="46" y="43"/>
                  </a:cxn>
                  <a:cxn ang="0">
                    <a:pos x="62" y="42"/>
                  </a:cxn>
                  <a:cxn ang="0">
                    <a:pos x="77" y="33"/>
                  </a:cxn>
                  <a:cxn ang="0">
                    <a:pos x="95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5" h="43">
                    <a:moveTo>
                      <a:pt x="0" y="0"/>
                    </a:moveTo>
                    <a:lnTo>
                      <a:pt x="4" y="17"/>
                    </a:lnTo>
                    <a:lnTo>
                      <a:pt x="11" y="28"/>
                    </a:lnTo>
                    <a:lnTo>
                      <a:pt x="15" y="32"/>
                    </a:lnTo>
                    <a:lnTo>
                      <a:pt x="19" y="36"/>
                    </a:lnTo>
                    <a:lnTo>
                      <a:pt x="24" y="39"/>
                    </a:lnTo>
                    <a:lnTo>
                      <a:pt x="27" y="40"/>
                    </a:lnTo>
                    <a:lnTo>
                      <a:pt x="32" y="42"/>
                    </a:lnTo>
                    <a:lnTo>
                      <a:pt x="46" y="43"/>
                    </a:lnTo>
                    <a:lnTo>
                      <a:pt x="62" y="42"/>
                    </a:lnTo>
                    <a:lnTo>
                      <a:pt x="77" y="33"/>
                    </a:lnTo>
                    <a:lnTo>
                      <a:pt x="95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Freeform 76"/>
              <p:cNvSpPr>
                <a:spLocks/>
              </p:cNvSpPr>
              <p:nvPr/>
            </p:nvSpPr>
            <p:spPr bwMode="auto">
              <a:xfrm>
                <a:off x="4895850" y="5176838"/>
                <a:ext cx="155575" cy="762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8" y="0"/>
                  </a:cxn>
                  <a:cxn ang="0">
                    <a:pos x="98" y="2"/>
                  </a:cxn>
                  <a:cxn ang="0">
                    <a:pos x="98" y="9"/>
                  </a:cxn>
                  <a:cxn ang="0">
                    <a:pos x="95" y="18"/>
                  </a:cxn>
                  <a:cxn ang="0">
                    <a:pos x="90" y="32"/>
                  </a:cxn>
                  <a:cxn ang="0">
                    <a:pos x="88" y="35"/>
                  </a:cxn>
                  <a:cxn ang="0">
                    <a:pos x="86" y="38"/>
                  </a:cxn>
                  <a:cxn ang="0">
                    <a:pos x="82" y="41"/>
                  </a:cxn>
                  <a:cxn ang="0">
                    <a:pos x="78" y="44"/>
                  </a:cxn>
                  <a:cxn ang="0">
                    <a:pos x="72" y="47"/>
                  </a:cxn>
                  <a:cxn ang="0">
                    <a:pos x="56" y="48"/>
                  </a:cxn>
                  <a:cxn ang="0">
                    <a:pos x="22" y="40"/>
                  </a:cxn>
                  <a:cxn ang="0">
                    <a:pos x="1" y="1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8" h="48">
                    <a:moveTo>
                      <a:pt x="0" y="0"/>
                    </a:moveTo>
                    <a:lnTo>
                      <a:pt x="98" y="0"/>
                    </a:lnTo>
                    <a:lnTo>
                      <a:pt x="98" y="2"/>
                    </a:lnTo>
                    <a:lnTo>
                      <a:pt x="98" y="9"/>
                    </a:lnTo>
                    <a:lnTo>
                      <a:pt x="95" y="18"/>
                    </a:lnTo>
                    <a:lnTo>
                      <a:pt x="90" y="32"/>
                    </a:lnTo>
                    <a:lnTo>
                      <a:pt x="88" y="35"/>
                    </a:lnTo>
                    <a:lnTo>
                      <a:pt x="86" y="38"/>
                    </a:lnTo>
                    <a:lnTo>
                      <a:pt x="82" y="41"/>
                    </a:lnTo>
                    <a:lnTo>
                      <a:pt x="78" y="44"/>
                    </a:lnTo>
                    <a:lnTo>
                      <a:pt x="72" y="47"/>
                    </a:lnTo>
                    <a:lnTo>
                      <a:pt x="56" y="48"/>
                    </a:lnTo>
                    <a:lnTo>
                      <a:pt x="22" y="40"/>
                    </a:lnTo>
                    <a:lnTo>
                      <a:pt x="1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Freeform 77"/>
              <p:cNvSpPr>
                <a:spLocks/>
              </p:cNvSpPr>
              <p:nvPr/>
            </p:nvSpPr>
            <p:spPr bwMode="auto">
              <a:xfrm>
                <a:off x="5072063" y="5176838"/>
                <a:ext cx="77788" cy="6667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9" y="0"/>
                  </a:cxn>
                  <a:cxn ang="0">
                    <a:pos x="44" y="42"/>
                  </a:cxn>
                  <a:cxn ang="0">
                    <a:pos x="13" y="34"/>
                  </a:cxn>
                  <a:cxn ang="0">
                    <a:pos x="7" y="29"/>
                  </a:cxn>
                  <a:cxn ang="0">
                    <a:pos x="0" y="16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49" h="42">
                    <a:moveTo>
                      <a:pt x="3" y="0"/>
                    </a:moveTo>
                    <a:lnTo>
                      <a:pt x="49" y="0"/>
                    </a:lnTo>
                    <a:lnTo>
                      <a:pt x="44" y="42"/>
                    </a:lnTo>
                    <a:lnTo>
                      <a:pt x="13" y="34"/>
                    </a:lnTo>
                    <a:lnTo>
                      <a:pt x="7" y="29"/>
                    </a:lnTo>
                    <a:lnTo>
                      <a:pt x="0" y="1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Freeform 78"/>
              <p:cNvSpPr>
                <a:spLocks/>
              </p:cNvSpPr>
              <p:nvPr/>
            </p:nvSpPr>
            <p:spPr bwMode="auto">
              <a:xfrm>
                <a:off x="4730750" y="5372100"/>
                <a:ext cx="122238" cy="6826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77" y="0"/>
                  </a:cxn>
                  <a:cxn ang="0">
                    <a:pos x="76" y="10"/>
                  </a:cxn>
                  <a:cxn ang="0">
                    <a:pos x="74" y="21"/>
                  </a:cxn>
                  <a:cxn ang="0">
                    <a:pos x="68" y="29"/>
                  </a:cxn>
                  <a:cxn ang="0">
                    <a:pos x="65" y="31"/>
                  </a:cxn>
                  <a:cxn ang="0">
                    <a:pos x="59" y="36"/>
                  </a:cxn>
                  <a:cxn ang="0">
                    <a:pos x="52" y="40"/>
                  </a:cxn>
                  <a:cxn ang="0">
                    <a:pos x="43" y="42"/>
                  </a:cxn>
                  <a:cxn ang="0">
                    <a:pos x="35" y="43"/>
                  </a:cxn>
                  <a:cxn ang="0">
                    <a:pos x="16" y="34"/>
                  </a:cxn>
                  <a:cxn ang="0">
                    <a:pos x="14" y="31"/>
                  </a:cxn>
                  <a:cxn ang="0">
                    <a:pos x="11" y="28"/>
                  </a:cxn>
                  <a:cxn ang="0">
                    <a:pos x="8" y="24"/>
                  </a:cxn>
                  <a:cxn ang="0">
                    <a:pos x="0" y="12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77" h="43">
                    <a:moveTo>
                      <a:pt x="1" y="0"/>
                    </a:moveTo>
                    <a:lnTo>
                      <a:pt x="77" y="0"/>
                    </a:lnTo>
                    <a:lnTo>
                      <a:pt x="76" y="10"/>
                    </a:lnTo>
                    <a:lnTo>
                      <a:pt x="74" y="21"/>
                    </a:lnTo>
                    <a:lnTo>
                      <a:pt x="68" y="29"/>
                    </a:lnTo>
                    <a:lnTo>
                      <a:pt x="65" y="31"/>
                    </a:lnTo>
                    <a:lnTo>
                      <a:pt x="59" y="36"/>
                    </a:lnTo>
                    <a:lnTo>
                      <a:pt x="52" y="40"/>
                    </a:lnTo>
                    <a:lnTo>
                      <a:pt x="43" y="42"/>
                    </a:lnTo>
                    <a:lnTo>
                      <a:pt x="35" y="43"/>
                    </a:lnTo>
                    <a:lnTo>
                      <a:pt x="16" y="34"/>
                    </a:lnTo>
                    <a:lnTo>
                      <a:pt x="14" y="31"/>
                    </a:lnTo>
                    <a:lnTo>
                      <a:pt x="11" y="28"/>
                    </a:lnTo>
                    <a:lnTo>
                      <a:pt x="8" y="24"/>
                    </a:lnTo>
                    <a:lnTo>
                      <a:pt x="0" y="12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Freeform 79"/>
              <p:cNvSpPr>
                <a:spLocks/>
              </p:cNvSpPr>
              <p:nvPr/>
            </p:nvSpPr>
            <p:spPr bwMode="auto">
              <a:xfrm>
                <a:off x="4903788" y="5368925"/>
                <a:ext cx="139700" cy="746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88" y="0"/>
                  </a:cxn>
                  <a:cxn ang="0">
                    <a:pos x="87" y="12"/>
                  </a:cxn>
                  <a:cxn ang="0">
                    <a:pos x="85" y="23"/>
                  </a:cxn>
                  <a:cxn ang="0">
                    <a:pos x="79" y="32"/>
                  </a:cxn>
                  <a:cxn ang="0">
                    <a:pos x="76" y="34"/>
                  </a:cxn>
                  <a:cxn ang="0">
                    <a:pos x="70" y="39"/>
                  </a:cxn>
                  <a:cxn ang="0">
                    <a:pos x="65" y="42"/>
                  </a:cxn>
                  <a:cxn ang="0">
                    <a:pos x="60" y="44"/>
                  </a:cxn>
                  <a:cxn ang="0">
                    <a:pos x="46" y="47"/>
                  </a:cxn>
                  <a:cxn ang="0">
                    <a:pos x="9" y="30"/>
                  </a:cxn>
                  <a:cxn ang="0">
                    <a:pos x="4" y="22"/>
                  </a:cxn>
                  <a:cxn ang="0">
                    <a:pos x="0" y="8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0" t="0" r="r" b="b"/>
                <a:pathLst>
                  <a:path w="88" h="47">
                    <a:moveTo>
                      <a:pt x="1" y="2"/>
                    </a:moveTo>
                    <a:lnTo>
                      <a:pt x="88" y="0"/>
                    </a:lnTo>
                    <a:lnTo>
                      <a:pt x="87" y="12"/>
                    </a:lnTo>
                    <a:lnTo>
                      <a:pt x="85" y="23"/>
                    </a:lnTo>
                    <a:lnTo>
                      <a:pt x="79" y="32"/>
                    </a:lnTo>
                    <a:lnTo>
                      <a:pt x="76" y="34"/>
                    </a:lnTo>
                    <a:lnTo>
                      <a:pt x="70" y="39"/>
                    </a:lnTo>
                    <a:lnTo>
                      <a:pt x="65" y="42"/>
                    </a:lnTo>
                    <a:lnTo>
                      <a:pt x="60" y="44"/>
                    </a:lnTo>
                    <a:lnTo>
                      <a:pt x="46" y="47"/>
                    </a:lnTo>
                    <a:lnTo>
                      <a:pt x="9" y="30"/>
                    </a:lnTo>
                    <a:lnTo>
                      <a:pt x="4" y="22"/>
                    </a:lnTo>
                    <a:lnTo>
                      <a:pt x="0" y="8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Freeform 80"/>
              <p:cNvSpPr>
                <a:spLocks/>
              </p:cNvSpPr>
              <p:nvPr/>
            </p:nvSpPr>
            <p:spPr bwMode="auto">
              <a:xfrm>
                <a:off x="5070475" y="5370513"/>
                <a:ext cx="95250" cy="730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7" y="0"/>
                  </a:cxn>
                  <a:cxn ang="0">
                    <a:pos x="60" y="35"/>
                  </a:cxn>
                  <a:cxn ang="0">
                    <a:pos x="59" y="37"/>
                  </a:cxn>
                  <a:cxn ang="0">
                    <a:pos x="53" y="41"/>
                  </a:cxn>
                  <a:cxn ang="0">
                    <a:pos x="46" y="46"/>
                  </a:cxn>
                  <a:cxn ang="0">
                    <a:pos x="38" y="46"/>
                  </a:cxn>
                  <a:cxn ang="0">
                    <a:pos x="9" y="35"/>
                  </a:cxn>
                  <a:cxn ang="0">
                    <a:pos x="4" y="23"/>
                  </a:cxn>
                  <a:cxn ang="0">
                    <a:pos x="0" y="7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60" h="46">
                    <a:moveTo>
                      <a:pt x="0" y="1"/>
                    </a:moveTo>
                    <a:lnTo>
                      <a:pt x="47" y="0"/>
                    </a:lnTo>
                    <a:lnTo>
                      <a:pt x="60" y="35"/>
                    </a:lnTo>
                    <a:lnTo>
                      <a:pt x="59" y="37"/>
                    </a:lnTo>
                    <a:lnTo>
                      <a:pt x="53" y="41"/>
                    </a:lnTo>
                    <a:lnTo>
                      <a:pt x="46" y="46"/>
                    </a:lnTo>
                    <a:lnTo>
                      <a:pt x="38" y="46"/>
                    </a:lnTo>
                    <a:lnTo>
                      <a:pt x="9" y="35"/>
                    </a:lnTo>
                    <a:lnTo>
                      <a:pt x="4" y="23"/>
                    </a:lnTo>
                    <a:lnTo>
                      <a:pt x="0" y="7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Freeform 81"/>
              <p:cNvSpPr>
                <a:spLocks/>
              </p:cNvSpPr>
              <p:nvPr/>
            </p:nvSpPr>
            <p:spPr bwMode="auto">
              <a:xfrm>
                <a:off x="4922838" y="5548313"/>
                <a:ext cx="139700" cy="7302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88" y="0"/>
                  </a:cxn>
                  <a:cxn ang="0">
                    <a:pos x="87" y="11"/>
                  </a:cxn>
                  <a:cxn ang="0">
                    <a:pos x="83" y="21"/>
                  </a:cxn>
                  <a:cxn ang="0">
                    <a:pos x="79" y="26"/>
                  </a:cxn>
                  <a:cxn ang="0">
                    <a:pos x="73" y="31"/>
                  </a:cxn>
                  <a:cxn ang="0">
                    <a:pos x="72" y="33"/>
                  </a:cxn>
                  <a:cxn ang="0">
                    <a:pos x="68" y="38"/>
                  </a:cxn>
                  <a:cxn ang="0">
                    <a:pos x="64" y="41"/>
                  </a:cxn>
                  <a:cxn ang="0">
                    <a:pos x="59" y="43"/>
                  </a:cxn>
                  <a:cxn ang="0">
                    <a:pos x="46" y="46"/>
                  </a:cxn>
                  <a:cxn ang="0">
                    <a:pos x="11" y="32"/>
                  </a:cxn>
                  <a:cxn ang="0">
                    <a:pos x="5" y="24"/>
                  </a:cxn>
                  <a:cxn ang="0">
                    <a:pos x="0" y="7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88" h="46">
                    <a:moveTo>
                      <a:pt x="0" y="1"/>
                    </a:moveTo>
                    <a:lnTo>
                      <a:pt x="88" y="0"/>
                    </a:lnTo>
                    <a:lnTo>
                      <a:pt x="87" y="11"/>
                    </a:lnTo>
                    <a:lnTo>
                      <a:pt x="83" y="21"/>
                    </a:lnTo>
                    <a:lnTo>
                      <a:pt x="79" y="26"/>
                    </a:lnTo>
                    <a:lnTo>
                      <a:pt x="73" y="31"/>
                    </a:lnTo>
                    <a:lnTo>
                      <a:pt x="72" y="33"/>
                    </a:lnTo>
                    <a:lnTo>
                      <a:pt x="68" y="38"/>
                    </a:lnTo>
                    <a:lnTo>
                      <a:pt x="64" y="41"/>
                    </a:lnTo>
                    <a:lnTo>
                      <a:pt x="59" y="43"/>
                    </a:lnTo>
                    <a:lnTo>
                      <a:pt x="46" y="46"/>
                    </a:lnTo>
                    <a:lnTo>
                      <a:pt x="11" y="32"/>
                    </a:lnTo>
                    <a:lnTo>
                      <a:pt x="5" y="24"/>
                    </a:lnTo>
                    <a:lnTo>
                      <a:pt x="0" y="7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Freeform 82"/>
              <p:cNvSpPr>
                <a:spLocks/>
              </p:cNvSpPr>
              <p:nvPr/>
            </p:nvSpPr>
            <p:spPr bwMode="auto">
              <a:xfrm>
                <a:off x="4608513" y="5905500"/>
                <a:ext cx="587375" cy="12700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06" y="7"/>
                  </a:cxn>
                  <a:cxn ang="0">
                    <a:pos x="149" y="10"/>
                  </a:cxn>
                  <a:cxn ang="0">
                    <a:pos x="192" y="12"/>
                  </a:cxn>
                  <a:cxn ang="0">
                    <a:pos x="236" y="16"/>
                  </a:cxn>
                  <a:cxn ang="0">
                    <a:pos x="280" y="19"/>
                  </a:cxn>
                  <a:cxn ang="0">
                    <a:pos x="324" y="23"/>
                  </a:cxn>
                  <a:cxn ang="0">
                    <a:pos x="368" y="27"/>
                  </a:cxn>
                  <a:cxn ang="0">
                    <a:pos x="370" y="80"/>
                  </a:cxn>
                  <a:cxn ang="0">
                    <a:pos x="324" y="75"/>
                  </a:cxn>
                  <a:cxn ang="0">
                    <a:pos x="278" y="70"/>
                  </a:cxn>
                  <a:cxn ang="0">
                    <a:pos x="232" y="66"/>
                  </a:cxn>
                  <a:cxn ang="0">
                    <a:pos x="185" y="61"/>
                  </a:cxn>
                  <a:cxn ang="0">
                    <a:pos x="138" y="56"/>
                  </a:cxn>
                  <a:cxn ang="0">
                    <a:pos x="93" y="51"/>
                  </a:cxn>
                  <a:cxn ang="0">
                    <a:pos x="46" y="47"/>
                  </a:cxn>
                  <a:cxn ang="0">
                    <a:pos x="0" y="4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0" h="80">
                    <a:moveTo>
                      <a:pt x="18" y="0"/>
                    </a:moveTo>
                    <a:lnTo>
                      <a:pt x="106" y="7"/>
                    </a:lnTo>
                    <a:lnTo>
                      <a:pt x="149" y="10"/>
                    </a:lnTo>
                    <a:lnTo>
                      <a:pt x="192" y="12"/>
                    </a:lnTo>
                    <a:lnTo>
                      <a:pt x="236" y="16"/>
                    </a:lnTo>
                    <a:lnTo>
                      <a:pt x="280" y="19"/>
                    </a:lnTo>
                    <a:lnTo>
                      <a:pt x="324" y="23"/>
                    </a:lnTo>
                    <a:lnTo>
                      <a:pt x="368" y="27"/>
                    </a:lnTo>
                    <a:lnTo>
                      <a:pt x="370" y="80"/>
                    </a:lnTo>
                    <a:lnTo>
                      <a:pt x="324" y="75"/>
                    </a:lnTo>
                    <a:lnTo>
                      <a:pt x="278" y="70"/>
                    </a:lnTo>
                    <a:lnTo>
                      <a:pt x="232" y="66"/>
                    </a:lnTo>
                    <a:lnTo>
                      <a:pt x="185" y="61"/>
                    </a:lnTo>
                    <a:lnTo>
                      <a:pt x="138" y="56"/>
                    </a:lnTo>
                    <a:lnTo>
                      <a:pt x="93" y="51"/>
                    </a:lnTo>
                    <a:lnTo>
                      <a:pt x="46" y="47"/>
                    </a:lnTo>
                    <a:lnTo>
                      <a:pt x="0" y="4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Freeform 83"/>
              <p:cNvSpPr>
                <a:spLocks/>
              </p:cNvSpPr>
              <p:nvPr/>
            </p:nvSpPr>
            <p:spPr bwMode="auto">
              <a:xfrm>
                <a:off x="4395788" y="5422900"/>
                <a:ext cx="196850" cy="336550"/>
              </a:xfrm>
              <a:custGeom>
                <a:avLst/>
                <a:gdLst/>
                <a:ahLst/>
                <a:cxnLst>
                  <a:cxn ang="0">
                    <a:pos x="108" y="201"/>
                  </a:cxn>
                  <a:cxn ang="0">
                    <a:pos x="92" y="206"/>
                  </a:cxn>
                  <a:cxn ang="0">
                    <a:pos x="62" y="212"/>
                  </a:cxn>
                  <a:cxn ang="0">
                    <a:pos x="22" y="199"/>
                  </a:cxn>
                  <a:cxn ang="0">
                    <a:pos x="0" y="145"/>
                  </a:cxn>
                  <a:cxn ang="0">
                    <a:pos x="3" y="98"/>
                  </a:cxn>
                  <a:cxn ang="0">
                    <a:pos x="18" y="75"/>
                  </a:cxn>
                  <a:cxn ang="0">
                    <a:pos x="25" y="67"/>
                  </a:cxn>
                  <a:cxn ang="0">
                    <a:pos x="31" y="59"/>
                  </a:cxn>
                  <a:cxn ang="0">
                    <a:pos x="39" y="50"/>
                  </a:cxn>
                  <a:cxn ang="0">
                    <a:pos x="47" y="42"/>
                  </a:cxn>
                  <a:cxn ang="0">
                    <a:pos x="54" y="34"/>
                  </a:cxn>
                  <a:cxn ang="0">
                    <a:pos x="62" y="26"/>
                  </a:cxn>
                  <a:cxn ang="0">
                    <a:pos x="69" y="19"/>
                  </a:cxn>
                  <a:cxn ang="0">
                    <a:pos x="75" y="12"/>
                  </a:cxn>
                  <a:cxn ang="0">
                    <a:pos x="85" y="3"/>
                  </a:cxn>
                  <a:cxn ang="0">
                    <a:pos x="98" y="23"/>
                  </a:cxn>
                  <a:cxn ang="0">
                    <a:pos x="89" y="29"/>
                  </a:cxn>
                  <a:cxn ang="0">
                    <a:pos x="74" y="41"/>
                  </a:cxn>
                  <a:cxn ang="0">
                    <a:pos x="66" y="47"/>
                  </a:cxn>
                  <a:cxn ang="0">
                    <a:pos x="57" y="56"/>
                  </a:cxn>
                  <a:cxn ang="0">
                    <a:pos x="50" y="66"/>
                  </a:cxn>
                  <a:cxn ang="0">
                    <a:pos x="27" y="111"/>
                  </a:cxn>
                  <a:cxn ang="0">
                    <a:pos x="33" y="151"/>
                  </a:cxn>
                  <a:cxn ang="0">
                    <a:pos x="45" y="168"/>
                  </a:cxn>
                  <a:cxn ang="0">
                    <a:pos x="56" y="175"/>
                  </a:cxn>
                  <a:cxn ang="0">
                    <a:pos x="96" y="166"/>
                  </a:cxn>
                  <a:cxn ang="0">
                    <a:pos x="105" y="158"/>
                  </a:cxn>
                  <a:cxn ang="0">
                    <a:pos x="115" y="146"/>
                  </a:cxn>
                  <a:cxn ang="0">
                    <a:pos x="123" y="163"/>
                  </a:cxn>
                  <a:cxn ang="0">
                    <a:pos x="123" y="181"/>
                  </a:cxn>
                  <a:cxn ang="0">
                    <a:pos x="116" y="194"/>
                  </a:cxn>
                  <a:cxn ang="0">
                    <a:pos x="113" y="197"/>
                  </a:cxn>
                </a:cxnLst>
                <a:rect l="0" t="0" r="r" b="b"/>
                <a:pathLst>
                  <a:path w="124" h="212">
                    <a:moveTo>
                      <a:pt x="113" y="197"/>
                    </a:moveTo>
                    <a:lnTo>
                      <a:pt x="108" y="201"/>
                    </a:lnTo>
                    <a:lnTo>
                      <a:pt x="101" y="203"/>
                    </a:lnTo>
                    <a:lnTo>
                      <a:pt x="92" y="206"/>
                    </a:lnTo>
                    <a:lnTo>
                      <a:pt x="83" y="209"/>
                    </a:lnTo>
                    <a:lnTo>
                      <a:pt x="62" y="212"/>
                    </a:lnTo>
                    <a:lnTo>
                      <a:pt x="41" y="209"/>
                    </a:lnTo>
                    <a:lnTo>
                      <a:pt x="22" y="199"/>
                    </a:lnTo>
                    <a:lnTo>
                      <a:pt x="7" y="178"/>
                    </a:lnTo>
                    <a:lnTo>
                      <a:pt x="0" y="145"/>
                    </a:lnTo>
                    <a:lnTo>
                      <a:pt x="0" y="123"/>
                    </a:lnTo>
                    <a:lnTo>
                      <a:pt x="3" y="98"/>
                    </a:lnTo>
                    <a:lnTo>
                      <a:pt x="8" y="88"/>
                    </a:lnTo>
                    <a:lnTo>
                      <a:pt x="18" y="75"/>
                    </a:lnTo>
                    <a:lnTo>
                      <a:pt x="21" y="71"/>
                    </a:lnTo>
                    <a:lnTo>
                      <a:pt x="25" y="67"/>
                    </a:lnTo>
                    <a:lnTo>
                      <a:pt x="28" y="64"/>
                    </a:lnTo>
                    <a:lnTo>
                      <a:pt x="31" y="59"/>
                    </a:lnTo>
                    <a:lnTo>
                      <a:pt x="35" y="55"/>
                    </a:lnTo>
                    <a:lnTo>
                      <a:pt x="39" y="50"/>
                    </a:lnTo>
                    <a:lnTo>
                      <a:pt x="43" y="46"/>
                    </a:lnTo>
                    <a:lnTo>
                      <a:pt x="47" y="42"/>
                    </a:lnTo>
                    <a:lnTo>
                      <a:pt x="50" y="38"/>
                    </a:lnTo>
                    <a:lnTo>
                      <a:pt x="54" y="34"/>
                    </a:lnTo>
                    <a:lnTo>
                      <a:pt x="58" y="30"/>
                    </a:lnTo>
                    <a:lnTo>
                      <a:pt x="62" y="26"/>
                    </a:lnTo>
                    <a:lnTo>
                      <a:pt x="66" y="23"/>
                    </a:lnTo>
                    <a:lnTo>
                      <a:pt x="69" y="19"/>
                    </a:lnTo>
                    <a:lnTo>
                      <a:pt x="72" y="15"/>
                    </a:lnTo>
                    <a:lnTo>
                      <a:pt x="75" y="12"/>
                    </a:lnTo>
                    <a:lnTo>
                      <a:pt x="81" y="8"/>
                    </a:lnTo>
                    <a:lnTo>
                      <a:pt x="85" y="3"/>
                    </a:lnTo>
                    <a:lnTo>
                      <a:pt x="89" y="0"/>
                    </a:lnTo>
                    <a:lnTo>
                      <a:pt x="98" y="23"/>
                    </a:lnTo>
                    <a:lnTo>
                      <a:pt x="93" y="26"/>
                    </a:lnTo>
                    <a:lnTo>
                      <a:pt x="89" y="29"/>
                    </a:lnTo>
                    <a:lnTo>
                      <a:pt x="82" y="34"/>
                    </a:lnTo>
                    <a:lnTo>
                      <a:pt x="74" y="41"/>
                    </a:lnTo>
                    <a:lnTo>
                      <a:pt x="69" y="44"/>
                    </a:lnTo>
                    <a:lnTo>
                      <a:pt x="66" y="47"/>
                    </a:lnTo>
                    <a:lnTo>
                      <a:pt x="62" y="52"/>
                    </a:lnTo>
                    <a:lnTo>
                      <a:pt x="57" y="56"/>
                    </a:lnTo>
                    <a:lnTo>
                      <a:pt x="53" y="61"/>
                    </a:lnTo>
                    <a:lnTo>
                      <a:pt x="50" y="66"/>
                    </a:lnTo>
                    <a:lnTo>
                      <a:pt x="35" y="87"/>
                    </a:lnTo>
                    <a:lnTo>
                      <a:pt x="27" y="111"/>
                    </a:lnTo>
                    <a:lnTo>
                      <a:pt x="29" y="138"/>
                    </a:lnTo>
                    <a:lnTo>
                      <a:pt x="33" y="151"/>
                    </a:lnTo>
                    <a:lnTo>
                      <a:pt x="42" y="165"/>
                    </a:lnTo>
                    <a:lnTo>
                      <a:pt x="45" y="168"/>
                    </a:lnTo>
                    <a:lnTo>
                      <a:pt x="49" y="171"/>
                    </a:lnTo>
                    <a:lnTo>
                      <a:pt x="56" y="175"/>
                    </a:lnTo>
                    <a:lnTo>
                      <a:pt x="75" y="176"/>
                    </a:lnTo>
                    <a:lnTo>
                      <a:pt x="96" y="166"/>
                    </a:lnTo>
                    <a:lnTo>
                      <a:pt x="101" y="162"/>
                    </a:lnTo>
                    <a:lnTo>
                      <a:pt x="105" y="158"/>
                    </a:lnTo>
                    <a:lnTo>
                      <a:pt x="113" y="146"/>
                    </a:lnTo>
                    <a:lnTo>
                      <a:pt x="115" y="146"/>
                    </a:lnTo>
                    <a:lnTo>
                      <a:pt x="118" y="149"/>
                    </a:lnTo>
                    <a:lnTo>
                      <a:pt x="123" y="163"/>
                    </a:lnTo>
                    <a:lnTo>
                      <a:pt x="124" y="172"/>
                    </a:lnTo>
                    <a:lnTo>
                      <a:pt x="123" y="181"/>
                    </a:lnTo>
                    <a:lnTo>
                      <a:pt x="119" y="190"/>
                    </a:lnTo>
                    <a:lnTo>
                      <a:pt x="116" y="194"/>
                    </a:lnTo>
                    <a:lnTo>
                      <a:pt x="113" y="197"/>
                    </a:lnTo>
                    <a:lnTo>
                      <a:pt x="113" y="1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Freeform 84"/>
              <p:cNvSpPr>
                <a:spLocks/>
              </p:cNvSpPr>
              <p:nvPr/>
            </p:nvSpPr>
            <p:spPr bwMode="auto">
              <a:xfrm>
                <a:off x="4319588" y="5121275"/>
                <a:ext cx="260350" cy="409575"/>
              </a:xfrm>
              <a:custGeom>
                <a:avLst/>
                <a:gdLst/>
                <a:ahLst/>
                <a:cxnLst>
                  <a:cxn ang="0">
                    <a:pos x="155" y="188"/>
                  </a:cxn>
                  <a:cxn ang="0">
                    <a:pos x="150" y="195"/>
                  </a:cxn>
                  <a:cxn ang="0">
                    <a:pos x="144" y="201"/>
                  </a:cxn>
                  <a:cxn ang="0">
                    <a:pos x="137" y="209"/>
                  </a:cxn>
                  <a:cxn ang="0">
                    <a:pos x="131" y="217"/>
                  </a:cxn>
                  <a:cxn ang="0">
                    <a:pos x="124" y="224"/>
                  </a:cxn>
                  <a:cxn ang="0">
                    <a:pos x="117" y="232"/>
                  </a:cxn>
                  <a:cxn ang="0">
                    <a:pos x="109" y="238"/>
                  </a:cxn>
                  <a:cxn ang="0">
                    <a:pos x="101" y="245"/>
                  </a:cxn>
                  <a:cxn ang="0">
                    <a:pos x="87" y="255"/>
                  </a:cxn>
                  <a:cxn ang="0">
                    <a:pos x="75" y="258"/>
                  </a:cxn>
                  <a:cxn ang="0">
                    <a:pos x="32" y="248"/>
                  </a:cxn>
                  <a:cxn ang="0">
                    <a:pos x="19" y="236"/>
                  </a:cxn>
                  <a:cxn ang="0">
                    <a:pos x="1" y="190"/>
                  </a:cxn>
                  <a:cxn ang="0">
                    <a:pos x="0" y="156"/>
                  </a:cxn>
                  <a:cxn ang="0">
                    <a:pos x="8" y="128"/>
                  </a:cxn>
                  <a:cxn ang="0">
                    <a:pos x="22" y="104"/>
                  </a:cxn>
                  <a:cxn ang="0">
                    <a:pos x="32" y="94"/>
                  </a:cxn>
                  <a:cxn ang="0">
                    <a:pos x="42" y="83"/>
                  </a:cxn>
                  <a:cxn ang="0">
                    <a:pos x="53" y="75"/>
                  </a:cxn>
                  <a:cxn ang="0">
                    <a:pos x="64" y="65"/>
                  </a:cxn>
                  <a:cxn ang="0">
                    <a:pos x="77" y="57"/>
                  </a:cxn>
                  <a:cxn ang="0">
                    <a:pos x="89" y="47"/>
                  </a:cxn>
                  <a:cxn ang="0">
                    <a:pos x="100" y="39"/>
                  </a:cxn>
                  <a:cxn ang="0">
                    <a:pos x="113" y="29"/>
                  </a:cxn>
                  <a:cxn ang="0">
                    <a:pos x="123" y="21"/>
                  </a:cxn>
                  <a:cxn ang="0">
                    <a:pos x="134" y="10"/>
                  </a:cxn>
                  <a:cxn ang="0">
                    <a:pos x="143" y="0"/>
                  </a:cxn>
                  <a:cxn ang="0">
                    <a:pos x="139" y="24"/>
                  </a:cxn>
                  <a:cxn ang="0">
                    <a:pos x="133" y="32"/>
                  </a:cxn>
                  <a:cxn ang="0">
                    <a:pos x="125" y="38"/>
                  </a:cxn>
                  <a:cxn ang="0">
                    <a:pos x="114" y="47"/>
                  </a:cxn>
                  <a:cxn ang="0">
                    <a:pos x="99" y="59"/>
                  </a:cxn>
                  <a:cxn ang="0">
                    <a:pos x="84" y="71"/>
                  </a:cxn>
                  <a:cxn ang="0">
                    <a:pos x="73" y="81"/>
                  </a:cxn>
                  <a:cxn ang="0">
                    <a:pos x="66" y="88"/>
                  </a:cxn>
                  <a:cxn ang="0">
                    <a:pos x="58" y="96"/>
                  </a:cxn>
                  <a:cxn ang="0">
                    <a:pos x="41" y="121"/>
                  </a:cxn>
                  <a:cxn ang="0">
                    <a:pos x="29" y="148"/>
                  </a:cxn>
                  <a:cxn ang="0">
                    <a:pos x="30" y="196"/>
                  </a:cxn>
                  <a:cxn ang="0">
                    <a:pos x="42" y="218"/>
                  </a:cxn>
                  <a:cxn ang="0">
                    <a:pos x="53" y="227"/>
                  </a:cxn>
                  <a:cxn ang="0">
                    <a:pos x="65" y="232"/>
                  </a:cxn>
                  <a:cxn ang="0">
                    <a:pos x="91" y="221"/>
                  </a:cxn>
                  <a:cxn ang="0">
                    <a:pos x="100" y="212"/>
                  </a:cxn>
                  <a:cxn ang="0">
                    <a:pos x="115" y="192"/>
                  </a:cxn>
                  <a:cxn ang="0">
                    <a:pos x="134" y="161"/>
                  </a:cxn>
                  <a:cxn ang="0">
                    <a:pos x="142" y="151"/>
                  </a:cxn>
                  <a:cxn ang="0">
                    <a:pos x="149" y="146"/>
                  </a:cxn>
                  <a:cxn ang="0">
                    <a:pos x="158" y="164"/>
                  </a:cxn>
                  <a:cxn ang="0">
                    <a:pos x="164" y="176"/>
                  </a:cxn>
                </a:cxnLst>
                <a:rect l="0" t="0" r="r" b="b"/>
                <a:pathLst>
                  <a:path w="164" h="258">
                    <a:moveTo>
                      <a:pt x="164" y="176"/>
                    </a:moveTo>
                    <a:lnTo>
                      <a:pt x="155" y="188"/>
                    </a:lnTo>
                    <a:lnTo>
                      <a:pt x="152" y="191"/>
                    </a:lnTo>
                    <a:lnTo>
                      <a:pt x="150" y="195"/>
                    </a:lnTo>
                    <a:lnTo>
                      <a:pt x="147" y="198"/>
                    </a:lnTo>
                    <a:lnTo>
                      <a:pt x="144" y="201"/>
                    </a:lnTo>
                    <a:lnTo>
                      <a:pt x="140" y="205"/>
                    </a:lnTo>
                    <a:lnTo>
                      <a:pt x="137" y="209"/>
                    </a:lnTo>
                    <a:lnTo>
                      <a:pt x="135" y="213"/>
                    </a:lnTo>
                    <a:lnTo>
                      <a:pt x="131" y="217"/>
                    </a:lnTo>
                    <a:lnTo>
                      <a:pt x="127" y="220"/>
                    </a:lnTo>
                    <a:lnTo>
                      <a:pt x="124" y="224"/>
                    </a:lnTo>
                    <a:lnTo>
                      <a:pt x="120" y="228"/>
                    </a:lnTo>
                    <a:lnTo>
                      <a:pt x="117" y="232"/>
                    </a:lnTo>
                    <a:lnTo>
                      <a:pt x="113" y="236"/>
                    </a:lnTo>
                    <a:lnTo>
                      <a:pt x="109" y="238"/>
                    </a:lnTo>
                    <a:lnTo>
                      <a:pt x="105" y="242"/>
                    </a:lnTo>
                    <a:lnTo>
                      <a:pt x="101" y="245"/>
                    </a:lnTo>
                    <a:lnTo>
                      <a:pt x="95" y="251"/>
                    </a:lnTo>
                    <a:lnTo>
                      <a:pt x="87" y="255"/>
                    </a:lnTo>
                    <a:lnTo>
                      <a:pt x="80" y="257"/>
                    </a:lnTo>
                    <a:lnTo>
                      <a:pt x="75" y="258"/>
                    </a:lnTo>
                    <a:lnTo>
                      <a:pt x="50" y="256"/>
                    </a:lnTo>
                    <a:lnTo>
                      <a:pt x="32" y="248"/>
                    </a:lnTo>
                    <a:lnTo>
                      <a:pt x="25" y="242"/>
                    </a:lnTo>
                    <a:lnTo>
                      <a:pt x="19" y="236"/>
                    </a:lnTo>
                    <a:lnTo>
                      <a:pt x="10" y="220"/>
                    </a:lnTo>
                    <a:lnTo>
                      <a:pt x="1" y="190"/>
                    </a:lnTo>
                    <a:lnTo>
                      <a:pt x="0" y="171"/>
                    </a:lnTo>
                    <a:lnTo>
                      <a:pt x="0" y="156"/>
                    </a:lnTo>
                    <a:lnTo>
                      <a:pt x="4" y="141"/>
                    </a:lnTo>
                    <a:lnTo>
                      <a:pt x="8" y="128"/>
                    </a:lnTo>
                    <a:lnTo>
                      <a:pt x="15" y="116"/>
                    </a:lnTo>
                    <a:lnTo>
                      <a:pt x="22" y="104"/>
                    </a:lnTo>
                    <a:lnTo>
                      <a:pt x="27" y="99"/>
                    </a:lnTo>
                    <a:lnTo>
                      <a:pt x="32" y="94"/>
                    </a:lnTo>
                    <a:lnTo>
                      <a:pt x="37" y="89"/>
                    </a:lnTo>
                    <a:lnTo>
                      <a:pt x="42" y="83"/>
                    </a:lnTo>
                    <a:lnTo>
                      <a:pt x="48" y="80"/>
                    </a:lnTo>
                    <a:lnTo>
                      <a:pt x="53" y="75"/>
                    </a:lnTo>
                    <a:lnTo>
                      <a:pt x="58" y="70"/>
                    </a:lnTo>
                    <a:lnTo>
                      <a:pt x="64" y="65"/>
                    </a:lnTo>
                    <a:lnTo>
                      <a:pt x="71" y="61"/>
                    </a:lnTo>
                    <a:lnTo>
                      <a:pt x="77" y="57"/>
                    </a:lnTo>
                    <a:lnTo>
                      <a:pt x="82" y="52"/>
                    </a:lnTo>
                    <a:lnTo>
                      <a:pt x="89" y="47"/>
                    </a:lnTo>
                    <a:lnTo>
                      <a:pt x="95" y="44"/>
                    </a:lnTo>
                    <a:lnTo>
                      <a:pt x="100" y="39"/>
                    </a:lnTo>
                    <a:lnTo>
                      <a:pt x="106" y="34"/>
                    </a:lnTo>
                    <a:lnTo>
                      <a:pt x="113" y="29"/>
                    </a:lnTo>
                    <a:lnTo>
                      <a:pt x="118" y="25"/>
                    </a:lnTo>
                    <a:lnTo>
                      <a:pt x="123" y="21"/>
                    </a:lnTo>
                    <a:lnTo>
                      <a:pt x="129" y="15"/>
                    </a:lnTo>
                    <a:lnTo>
                      <a:pt x="134" y="10"/>
                    </a:lnTo>
                    <a:lnTo>
                      <a:pt x="138" y="5"/>
                    </a:lnTo>
                    <a:lnTo>
                      <a:pt x="143" y="0"/>
                    </a:lnTo>
                    <a:lnTo>
                      <a:pt x="143" y="21"/>
                    </a:lnTo>
                    <a:lnTo>
                      <a:pt x="139" y="24"/>
                    </a:lnTo>
                    <a:lnTo>
                      <a:pt x="137" y="28"/>
                    </a:lnTo>
                    <a:lnTo>
                      <a:pt x="133" y="32"/>
                    </a:lnTo>
                    <a:lnTo>
                      <a:pt x="129" y="35"/>
                    </a:lnTo>
                    <a:lnTo>
                      <a:pt x="125" y="38"/>
                    </a:lnTo>
                    <a:lnTo>
                      <a:pt x="121" y="42"/>
                    </a:lnTo>
                    <a:lnTo>
                      <a:pt x="114" y="47"/>
                    </a:lnTo>
                    <a:lnTo>
                      <a:pt x="107" y="53"/>
                    </a:lnTo>
                    <a:lnTo>
                      <a:pt x="99" y="59"/>
                    </a:lnTo>
                    <a:lnTo>
                      <a:pt x="92" y="64"/>
                    </a:lnTo>
                    <a:lnTo>
                      <a:pt x="84" y="71"/>
                    </a:lnTo>
                    <a:lnTo>
                      <a:pt x="77" y="77"/>
                    </a:lnTo>
                    <a:lnTo>
                      <a:pt x="73" y="81"/>
                    </a:lnTo>
                    <a:lnTo>
                      <a:pt x="69" y="84"/>
                    </a:lnTo>
                    <a:lnTo>
                      <a:pt x="66" y="88"/>
                    </a:lnTo>
                    <a:lnTo>
                      <a:pt x="62" y="92"/>
                    </a:lnTo>
                    <a:lnTo>
                      <a:pt x="58" y="96"/>
                    </a:lnTo>
                    <a:lnTo>
                      <a:pt x="55" y="101"/>
                    </a:lnTo>
                    <a:lnTo>
                      <a:pt x="41" y="121"/>
                    </a:lnTo>
                    <a:lnTo>
                      <a:pt x="35" y="134"/>
                    </a:lnTo>
                    <a:lnTo>
                      <a:pt x="29" y="148"/>
                    </a:lnTo>
                    <a:lnTo>
                      <a:pt x="26" y="169"/>
                    </a:lnTo>
                    <a:lnTo>
                      <a:pt x="30" y="196"/>
                    </a:lnTo>
                    <a:lnTo>
                      <a:pt x="35" y="208"/>
                    </a:lnTo>
                    <a:lnTo>
                      <a:pt x="42" y="218"/>
                    </a:lnTo>
                    <a:lnTo>
                      <a:pt x="47" y="223"/>
                    </a:lnTo>
                    <a:lnTo>
                      <a:pt x="53" y="227"/>
                    </a:lnTo>
                    <a:lnTo>
                      <a:pt x="58" y="230"/>
                    </a:lnTo>
                    <a:lnTo>
                      <a:pt x="65" y="232"/>
                    </a:lnTo>
                    <a:lnTo>
                      <a:pt x="78" y="230"/>
                    </a:lnTo>
                    <a:lnTo>
                      <a:pt x="91" y="221"/>
                    </a:lnTo>
                    <a:lnTo>
                      <a:pt x="98" y="216"/>
                    </a:lnTo>
                    <a:lnTo>
                      <a:pt x="100" y="212"/>
                    </a:lnTo>
                    <a:lnTo>
                      <a:pt x="103" y="208"/>
                    </a:lnTo>
                    <a:lnTo>
                      <a:pt x="115" y="192"/>
                    </a:lnTo>
                    <a:lnTo>
                      <a:pt x="124" y="176"/>
                    </a:lnTo>
                    <a:lnTo>
                      <a:pt x="134" y="161"/>
                    </a:lnTo>
                    <a:lnTo>
                      <a:pt x="138" y="156"/>
                    </a:lnTo>
                    <a:lnTo>
                      <a:pt x="142" y="151"/>
                    </a:lnTo>
                    <a:lnTo>
                      <a:pt x="146" y="148"/>
                    </a:lnTo>
                    <a:lnTo>
                      <a:pt x="149" y="146"/>
                    </a:lnTo>
                    <a:lnTo>
                      <a:pt x="154" y="155"/>
                    </a:lnTo>
                    <a:lnTo>
                      <a:pt x="158" y="164"/>
                    </a:lnTo>
                    <a:lnTo>
                      <a:pt x="164" y="176"/>
                    </a:lnTo>
                    <a:lnTo>
                      <a:pt x="164" y="1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Freeform 85"/>
              <p:cNvSpPr>
                <a:spLocks/>
              </p:cNvSpPr>
              <p:nvPr/>
            </p:nvSpPr>
            <p:spPr bwMode="auto">
              <a:xfrm>
                <a:off x="4308475" y="4794250"/>
                <a:ext cx="231775" cy="458788"/>
              </a:xfrm>
              <a:custGeom>
                <a:avLst/>
                <a:gdLst/>
                <a:ahLst/>
                <a:cxnLst>
                  <a:cxn ang="0">
                    <a:pos x="146" y="225"/>
                  </a:cxn>
                  <a:cxn ang="0">
                    <a:pos x="48" y="285"/>
                  </a:cxn>
                  <a:cxn ang="0">
                    <a:pos x="38" y="275"/>
                  </a:cxn>
                  <a:cxn ang="0">
                    <a:pos x="29" y="267"/>
                  </a:cxn>
                  <a:cxn ang="0">
                    <a:pos x="21" y="257"/>
                  </a:cxn>
                  <a:cxn ang="0">
                    <a:pos x="6" y="232"/>
                  </a:cxn>
                  <a:cxn ang="0">
                    <a:pos x="0" y="192"/>
                  </a:cxn>
                  <a:cxn ang="0">
                    <a:pos x="6" y="166"/>
                  </a:cxn>
                  <a:cxn ang="0">
                    <a:pos x="14" y="150"/>
                  </a:cxn>
                  <a:cxn ang="0">
                    <a:pos x="34" y="121"/>
                  </a:cxn>
                  <a:cxn ang="0">
                    <a:pos x="52" y="95"/>
                  </a:cxn>
                  <a:cxn ang="0">
                    <a:pos x="74" y="65"/>
                  </a:cxn>
                  <a:cxn ang="0">
                    <a:pos x="86" y="48"/>
                  </a:cxn>
                  <a:cxn ang="0">
                    <a:pos x="92" y="41"/>
                  </a:cxn>
                  <a:cxn ang="0">
                    <a:pos x="97" y="35"/>
                  </a:cxn>
                  <a:cxn ang="0">
                    <a:pos x="104" y="25"/>
                  </a:cxn>
                  <a:cxn ang="0">
                    <a:pos x="112" y="16"/>
                  </a:cxn>
                  <a:cxn ang="0">
                    <a:pos x="120" y="7"/>
                  </a:cxn>
                  <a:cxn ang="0">
                    <a:pos x="128" y="0"/>
                  </a:cxn>
                  <a:cxn ang="0">
                    <a:pos x="132" y="27"/>
                  </a:cxn>
                  <a:cxn ang="0">
                    <a:pos x="117" y="50"/>
                  </a:cxn>
                  <a:cxn ang="0">
                    <a:pos x="112" y="57"/>
                  </a:cxn>
                  <a:cxn ang="0">
                    <a:pos x="106" y="63"/>
                  </a:cxn>
                  <a:cxn ang="0">
                    <a:pos x="101" y="71"/>
                  </a:cxn>
                  <a:cxn ang="0">
                    <a:pos x="92" y="81"/>
                  </a:cxn>
                  <a:cxn ang="0">
                    <a:pos x="86" y="88"/>
                  </a:cxn>
                  <a:cxn ang="0">
                    <a:pos x="79" y="98"/>
                  </a:cxn>
                  <a:cxn ang="0">
                    <a:pos x="73" y="106"/>
                  </a:cxn>
                  <a:cxn ang="0">
                    <a:pos x="59" y="128"/>
                  </a:cxn>
                  <a:cxn ang="0">
                    <a:pos x="48" y="147"/>
                  </a:cxn>
                  <a:cxn ang="0">
                    <a:pos x="39" y="172"/>
                  </a:cxn>
                  <a:cxn ang="0">
                    <a:pos x="33" y="197"/>
                  </a:cxn>
                  <a:cxn ang="0">
                    <a:pos x="38" y="214"/>
                  </a:cxn>
                  <a:cxn ang="0">
                    <a:pos x="48" y="230"/>
                  </a:cxn>
                  <a:cxn ang="0">
                    <a:pos x="54" y="237"/>
                  </a:cxn>
                  <a:cxn ang="0">
                    <a:pos x="65" y="245"/>
                  </a:cxn>
                  <a:cxn ang="0">
                    <a:pos x="86" y="246"/>
                  </a:cxn>
                  <a:cxn ang="0">
                    <a:pos x="100" y="237"/>
                  </a:cxn>
                  <a:cxn ang="0">
                    <a:pos x="130" y="210"/>
                  </a:cxn>
                </a:cxnLst>
                <a:rect l="0" t="0" r="r" b="b"/>
                <a:pathLst>
                  <a:path w="146" h="289">
                    <a:moveTo>
                      <a:pt x="130" y="210"/>
                    </a:moveTo>
                    <a:lnTo>
                      <a:pt x="146" y="225"/>
                    </a:lnTo>
                    <a:lnTo>
                      <a:pt x="54" y="289"/>
                    </a:lnTo>
                    <a:lnTo>
                      <a:pt x="48" y="285"/>
                    </a:lnTo>
                    <a:lnTo>
                      <a:pt x="42" y="279"/>
                    </a:lnTo>
                    <a:lnTo>
                      <a:pt x="38" y="275"/>
                    </a:lnTo>
                    <a:lnTo>
                      <a:pt x="33" y="271"/>
                    </a:lnTo>
                    <a:lnTo>
                      <a:pt x="29" y="267"/>
                    </a:lnTo>
                    <a:lnTo>
                      <a:pt x="25" y="262"/>
                    </a:lnTo>
                    <a:lnTo>
                      <a:pt x="21" y="257"/>
                    </a:lnTo>
                    <a:lnTo>
                      <a:pt x="17" y="252"/>
                    </a:lnTo>
                    <a:lnTo>
                      <a:pt x="6" y="232"/>
                    </a:lnTo>
                    <a:lnTo>
                      <a:pt x="1" y="210"/>
                    </a:lnTo>
                    <a:lnTo>
                      <a:pt x="0" y="192"/>
                    </a:lnTo>
                    <a:lnTo>
                      <a:pt x="4" y="175"/>
                    </a:lnTo>
                    <a:lnTo>
                      <a:pt x="6" y="166"/>
                    </a:lnTo>
                    <a:lnTo>
                      <a:pt x="10" y="154"/>
                    </a:lnTo>
                    <a:lnTo>
                      <a:pt x="14" y="150"/>
                    </a:lnTo>
                    <a:lnTo>
                      <a:pt x="26" y="134"/>
                    </a:lnTo>
                    <a:lnTo>
                      <a:pt x="34" y="121"/>
                    </a:lnTo>
                    <a:lnTo>
                      <a:pt x="43" y="109"/>
                    </a:lnTo>
                    <a:lnTo>
                      <a:pt x="52" y="95"/>
                    </a:lnTo>
                    <a:lnTo>
                      <a:pt x="63" y="80"/>
                    </a:lnTo>
                    <a:lnTo>
                      <a:pt x="74" y="65"/>
                    </a:lnTo>
                    <a:lnTo>
                      <a:pt x="85" y="51"/>
                    </a:lnTo>
                    <a:lnTo>
                      <a:pt x="86" y="48"/>
                    </a:lnTo>
                    <a:lnTo>
                      <a:pt x="89" y="44"/>
                    </a:lnTo>
                    <a:lnTo>
                      <a:pt x="92" y="41"/>
                    </a:lnTo>
                    <a:lnTo>
                      <a:pt x="94" y="38"/>
                    </a:lnTo>
                    <a:lnTo>
                      <a:pt x="97" y="35"/>
                    </a:lnTo>
                    <a:lnTo>
                      <a:pt x="99" y="32"/>
                    </a:lnTo>
                    <a:lnTo>
                      <a:pt x="104" y="25"/>
                    </a:lnTo>
                    <a:lnTo>
                      <a:pt x="108" y="20"/>
                    </a:lnTo>
                    <a:lnTo>
                      <a:pt x="112" y="16"/>
                    </a:lnTo>
                    <a:lnTo>
                      <a:pt x="116" y="11"/>
                    </a:lnTo>
                    <a:lnTo>
                      <a:pt x="120" y="7"/>
                    </a:lnTo>
                    <a:lnTo>
                      <a:pt x="124" y="2"/>
                    </a:lnTo>
                    <a:lnTo>
                      <a:pt x="128" y="0"/>
                    </a:lnTo>
                    <a:lnTo>
                      <a:pt x="133" y="12"/>
                    </a:lnTo>
                    <a:lnTo>
                      <a:pt x="132" y="27"/>
                    </a:lnTo>
                    <a:lnTo>
                      <a:pt x="126" y="38"/>
                    </a:lnTo>
                    <a:lnTo>
                      <a:pt x="117" y="50"/>
                    </a:lnTo>
                    <a:lnTo>
                      <a:pt x="115" y="53"/>
                    </a:lnTo>
                    <a:lnTo>
                      <a:pt x="112" y="57"/>
                    </a:lnTo>
                    <a:lnTo>
                      <a:pt x="109" y="59"/>
                    </a:lnTo>
                    <a:lnTo>
                      <a:pt x="106" y="63"/>
                    </a:lnTo>
                    <a:lnTo>
                      <a:pt x="104" y="67"/>
                    </a:lnTo>
                    <a:lnTo>
                      <a:pt x="101" y="71"/>
                    </a:lnTo>
                    <a:lnTo>
                      <a:pt x="95" y="77"/>
                    </a:lnTo>
                    <a:lnTo>
                      <a:pt x="92" y="81"/>
                    </a:lnTo>
                    <a:lnTo>
                      <a:pt x="89" y="85"/>
                    </a:lnTo>
                    <a:lnTo>
                      <a:pt x="86" y="88"/>
                    </a:lnTo>
                    <a:lnTo>
                      <a:pt x="84" y="92"/>
                    </a:lnTo>
                    <a:lnTo>
                      <a:pt x="79" y="98"/>
                    </a:lnTo>
                    <a:lnTo>
                      <a:pt x="76" y="102"/>
                    </a:lnTo>
                    <a:lnTo>
                      <a:pt x="73" y="106"/>
                    </a:lnTo>
                    <a:lnTo>
                      <a:pt x="65" y="118"/>
                    </a:lnTo>
                    <a:lnTo>
                      <a:pt x="59" y="128"/>
                    </a:lnTo>
                    <a:lnTo>
                      <a:pt x="53" y="137"/>
                    </a:lnTo>
                    <a:lnTo>
                      <a:pt x="48" y="147"/>
                    </a:lnTo>
                    <a:lnTo>
                      <a:pt x="44" y="158"/>
                    </a:lnTo>
                    <a:lnTo>
                      <a:pt x="39" y="172"/>
                    </a:lnTo>
                    <a:lnTo>
                      <a:pt x="35" y="185"/>
                    </a:lnTo>
                    <a:lnTo>
                      <a:pt x="33" y="197"/>
                    </a:lnTo>
                    <a:lnTo>
                      <a:pt x="35" y="208"/>
                    </a:lnTo>
                    <a:lnTo>
                      <a:pt x="38" y="214"/>
                    </a:lnTo>
                    <a:lnTo>
                      <a:pt x="46" y="228"/>
                    </a:lnTo>
                    <a:lnTo>
                      <a:pt x="48" y="230"/>
                    </a:lnTo>
                    <a:lnTo>
                      <a:pt x="51" y="234"/>
                    </a:lnTo>
                    <a:lnTo>
                      <a:pt x="54" y="237"/>
                    </a:lnTo>
                    <a:lnTo>
                      <a:pt x="58" y="240"/>
                    </a:lnTo>
                    <a:lnTo>
                      <a:pt x="65" y="245"/>
                    </a:lnTo>
                    <a:lnTo>
                      <a:pt x="73" y="246"/>
                    </a:lnTo>
                    <a:lnTo>
                      <a:pt x="86" y="246"/>
                    </a:lnTo>
                    <a:lnTo>
                      <a:pt x="95" y="242"/>
                    </a:lnTo>
                    <a:lnTo>
                      <a:pt x="100" y="237"/>
                    </a:lnTo>
                    <a:lnTo>
                      <a:pt x="106" y="231"/>
                    </a:lnTo>
                    <a:lnTo>
                      <a:pt x="130" y="210"/>
                    </a:lnTo>
                    <a:lnTo>
                      <a:pt x="130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Freeform 86"/>
              <p:cNvSpPr>
                <a:spLocks/>
              </p:cNvSpPr>
              <p:nvPr/>
            </p:nvSpPr>
            <p:spPr bwMode="auto">
              <a:xfrm>
                <a:off x="4325938" y="4413250"/>
                <a:ext cx="185738" cy="358775"/>
              </a:xfrm>
              <a:custGeom>
                <a:avLst/>
                <a:gdLst/>
                <a:ahLst/>
                <a:cxnLst>
                  <a:cxn ang="0">
                    <a:pos x="100" y="3"/>
                  </a:cxn>
                  <a:cxn ang="0">
                    <a:pos x="94" y="8"/>
                  </a:cxn>
                  <a:cxn ang="0">
                    <a:pos x="85" y="18"/>
                  </a:cxn>
                  <a:cxn ang="0">
                    <a:pos x="74" y="28"/>
                  </a:cxn>
                  <a:cxn ang="0">
                    <a:pos x="64" y="39"/>
                  </a:cxn>
                  <a:cxn ang="0">
                    <a:pos x="54" y="48"/>
                  </a:cxn>
                  <a:cxn ang="0">
                    <a:pos x="47" y="56"/>
                  </a:cxn>
                  <a:cxn ang="0">
                    <a:pos x="37" y="66"/>
                  </a:cxn>
                  <a:cxn ang="0">
                    <a:pos x="22" y="85"/>
                  </a:cxn>
                  <a:cxn ang="0">
                    <a:pos x="8" y="111"/>
                  </a:cxn>
                  <a:cxn ang="0">
                    <a:pos x="0" y="164"/>
                  </a:cxn>
                  <a:cxn ang="0">
                    <a:pos x="7" y="187"/>
                  </a:cxn>
                  <a:cxn ang="0">
                    <a:pos x="16" y="201"/>
                  </a:cxn>
                  <a:cxn ang="0">
                    <a:pos x="25" y="210"/>
                  </a:cxn>
                  <a:cxn ang="0">
                    <a:pos x="36" y="217"/>
                  </a:cxn>
                  <a:cxn ang="0">
                    <a:pos x="56" y="224"/>
                  </a:cxn>
                  <a:cxn ang="0">
                    <a:pos x="112" y="226"/>
                  </a:cxn>
                  <a:cxn ang="0">
                    <a:pos x="115" y="206"/>
                  </a:cxn>
                  <a:cxn ang="0">
                    <a:pos x="114" y="189"/>
                  </a:cxn>
                  <a:cxn ang="0">
                    <a:pos x="106" y="185"/>
                  </a:cxn>
                  <a:cxn ang="0">
                    <a:pos x="60" y="174"/>
                  </a:cxn>
                  <a:cxn ang="0">
                    <a:pos x="35" y="149"/>
                  </a:cxn>
                  <a:cxn ang="0">
                    <a:pos x="36" y="113"/>
                  </a:cxn>
                  <a:cxn ang="0">
                    <a:pos x="42" y="96"/>
                  </a:cxn>
                  <a:cxn ang="0">
                    <a:pos x="56" y="74"/>
                  </a:cxn>
                  <a:cxn ang="0">
                    <a:pos x="64" y="64"/>
                  </a:cxn>
                  <a:cxn ang="0">
                    <a:pos x="74" y="53"/>
                  </a:cxn>
                  <a:cxn ang="0">
                    <a:pos x="84" y="41"/>
                  </a:cxn>
                  <a:cxn ang="0">
                    <a:pos x="93" y="32"/>
                  </a:cxn>
                  <a:cxn ang="0">
                    <a:pos x="98" y="26"/>
                  </a:cxn>
                  <a:cxn ang="0">
                    <a:pos x="105" y="19"/>
                  </a:cxn>
                  <a:cxn ang="0">
                    <a:pos x="102" y="0"/>
                  </a:cxn>
                </a:cxnLst>
                <a:rect l="0" t="0" r="r" b="b"/>
                <a:pathLst>
                  <a:path w="117" h="226">
                    <a:moveTo>
                      <a:pt x="102" y="0"/>
                    </a:moveTo>
                    <a:lnTo>
                      <a:pt x="100" y="3"/>
                    </a:lnTo>
                    <a:lnTo>
                      <a:pt x="97" y="6"/>
                    </a:lnTo>
                    <a:lnTo>
                      <a:pt x="94" y="8"/>
                    </a:lnTo>
                    <a:lnTo>
                      <a:pt x="90" y="13"/>
                    </a:lnTo>
                    <a:lnTo>
                      <a:pt x="85" y="18"/>
                    </a:lnTo>
                    <a:lnTo>
                      <a:pt x="79" y="23"/>
                    </a:lnTo>
                    <a:lnTo>
                      <a:pt x="74" y="28"/>
                    </a:lnTo>
                    <a:lnTo>
                      <a:pt x="69" y="33"/>
                    </a:lnTo>
                    <a:lnTo>
                      <a:pt x="64" y="39"/>
                    </a:lnTo>
                    <a:lnTo>
                      <a:pt x="59" y="44"/>
                    </a:lnTo>
                    <a:lnTo>
                      <a:pt x="54" y="48"/>
                    </a:lnTo>
                    <a:lnTo>
                      <a:pt x="50" y="52"/>
                    </a:lnTo>
                    <a:lnTo>
                      <a:pt x="47" y="56"/>
                    </a:lnTo>
                    <a:lnTo>
                      <a:pt x="43" y="60"/>
                    </a:lnTo>
                    <a:lnTo>
                      <a:pt x="37" y="66"/>
                    </a:lnTo>
                    <a:lnTo>
                      <a:pt x="32" y="72"/>
                    </a:lnTo>
                    <a:lnTo>
                      <a:pt x="22" y="85"/>
                    </a:lnTo>
                    <a:lnTo>
                      <a:pt x="15" y="98"/>
                    </a:lnTo>
                    <a:lnTo>
                      <a:pt x="8" y="111"/>
                    </a:lnTo>
                    <a:lnTo>
                      <a:pt x="0" y="139"/>
                    </a:lnTo>
                    <a:lnTo>
                      <a:pt x="0" y="164"/>
                    </a:lnTo>
                    <a:lnTo>
                      <a:pt x="2" y="176"/>
                    </a:lnTo>
                    <a:lnTo>
                      <a:pt x="7" y="187"/>
                    </a:lnTo>
                    <a:lnTo>
                      <a:pt x="13" y="198"/>
                    </a:lnTo>
                    <a:lnTo>
                      <a:pt x="16" y="201"/>
                    </a:lnTo>
                    <a:lnTo>
                      <a:pt x="20" y="206"/>
                    </a:lnTo>
                    <a:lnTo>
                      <a:pt x="25" y="210"/>
                    </a:lnTo>
                    <a:lnTo>
                      <a:pt x="31" y="214"/>
                    </a:lnTo>
                    <a:lnTo>
                      <a:pt x="36" y="217"/>
                    </a:lnTo>
                    <a:lnTo>
                      <a:pt x="42" y="220"/>
                    </a:lnTo>
                    <a:lnTo>
                      <a:pt x="56" y="224"/>
                    </a:lnTo>
                    <a:lnTo>
                      <a:pt x="72" y="226"/>
                    </a:lnTo>
                    <a:lnTo>
                      <a:pt x="112" y="226"/>
                    </a:lnTo>
                    <a:lnTo>
                      <a:pt x="112" y="218"/>
                    </a:lnTo>
                    <a:lnTo>
                      <a:pt x="115" y="206"/>
                    </a:lnTo>
                    <a:lnTo>
                      <a:pt x="117" y="195"/>
                    </a:lnTo>
                    <a:lnTo>
                      <a:pt x="114" y="189"/>
                    </a:lnTo>
                    <a:lnTo>
                      <a:pt x="111" y="187"/>
                    </a:lnTo>
                    <a:lnTo>
                      <a:pt x="106" y="185"/>
                    </a:lnTo>
                    <a:lnTo>
                      <a:pt x="93" y="182"/>
                    </a:lnTo>
                    <a:lnTo>
                      <a:pt x="60" y="174"/>
                    </a:lnTo>
                    <a:lnTo>
                      <a:pt x="46" y="164"/>
                    </a:lnTo>
                    <a:lnTo>
                      <a:pt x="35" y="149"/>
                    </a:lnTo>
                    <a:lnTo>
                      <a:pt x="34" y="127"/>
                    </a:lnTo>
                    <a:lnTo>
                      <a:pt x="36" y="113"/>
                    </a:lnTo>
                    <a:lnTo>
                      <a:pt x="38" y="104"/>
                    </a:lnTo>
                    <a:lnTo>
                      <a:pt x="42" y="96"/>
                    </a:lnTo>
                    <a:lnTo>
                      <a:pt x="50" y="83"/>
                    </a:lnTo>
                    <a:lnTo>
                      <a:pt x="56" y="74"/>
                    </a:lnTo>
                    <a:lnTo>
                      <a:pt x="60" y="69"/>
                    </a:lnTo>
                    <a:lnTo>
                      <a:pt x="64" y="64"/>
                    </a:lnTo>
                    <a:lnTo>
                      <a:pt x="69" y="59"/>
                    </a:lnTo>
                    <a:lnTo>
                      <a:pt x="74" y="53"/>
                    </a:lnTo>
                    <a:lnTo>
                      <a:pt x="78" y="47"/>
                    </a:lnTo>
                    <a:lnTo>
                      <a:pt x="84" y="41"/>
                    </a:lnTo>
                    <a:lnTo>
                      <a:pt x="90" y="35"/>
                    </a:lnTo>
                    <a:lnTo>
                      <a:pt x="93" y="32"/>
                    </a:lnTo>
                    <a:lnTo>
                      <a:pt x="95" y="28"/>
                    </a:lnTo>
                    <a:lnTo>
                      <a:pt x="98" y="26"/>
                    </a:lnTo>
                    <a:lnTo>
                      <a:pt x="102" y="22"/>
                    </a:lnTo>
                    <a:lnTo>
                      <a:pt x="105" y="19"/>
                    </a:lnTo>
                    <a:lnTo>
                      <a:pt x="108" y="16"/>
                    </a:lnTo>
                    <a:lnTo>
                      <a:pt x="102" y="0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Freeform 87"/>
              <p:cNvSpPr>
                <a:spLocks/>
              </p:cNvSpPr>
              <p:nvPr/>
            </p:nvSpPr>
            <p:spPr bwMode="auto">
              <a:xfrm>
                <a:off x="5297488" y="4291013"/>
                <a:ext cx="700088" cy="1422400"/>
              </a:xfrm>
              <a:custGeom>
                <a:avLst/>
                <a:gdLst/>
                <a:ahLst/>
                <a:cxnLst>
                  <a:cxn ang="0">
                    <a:pos x="12" y="16"/>
                  </a:cxn>
                  <a:cxn ang="0">
                    <a:pos x="24" y="31"/>
                  </a:cxn>
                  <a:cxn ang="0">
                    <a:pos x="36" y="46"/>
                  </a:cxn>
                  <a:cxn ang="0">
                    <a:pos x="50" y="60"/>
                  </a:cxn>
                  <a:cxn ang="0">
                    <a:pos x="62" y="74"/>
                  </a:cxn>
                  <a:cxn ang="0">
                    <a:pos x="75" y="86"/>
                  </a:cxn>
                  <a:cxn ang="0">
                    <a:pos x="88" y="99"/>
                  </a:cxn>
                  <a:cxn ang="0">
                    <a:pos x="101" y="111"/>
                  </a:cxn>
                  <a:cxn ang="0">
                    <a:pos x="114" y="123"/>
                  </a:cxn>
                  <a:cxn ang="0">
                    <a:pos x="127" y="134"/>
                  </a:cxn>
                  <a:cxn ang="0">
                    <a:pos x="140" y="144"/>
                  </a:cxn>
                  <a:cxn ang="0">
                    <a:pos x="153" y="156"/>
                  </a:cxn>
                  <a:cxn ang="0">
                    <a:pos x="165" y="166"/>
                  </a:cxn>
                  <a:cxn ang="0">
                    <a:pos x="176" y="177"/>
                  </a:cxn>
                  <a:cxn ang="0">
                    <a:pos x="189" y="187"/>
                  </a:cxn>
                  <a:cxn ang="0">
                    <a:pos x="200" y="198"/>
                  </a:cxn>
                  <a:cxn ang="0">
                    <a:pos x="211" y="208"/>
                  </a:cxn>
                  <a:cxn ang="0">
                    <a:pos x="221" y="219"/>
                  </a:cxn>
                  <a:cxn ang="0">
                    <a:pos x="232" y="229"/>
                  </a:cxn>
                  <a:cxn ang="0">
                    <a:pos x="241" y="239"/>
                  </a:cxn>
                  <a:cxn ang="0">
                    <a:pos x="250" y="251"/>
                  </a:cxn>
                  <a:cxn ang="0">
                    <a:pos x="260" y="289"/>
                  </a:cxn>
                  <a:cxn ang="0">
                    <a:pos x="272" y="345"/>
                  </a:cxn>
                  <a:cxn ang="0">
                    <a:pos x="286" y="404"/>
                  </a:cxn>
                  <a:cxn ang="0">
                    <a:pos x="301" y="466"/>
                  </a:cxn>
                  <a:cxn ang="0">
                    <a:pos x="317" y="528"/>
                  </a:cxn>
                  <a:cxn ang="0">
                    <a:pos x="334" y="592"/>
                  </a:cxn>
                  <a:cxn ang="0">
                    <a:pos x="352" y="656"/>
                  </a:cxn>
                  <a:cxn ang="0">
                    <a:pos x="366" y="698"/>
                  </a:cxn>
                  <a:cxn ang="0">
                    <a:pos x="376" y="728"/>
                  </a:cxn>
                  <a:cxn ang="0">
                    <a:pos x="387" y="759"/>
                  </a:cxn>
                  <a:cxn ang="0">
                    <a:pos x="398" y="788"/>
                  </a:cxn>
                  <a:cxn ang="0">
                    <a:pos x="409" y="816"/>
                  </a:cxn>
                  <a:cxn ang="0">
                    <a:pos x="425" y="853"/>
                  </a:cxn>
                  <a:cxn ang="0">
                    <a:pos x="404" y="896"/>
                  </a:cxn>
                  <a:cxn ang="0">
                    <a:pos x="388" y="856"/>
                  </a:cxn>
                  <a:cxn ang="0">
                    <a:pos x="374" y="817"/>
                  </a:cxn>
                  <a:cxn ang="0">
                    <a:pos x="361" y="780"/>
                  </a:cxn>
                  <a:cxn ang="0">
                    <a:pos x="349" y="745"/>
                  </a:cxn>
                  <a:cxn ang="0">
                    <a:pos x="338" y="712"/>
                  </a:cxn>
                  <a:cxn ang="0">
                    <a:pos x="328" y="681"/>
                  </a:cxn>
                  <a:cxn ang="0">
                    <a:pos x="310" y="620"/>
                  </a:cxn>
                  <a:cxn ang="0">
                    <a:pos x="293" y="564"/>
                  </a:cxn>
                  <a:cxn ang="0">
                    <a:pos x="280" y="509"/>
                  </a:cxn>
                  <a:cxn ang="0">
                    <a:pos x="267" y="457"/>
                  </a:cxn>
                  <a:cxn ang="0">
                    <a:pos x="254" y="405"/>
                  </a:cxn>
                  <a:cxn ang="0">
                    <a:pos x="241" y="353"/>
                  </a:cxn>
                  <a:cxn ang="0">
                    <a:pos x="227" y="297"/>
                  </a:cxn>
                  <a:cxn ang="0">
                    <a:pos x="210" y="254"/>
                  </a:cxn>
                  <a:cxn ang="0">
                    <a:pos x="190" y="235"/>
                  </a:cxn>
                  <a:cxn ang="0">
                    <a:pos x="170" y="217"/>
                  </a:cxn>
                  <a:cxn ang="0">
                    <a:pos x="151" y="200"/>
                  </a:cxn>
                  <a:cxn ang="0">
                    <a:pos x="132" y="181"/>
                  </a:cxn>
                  <a:cxn ang="0">
                    <a:pos x="113" y="163"/>
                  </a:cxn>
                  <a:cxn ang="0">
                    <a:pos x="94" y="146"/>
                  </a:cxn>
                  <a:cxn ang="0">
                    <a:pos x="75" y="128"/>
                  </a:cxn>
                  <a:cxn ang="0">
                    <a:pos x="56" y="110"/>
                  </a:cxn>
                  <a:cxn ang="0">
                    <a:pos x="36" y="92"/>
                  </a:cxn>
                  <a:cxn ang="0">
                    <a:pos x="16" y="74"/>
                  </a:cxn>
                  <a:cxn ang="0">
                    <a:pos x="0" y="0"/>
                  </a:cxn>
                </a:cxnLst>
                <a:rect l="0" t="0" r="r" b="b"/>
                <a:pathLst>
                  <a:path w="441" h="896">
                    <a:moveTo>
                      <a:pt x="0" y="0"/>
                    </a:moveTo>
                    <a:lnTo>
                      <a:pt x="8" y="10"/>
                    </a:lnTo>
                    <a:lnTo>
                      <a:pt x="12" y="16"/>
                    </a:lnTo>
                    <a:lnTo>
                      <a:pt x="16" y="21"/>
                    </a:lnTo>
                    <a:lnTo>
                      <a:pt x="20" y="27"/>
                    </a:lnTo>
                    <a:lnTo>
                      <a:pt x="24" y="31"/>
                    </a:lnTo>
                    <a:lnTo>
                      <a:pt x="29" y="36"/>
                    </a:lnTo>
                    <a:lnTo>
                      <a:pt x="33" y="42"/>
                    </a:lnTo>
                    <a:lnTo>
                      <a:pt x="36" y="46"/>
                    </a:lnTo>
                    <a:lnTo>
                      <a:pt x="41" y="51"/>
                    </a:lnTo>
                    <a:lnTo>
                      <a:pt x="45" y="56"/>
                    </a:lnTo>
                    <a:lnTo>
                      <a:pt x="50" y="60"/>
                    </a:lnTo>
                    <a:lnTo>
                      <a:pt x="54" y="65"/>
                    </a:lnTo>
                    <a:lnTo>
                      <a:pt x="58" y="69"/>
                    </a:lnTo>
                    <a:lnTo>
                      <a:pt x="62" y="74"/>
                    </a:lnTo>
                    <a:lnTo>
                      <a:pt x="67" y="78"/>
                    </a:lnTo>
                    <a:lnTo>
                      <a:pt x="71" y="83"/>
                    </a:lnTo>
                    <a:lnTo>
                      <a:pt x="75" y="86"/>
                    </a:lnTo>
                    <a:lnTo>
                      <a:pt x="79" y="91"/>
                    </a:lnTo>
                    <a:lnTo>
                      <a:pt x="84" y="95"/>
                    </a:lnTo>
                    <a:lnTo>
                      <a:pt x="88" y="99"/>
                    </a:lnTo>
                    <a:lnTo>
                      <a:pt x="93" y="103"/>
                    </a:lnTo>
                    <a:lnTo>
                      <a:pt x="96" y="107"/>
                    </a:lnTo>
                    <a:lnTo>
                      <a:pt x="101" y="111"/>
                    </a:lnTo>
                    <a:lnTo>
                      <a:pt x="106" y="115"/>
                    </a:lnTo>
                    <a:lnTo>
                      <a:pt x="110" y="119"/>
                    </a:lnTo>
                    <a:lnTo>
                      <a:pt x="114" y="123"/>
                    </a:lnTo>
                    <a:lnTo>
                      <a:pt x="118" y="126"/>
                    </a:lnTo>
                    <a:lnTo>
                      <a:pt x="123" y="130"/>
                    </a:lnTo>
                    <a:lnTo>
                      <a:pt x="127" y="134"/>
                    </a:lnTo>
                    <a:lnTo>
                      <a:pt x="132" y="138"/>
                    </a:lnTo>
                    <a:lnTo>
                      <a:pt x="135" y="142"/>
                    </a:lnTo>
                    <a:lnTo>
                      <a:pt x="140" y="144"/>
                    </a:lnTo>
                    <a:lnTo>
                      <a:pt x="144" y="148"/>
                    </a:lnTo>
                    <a:lnTo>
                      <a:pt x="148" y="152"/>
                    </a:lnTo>
                    <a:lnTo>
                      <a:pt x="153" y="156"/>
                    </a:lnTo>
                    <a:lnTo>
                      <a:pt x="156" y="159"/>
                    </a:lnTo>
                    <a:lnTo>
                      <a:pt x="160" y="162"/>
                    </a:lnTo>
                    <a:lnTo>
                      <a:pt x="165" y="166"/>
                    </a:lnTo>
                    <a:lnTo>
                      <a:pt x="169" y="170"/>
                    </a:lnTo>
                    <a:lnTo>
                      <a:pt x="173" y="173"/>
                    </a:lnTo>
                    <a:lnTo>
                      <a:pt x="176" y="177"/>
                    </a:lnTo>
                    <a:lnTo>
                      <a:pt x="181" y="181"/>
                    </a:lnTo>
                    <a:lnTo>
                      <a:pt x="185" y="183"/>
                    </a:lnTo>
                    <a:lnTo>
                      <a:pt x="189" y="187"/>
                    </a:lnTo>
                    <a:lnTo>
                      <a:pt x="192" y="190"/>
                    </a:lnTo>
                    <a:lnTo>
                      <a:pt x="196" y="194"/>
                    </a:lnTo>
                    <a:lnTo>
                      <a:pt x="200" y="198"/>
                    </a:lnTo>
                    <a:lnTo>
                      <a:pt x="204" y="201"/>
                    </a:lnTo>
                    <a:lnTo>
                      <a:pt x="207" y="204"/>
                    </a:lnTo>
                    <a:lnTo>
                      <a:pt x="211" y="208"/>
                    </a:lnTo>
                    <a:lnTo>
                      <a:pt x="214" y="211"/>
                    </a:lnTo>
                    <a:lnTo>
                      <a:pt x="218" y="215"/>
                    </a:lnTo>
                    <a:lnTo>
                      <a:pt x="221" y="219"/>
                    </a:lnTo>
                    <a:lnTo>
                      <a:pt x="225" y="221"/>
                    </a:lnTo>
                    <a:lnTo>
                      <a:pt x="228" y="225"/>
                    </a:lnTo>
                    <a:lnTo>
                      <a:pt x="232" y="229"/>
                    </a:lnTo>
                    <a:lnTo>
                      <a:pt x="234" y="233"/>
                    </a:lnTo>
                    <a:lnTo>
                      <a:pt x="238" y="236"/>
                    </a:lnTo>
                    <a:lnTo>
                      <a:pt x="241" y="239"/>
                    </a:lnTo>
                    <a:lnTo>
                      <a:pt x="244" y="243"/>
                    </a:lnTo>
                    <a:lnTo>
                      <a:pt x="247" y="247"/>
                    </a:lnTo>
                    <a:lnTo>
                      <a:pt x="250" y="251"/>
                    </a:lnTo>
                    <a:lnTo>
                      <a:pt x="252" y="255"/>
                    </a:lnTo>
                    <a:lnTo>
                      <a:pt x="256" y="272"/>
                    </a:lnTo>
                    <a:lnTo>
                      <a:pt x="260" y="289"/>
                    </a:lnTo>
                    <a:lnTo>
                      <a:pt x="264" y="307"/>
                    </a:lnTo>
                    <a:lnTo>
                      <a:pt x="268" y="326"/>
                    </a:lnTo>
                    <a:lnTo>
                      <a:pt x="272" y="345"/>
                    </a:lnTo>
                    <a:lnTo>
                      <a:pt x="277" y="364"/>
                    </a:lnTo>
                    <a:lnTo>
                      <a:pt x="281" y="384"/>
                    </a:lnTo>
                    <a:lnTo>
                      <a:pt x="286" y="404"/>
                    </a:lnTo>
                    <a:lnTo>
                      <a:pt x="291" y="424"/>
                    </a:lnTo>
                    <a:lnTo>
                      <a:pt x="295" y="445"/>
                    </a:lnTo>
                    <a:lnTo>
                      <a:pt x="301" y="466"/>
                    </a:lnTo>
                    <a:lnTo>
                      <a:pt x="306" y="487"/>
                    </a:lnTo>
                    <a:lnTo>
                      <a:pt x="311" y="508"/>
                    </a:lnTo>
                    <a:lnTo>
                      <a:pt x="317" y="528"/>
                    </a:lnTo>
                    <a:lnTo>
                      <a:pt x="323" y="550"/>
                    </a:lnTo>
                    <a:lnTo>
                      <a:pt x="329" y="571"/>
                    </a:lnTo>
                    <a:lnTo>
                      <a:pt x="334" y="592"/>
                    </a:lnTo>
                    <a:lnTo>
                      <a:pt x="340" y="614"/>
                    </a:lnTo>
                    <a:lnTo>
                      <a:pt x="347" y="635"/>
                    </a:lnTo>
                    <a:lnTo>
                      <a:pt x="352" y="656"/>
                    </a:lnTo>
                    <a:lnTo>
                      <a:pt x="359" y="677"/>
                    </a:lnTo>
                    <a:lnTo>
                      <a:pt x="363" y="687"/>
                    </a:lnTo>
                    <a:lnTo>
                      <a:pt x="366" y="698"/>
                    </a:lnTo>
                    <a:lnTo>
                      <a:pt x="370" y="708"/>
                    </a:lnTo>
                    <a:lnTo>
                      <a:pt x="373" y="718"/>
                    </a:lnTo>
                    <a:lnTo>
                      <a:pt x="376" y="728"/>
                    </a:lnTo>
                    <a:lnTo>
                      <a:pt x="380" y="739"/>
                    </a:lnTo>
                    <a:lnTo>
                      <a:pt x="384" y="748"/>
                    </a:lnTo>
                    <a:lnTo>
                      <a:pt x="387" y="759"/>
                    </a:lnTo>
                    <a:lnTo>
                      <a:pt x="390" y="768"/>
                    </a:lnTo>
                    <a:lnTo>
                      <a:pt x="394" y="778"/>
                    </a:lnTo>
                    <a:lnTo>
                      <a:pt x="398" y="788"/>
                    </a:lnTo>
                    <a:lnTo>
                      <a:pt x="402" y="798"/>
                    </a:lnTo>
                    <a:lnTo>
                      <a:pt x="405" y="807"/>
                    </a:lnTo>
                    <a:lnTo>
                      <a:pt x="409" y="816"/>
                    </a:lnTo>
                    <a:lnTo>
                      <a:pt x="412" y="825"/>
                    </a:lnTo>
                    <a:lnTo>
                      <a:pt x="417" y="835"/>
                    </a:lnTo>
                    <a:lnTo>
                      <a:pt x="425" y="853"/>
                    </a:lnTo>
                    <a:lnTo>
                      <a:pt x="432" y="870"/>
                    </a:lnTo>
                    <a:lnTo>
                      <a:pt x="441" y="887"/>
                    </a:lnTo>
                    <a:lnTo>
                      <a:pt x="404" y="896"/>
                    </a:lnTo>
                    <a:lnTo>
                      <a:pt x="398" y="882"/>
                    </a:lnTo>
                    <a:lnTo>
                      <a:pt x="393" y="869"/>
                    </a:lnTo>
                    <a:lnTo>
                      <a:pt x="388" y="856"/>
                    </a:lnTo>
                    <a:lnTo>
                      <a:pt x="383" y="843"/>
                    </a:lnTo>
                    <a:lnTo>
                      <a:pt x="378" y="830"/>
                    </a:lnTo>
                    <a:lnTo>
                      <a:pt x="374" y="817"/>
                    </a:lnTo>
                    <a:lnTo>
                      <a:pt x="370" y="805"/>
                    </a:lnTo>
                    <a:lnTo>
                      <a:pt x="365" y="793"/>
                    </a:lnTo>
                    <a:lnTo>
                      <a:pt x="361" y="780"/>
                    </a:lnTo>
                    <a:lnTo>
                      <a:pt x="357" y="769"/>
                    </a:lnTo>
                    <a:lnTo>
                      <a:pt x="352" y="757"/>
                    </a:lnTo>
                    <a:lnTo>
                      <a:pt x="349" y="745"/>
                    </a:lnTo>
                    <a:lnTo>
                      <a:pt x="345" y="734"/>
                    </a:lnTo>
                    <a:lnTo>
                      <a:pt x="341" y="723"/>
                    </a:lnTo>
                    <a:lnTo>
                      <a:pt x="338" y="712"/>
                    </a:lnTo>
                    <a:lnTo>
                      <a:pt x="334" y="702"/>
                    </a:lnTo>
                    <a:lnTo>
                      <a:pt x="331" y="691"/>
                    </a:lnTo>
                    <a:lnTo>
                      <a:pt x="328" y="681"/>
                    </a:lnTo>
                    <a:lnTo>
                      <a:pt x="321" y="660"/>
                    </a:lnTo>
                    <a:lnTo>
                      <a:pt x="315" y="640"/>
                    </a:lnTo>
                    <a:lnTo>
                      <a:pt x="310" y="620"/>
                    </a:lnTo>
                    <a:lnTo>
                      <a:pt x="304" y="601"/>
                    </a:lnTo>
                    <a:lnTo>
                      <a:pt x="299" y="582"/>
                    </a:lnTo>
                    <a:lnTo>
                      <a:pt x="293" y="564"/>
                    </a:lnTo>
                    <a:lnTo>
                      <a:pt x="289" y="545"/>
                    </a:lnTo>
                    <a:lnTo>
                      <a:pt x="284" y="528"/>
                    </a:lnTo>
                    <a:lnTo>
                      <a:pt x="280" y="509"/>
                    </a:lnTo>
                    <a:lnTo>
                      <a:pt x="275" y="491"/>
                    </a:lnTo>
                    <a:lnTo>
                      <a:pt x="271" y="474"/>
                    </a:lnTo>
                    <a:lnTo>
                      <a:pt x="267" y="457"/>
                    </a:lnTo>
                    <a:lnTo>
                      <a:pt x="262" y="440"/>
                    </a:lnTo>
                    <a:lnTo>
                      <a:pt x="258" y="423"/>
                    </a:lnTo>
                    <a:lnTo>
                      <a:pt x="254" y="405"/>
                    </a:lnTo>
                    <a:lnTo>
                      <a:pt x="250" y="388"/>
                    </a:lnTo>
                    <a:lnTo>
                      <a:pt x="245" y="370"/>
                    </a:lnTo>
                    <a:lnTo>
                      <a:pt x="241" y="353"/>
                    </a:lnTo>
                    <a:lnTo>
                      <a:pt x="236" y="335"/>
                    </a:lnTo>
                    <a:lnTo>
                      <a:pt x="232" y="316"/>
                    </a:lnTo>
                    <a:lnTo>
                      <a:pt x="227" y="297"/>
                    </a:lnTo>
                    <a:lnTo>
                      <a:pt x="221" y="278"/>
                    </a:lnTo>
                    <a:lnTo>
                      <a:pt x="216" y="259"/>
                    </a:lnTo>
                    <a:lnTo>
                      <a:pt x="210" y="254"/>
                    </a:lnTo>
                    <a:lnTo>
                      <a:pt x="203" y="247"/>
                    </a:lnTo>
                    <a:lnTo>
                      <a:pt x="196" y="241"/>
                    </a:lnTo>
                    <a:lnTo>
                      <a:pt x="190" y="235"/>
                    </a:lnTo>
                    <a:lnTo>
                      <a:pt x="183" y="229"/>
                    </a:lnTo>
                    <a:lnTo>
                      <a:pt x="176" y="223"/>
                    </a:lnTo>
                    <a:lnTo>
                      <a:pt x="170" y="217"/>
                    </a:lnTo>
                    <a:lnTo>
                      <a:pt x="164" y="211"/>
                    </a:lnTo>
                    <a:lnTo>
                      <a:pt x="157" y="205"/>
                    </a:lnTo>
                    <a:lnTo>
                      <a:pt x="151" y="200"/>
                    </a:lnTo>
                    <a:lnTo>
                      <a:pt x="145" y="193"/>
                    </a:lnTo>
                    <a:lnTo>
                      <a:pt x="138" y="187"/>
                    </a:lnTo>
                    <a:lnTo>
                      <a:pt x="132" y="181"/>
                    </a:lnTo>
                    <a:lnTo>
                      <a:pt x="126" y="176"/>
                    </a:lnTo>
                    <a:lnTo>
                      <a:pt x="119" y="170"/>
                    </a:lnTo>
                    <a:lnTo>
                      <a:pt x="113" y="163"/>
                    </a:lnTo>
                    <a:lnTo>
                      <a:pt x="107" y="158"/>
                    </a:lnTo>
                    <a:lnTo>
                      <a:pt x="100" y="152"/>
                    </a:lnTo>
                    <a:lnTo>
                      <a:pt x="94" y="146"/>
                    </a:lnTo>
                    <a:lnTo>
                      <a:pt x="88" y="141"/>
                    </a:lnTo>
                    <a:lnTo>
                      <a:pt x="81" y="134"/>
                    </a:lnTo>
                    <a:lnTo>
                      <a:pt x="75" y="128"/>
                    </a:lnTo>
                    <a:lnTo>
                      <a:pt x="69" y="123"/>
                    </a:lnTo>
                    <a:lnTo>
                      <a:pt x="62" y="117"/>
                    </a:lnTo>
                    <a:lnTo>
                      <a:pt x="56" y="110"/>
                    </a:lnTo>
                    <a:lnTo>
                      <a:pt x="50" y="104"/>
                    </a:lnTo>
                    <a:lnTo>
                      <a:pt x="43" y="99"/>
                    </a:lnTo>
                    <a:lnTo>
                      <a:pt x="36" y="92"/>
                    </a:lnTo>
                    <a:lnTo>
                      <a:pt x="30" y="86"/>
                    </a:lnTo>
                    <a:lnTo>
                      <a:pt x="23" y="81"/>
                    </a:lnTo>
                    <a:lnTo>
                      <a:pt x="16" y="74"/>
                    </a:lnTo>
                    <a:lnTo>
                      <a:pt x="10" y="6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Freeform 88"/>
              <p:cNvSpPr>
                <a:spLocks/>
              </p:cNvSpPr>
              <p:nvPr/>
            </p:nvSpPr>
            <p:spPr bwMode="auto">
              <a:xfrm>
                <a:off x="4856163" y="4446588"/>
                <a:ext cx="719138" cy="1263650"/>
              </a:xfrm>
              <a:custGeom>
                <a:avLst/>
                <a:gdLst/>
                <a:ahLst/>
                <a:cxnLst>
                  <a:cxn ang="0">
                    <a:pos x="446" y="310"/>
                  </a:cxn>
                  <a:cxn ang="0">
                    <a:pos x="425" y="265"/>
                  </a:cxn>
                  <a:cxn ang="0">
                    <a:pos x="408" y="220"/>
                  </a:cxn>
                  <a:cxn ang="0">
                    <a:pos x="385" y="147"/>
                  </a:cxn>
                  <a:cxn ang="0">
                    <a:pos x="339" y="88"/>
                  </a:cxn>
                  <a:cxn ang="0">
                    <a:pos x="254" y="72"/>
                  </a:cxn>
                  <a:cxn ang="0">
                    <a:pos x="179" y="54"/>
                  </a:cxn>
                  <a:cxn ang="0">
                    <a:pos x="114" y="35"/>
                  </a:cxn>
                  <a:cxn ang="0">
                    <a:pos x="57" y="17"/>
                  </a:cxn>
                  <a:cxn ang="0">
                    <a:pos x="10" y="0"/>
                  </a:cxn>
                  <a:cxn ang="0">
                    <a:pos x="3" y="99"/>
                  </a:cxn>
                  <a:cxn ang="0">
                    <a:pos x="15" y="134"/>
                  </a:cxn>
                  <a:cxn ang="0">
                    <a:pos x="30" y="158"/>
                  </a:cxn>
                  <a:cxn ang="0">
                    <a:pos x="41" y="169"/>
                  </a:cxn>
                  <a:cxn ang="0">
                    <a:pos x="53" y="180"/>
                  </a:cxn>
                  <a:cxn ang="0">
                    <a:pos x="75" y="193"/>
                  </a:cxn>
                  <a:cxn ang="0">
                    <a:pos x="103" y="205"/>
                  </a:cxn>
                  <a:cxn ang="0">
                    <a:pos x="139" y="217"/>
                  </a:cxn>
                  <a:cxn ang="0">
                    <a:pos x="194" y="230"/>
                  </a:cxn>
                  <a:cxn ang="0">
                    <a:pos x="222" y="371"/>
                  </a:cxn>
                  <a:cxn ang="0">
                    <a:pos x="194" y="418"/>
                  </a:cxn>
                  <a:cxn ang="0">
                    <a:pos x="171" y="543"/>
                  </a:cxn>
                  <a:cxn ang="0">
                    <a:pos x="180" y="593"/>
                  </a:cxn>
                  <a:cxn ang="0">
                    <a:pos x="193" y="632"/>
                  </a:cxn>
                  <a:cxn ang="0">
                    <a:pos x="206" y="663"/>
                  </a:cxn>
                  <a:cxn ang="0">
                    <a:pos x="223" y="697"/>
                  </a:cxn>
                  <a:cxn ang="0">
                    <a:pos x="245" y="732"/>
                  </a:cxn>
                  <a:cxn ang="0">
                    <a:pos x="271" y="770"/>
                  </a:cxn>
                  <a:cxn ang="0">
                    <a:pos x="310" y="775"/>
                  </a:cxn>
                  <a:cxn ang="0">
                    <a:pos x="283" y="734"/>
                  </a:cxn>
                  <a:cxn ang="0">
                    <a:pos x="261" y="697"/>
                  </a:cxn>
                  <a:cxn ang="0">
                    <a:pos x="244" y="661"/>
                  </a:cxn>
                  <a:cxn ang="0">
                    <a:pos x="230" y="629"/>
                  </a:cxn>
                  <a:cxn ang="0">
                    <a:pos x="209" y="555"/>
                  </a:cxn>
                  <a:cxn ang="0">
                    <a:pos x="211" y="470"/>
                  </a:cxn>
                  <a:cxn ang="0">
                    <a:pos x="225" y="430"/>
                  </a:cxn>
                  <a:cxn ang="0">
                    <a:pos x="244" y="397"/>
                  </a:cxn>
                  <a:cxn ang="0">
                    <a:pos x="269" y="348"/>
                  </a:cxn>
                  <a:cxn ang="0">
                    <a:pos x="200" y="197"/>
                  </a:cxn>
                  <a:cxn ang="0">
                    <a:pos x="153" y="184"/>
                  </a:cxn>
                  <a:cxn ang="0">
                    <a:pos x="89" y="167"/>
                  </a:cxn>
                  <a:cxn ang="0">
                    <a:pos x="61" y="150"/>
                  </a:cxn>
                  <a:cxn ang="0">
                    <a:pos x="41" y="124"/>
                  </a:cxn>
                  <a:cxn ang="0">
                    <a:pos x="37" y="35"/>
                  </a:cxn>
                  <a:cxn ang="0">
                    <a:pos x="71" y="48"/>
                  </a:cxn>
                  <a:cxn ang="0">
                    <a:pos x="105" y="60"/>
                  </a:cxn>
                  <a:cxn ang="0">
                    <a:pos x="137" y="70"/>
                  </a:cxn>
                  <a:cxn ang="0">
                    <a:pos x="173" y="81"/>
                  </a:cxn>
                  <a:cxn ang="0">
                    <a:pos x="212" y="90"/>
                  </a:cxn>
                  <a:cxn ang="0">
                    <a:pos x="253" y="100"/>
                  </a:cxn>
                  <a:cxn ang="0">
                    <a:pos x="342" y="112"/>
                  </a:cxn>
                  <a:cxn ang="0">
                    <a:pos x="361" y="170"/>
                  </a:cxn>
                  <a:cxn ang="0">
                    <a:pos x="382" y="239"/>
                  </a:cxn>
                  <a:cxn ang="0">
                    <a:pos x="399" y="285"/>
                  </a:cxn>
                  <a:cxn ang="0">
                    <a:pos x="422" y="335"/>
                  </a:cxn>
                  <a:cxn ang="0">
                    <a:pos x="432" y="354"/>
                  </a:cxn>
                </a:cxnLst>
                <a:rect l="0" t="0" r="r" b="b"/>
                <a:pathLst>
                  <a:path w="453" h="796">
                    <a:moveTo>
                      <a:pt x="432" y="354"/>
                    </a:moveTo>
                    <a:lnTo>
                      <a:pt x="453" y="325"/>
                    </a:lnTo>
                    <a:lnTo>
                      <a:pt x="446" y="310"/>
                    </a:lnTo>
                    <a:lnTo>
                      <a:pt x="438" y="295"/>
                    </a:lnTo>
                    <a:lnTo>
                      <a:pt x="431" y="280"/>
                    </a:lnTo>
                    <a:lnTo>
                      <a:pt x="425" y="265"/>
                    </a:lnTo>
                    <a:lnTo>
                      <a:pt x="418" y="250"/>
                    </a:lnTo>
                    <a:lnTo>
                      <a:pt x="412" y="235"/>
                    </a:lnTo>
                    <a:lnTo>
                      <a:pt x="408" y="220"/>
                    </a:lnTo>
                    <a:lnTo>
                      <a:pt x="403" y="205"/>
                    </a:lnTo>
                    <a:lnTo>
                      <a:pt x="393" y="176"/>
                    </a:lnTo>
                    <a:lnTo>
                      <a:pt x="385" y="147"/>
                    </a:lnTo>
                    <a:lnTo>
                      <a:pt x="377" y="120"/>
                    </a:lnTo>
                    <a:lnTo>
                      <a:pt x="370" y="93"/>
                    </a:lnTo>
                    <a:lnTo>
                      <a:pt x="339" y="88"/>
                    </a:lnTo>
                    <a:lnTo>
                      <a:pt x="310" y="83"/>
                    </a:lnTo>
                    <a:lnTo>
                      <a:pt x="281" y="78"/>
                    </a:lnTo>
                    <a:lnTo>
                      <a:pt x="254" y="72"/>
                    </a:lnTo>
                    <a:lnTo>
                      <a:pt x="228" y="66"/>
                    </a:lnTo>
                    <a:lnTo>
                      <a:pt x="203" y="60"/>
                    </a:lnTo>
                    <a:lnTo>
                      <a:pt x="179" y="54"/>
                    </a:lnTo>
                    <a:lnTo>
                      <a:pt x="156" y="48"/>
                    </a:lnTo>
                    <a:lnTo>
                      <a:pt x="135" y="42"/>
                    </a:lnTo>
                    <a:lnTo>
                      <a:pt x="114" y="35"/>
                    </a:lnTo>
                    <a:lnTo>
                      <a:pt x="94" y="29"/>
                    </a:lnTo>
                    <a:lnTo>
                      <a:pt x="75" y="23"/>
                    </a:lnTo>
                    <a:lnTo>
                      <a:pt x="57" y="17"/>
                    </a:lnTo>
                    <a:lnTo>
                      <a:pt x="40" y="11"/>
                    </a:lnTo>
                    <a:lnTo>
                      <a:pt x="24" y="6"/>
                    </a:lnTo>
                    <a:lnTo>
                      <a:pt x="10" y="0"/>
                    </a:lnTo>
                    <a:lnTo>
                      <a:pt x="3" y="38"/>
                    </a:lnTo>
                    <a:lnTo>
                      <a:pt x="0" y="70"/>
                    </a:lnTo>
                    <a:lnTo>
                      <a:pt x="3" y="99"/>
                    </a:lnTo>
                    <a:lnTo>
                      <a:pt x="7" y="111"/>
                    </a:lnTo>
                    <a:lnTo>
                      <a:pt x="11" y="123"/>
                    </a:lnTo>
                    <a:lnTo>
                      <a:pt x="15" y="134"/>
                    </a:lnTo>
                    <a:lnTo>
                      <a:pt x="20" y="144"/>
                    </a:lnTo>
                    <a:lnTo>
                      <a:pt x="27" y="153"/>
                    </a:lnTo>
                    <a:lnTo>
                      <a:pt x="30" y="158"/>
                    </a:lnTo>
                    <a:lnTo>
                      <a:pt x="34" y="161"/>
                    </a:lnTo>
                    <a:lnTo>
                      <a:pt x="37" y="165"/>
                    </a:lnTo>
                    <a:lnTo>
                      <a:pt x="41" y="169"/>
                    </a:lnTo>
                    <a:lnTo>
                      <a:pt x="45" y="173"/>
                    </a:lnTo>
                    <a:lnTo>
                      <a:pt x="49" y="176"/>
                    </a:lnTo>
                    <a:lnTo>
                      <a:pt x="53" y="180"/>
                    </a:lnTo>
                    <a:lnTo>
                      <a:pt x="57" y="182"/>
                    </a:lnTo>
                    <a:lnTo>
                      <a:pt x="66" y="188"/>
                    </a:lnTo>
                    <a:lnTo>
                      <a:pt x="75" y="193"/>
                    </a:lnTo>
                    <a:lnTo>
                      <a:pt x="84" y="198"/>
                    </a:lnTo>
                    <a:lnTo>
                      <a:pt x="94" y="202"/>
                    </a:lnTo>
                    <a:lnTo>
                      <a:pt x="103" y="205"/>
                    </a:lnTo>
                    <a:lnTo>
                      <a:pt x="113" y="209"/>
                    </a:lnTo>
                    <a:lnTo>
                      <a:pt x="121" y="212"/>
                    </a:lnTo>
                    <a:lnTo>
                      <a:pt x="139" y="217"/>
                    </a:lnTo>
                    <a:lnTo>
                      <a:pt x="156" y="220"/>
                    </a:lnTo>
                    <a:lnTo>
                      <a:pt x="172" y="224"/>
                    </a:lnTo>
                    <a:lnTo>
                      <a:pt x="194" y="230"/>
                    </a:lnTo>
                    <a:lnTo>
                      <a:pt x="235" y="346"/>
                    </a:lnTo>
                    <a:lnTo>
                      <a:pt x="230" y="357"/>
                    </a:lnTo>
                    <a:lnTo>
                      <a:pt x="222" y="371"/>
                    </a:lnTo>
                    <a:lnTo>
                      <a:pt x="214" y="385"/>
                    </a:lnTo>
                    <a:lnTo>
                      <a:pt x="204" y="400"/>
                    </a:lnTo>
                    <a:lnTo>
                      <a:pt x="194" y="418"/>
                    </a:lnTo>
                    <a:lnTo>
                      <a:pt x="185" y="438"/>
                    </a:lnTo>
                    <a:lnTo>
                      <a:pt x="172" y="485"/>
                    </a:lnTo>
                    <a:lnTo>
                      <a:pt x="171" y="543"/>
                    </a:lnTo>
                    <a:lnTo>
                      <a:pt x="173" y="559"/>
                    </a:lnTo>
                    <a:lnTo>
                      <a:pt x="175" y="576"/>
                    </a:lnTo>
                    <a:lnTo>
                      <a:pt x="180" y="593"/>
                    </a:lnTo>
                    <a:lnTo>
                      <a:pt x="186" y="612"/>
                    </a:lnTo>
                    <a:lnTo>
                      <a:pt x="189" y="622"/>
                    </a:lnTo>
                    <a:lnTo>
                      <a:pt x="193" y="632"/>
                    </a:lnTo>
                    <a:lnTo>
                      <a:pt x="196" y="642"/>
                    </a:lnTo>
                    <a:lnTo>
                      <a:pt x="201" y="653"/>
                    </a:lnTo>
                    <a:lnTo>
                      <a:pt x="206" y="663"/>
                    </a:lnTo>
                    <a:lnTo>
                      <a:pt x="212" y="674"/>
                    </a:lnTo>
                    <a:lnTo>
                      <a:pt x="217" y="685"/>
                    </a:lnTo>
                    <a:lnTo>
                      <a:pt x="223" y="697"/>
                    </a:lnTo>
                    <a:lnTo>
                      <a:pt x="230" y="708"/>
                    </a:lnTo>
                    <a:lnTo>
                      <a:pt x="237" y="719"/>
                    </a:lnTo>
                    <a:lnTo>
                      <a:pt x="245" y="732"/>
                    </a:lnTo>
                    <a:lnTo>
                      <a:pt x="253" y="744"/>
                    </a:lnTo>
                    <a:lnTo>
                      <a:pt x="261" y="757"/>
                    </a:lnTo>
                    <a:lnTo>
                      <a:pt x="271" y="770"/>
                    </a:lnTo>
                    <a:lnTo>
                      <a:pt x="280" y="783"/>
                    </a:lnTo>
                    <a:lnTo>
                      <a:pt x="290" y="796"/>
                    </a:lnTo>
                    <a:lnTo>
                      <a:pt x="310" y="775"/>
                    </a:lnTo>
                    <a:lnTo>
                      <a:pt x="300" y="761"/>
                    </a:lnTo>
                    <a:lnTo>
                      <a:pt x="292" y="747"/>
                    </a:lnTo>
                    <a:lnTo>
                      <a:pt x="283" y="734"/>
                    </a:lnTo>
                    <a:lnTo>
                      <a:pt x="275" y="721"/>
                    </a:lnTo>
                    <a:lnTo>
                      <a:pt x="268" y="709"/>
                    </a:lnTo>
                    <a:lnTo>
                      <a:pt x="261" y="697"/>
                    </a:lnTo>
                    <a:lnTo>
                      <a:pt x="254" y="684"/>
                    </a:lnTo>
                    <a:lnTo>
                      <a:pt x="249" y="673"/>
                    </a:lnTo>
                    <a:lnTo>
                      <a:pt x="244" y="661"/>
                    </a:lnTo>
                    <a:lnTo>
                      <a:pt x="238" y="650"/>
                    </a:lnTo>
                    <a:lnTo>
                      <a:pt x="233" y="640"/>
                    </a:lnTo>
                    <a:lnTo>
                      <a:pt x="230" y="629"/>
                    </a:lnTo>
                    <a:lnTo>
                      <a:pt x="222" y="609"/>
                    </a:lnTo>
                    <a:lnTo>
                      <a:pt x="216" y="590"/>
                    </a:lnTo>
                    <a:lnTo>
                      <a:pt x="209" y="555"/>
                    </a:lnTo>
                    <a:lnTo>
                      <a:pt x="205" y="524"/>
                    </a:lnTo>
                    <a:lnTo>
                      <a:pt x="206" y="495"/>
                    </a:lnTo>
                    <a:lnTo>
                      <a:pt x="211" y="470"/>
                    </a:lnTo>
                    <a:lnTo>
                      <a:pt x="217" y="449"/>
                    </a:lnTo>
                    <a:lnTo>
                      <a:pt x="221" y="439"/>
                    </a:lnTo>
                    <a:lnTo>
                      <a:pt x="225" y="430"/>
                    </a:lnTo>
                    <a:lnTo>
                      <a:pt x="230" y="421"/>
                    </a:lnTo>
                    <a:lnTo>
                      <a:pt x="234" y="412"/>
                    </a:lnTo>
                    <a:lnTo>
                      <a:pt x="244" y="397"/>
                    </a:lnTo>
                    <a:lnTo>
                      <a:pt x="253" y="383"/>
                    </a:lnTo>
                    <a:lnTo>
                      <a:pt x="260" y="371"/>
                    </a:lnTo>
                    <a:lnTo>
                      <a:pt x="269" y="348"/>
                    </a:lnTo>
                    <a:lnTo>
                      <a:pt x="214" y="202"/>
                    </a:lnTo>
                    <a:lnTo>
                      <a:pt x="207" y="199"/>
                    </a:lnTo>
                    <a:lnTo>
                      <a:pt x="200" y="197"/>
                    </a:lnTo>
                    <a:lnTo>
                      <a:pt x="185" y="192"/>
                    </a:lnTo>
                    <a:lnTo>
                      <a:pt x="169" y="188"/>
                    </a:lnTo>
                    <a:lnTo>
                      <a:pt x="153" y="184"/>
                    </a:lnTo>
                    <a:lnTo>
                      <a:pt x="120" y="178"/>
                    </a:lnTo>
                    <a:lnTo>
                      <a:pt x="104" y="173"/>
                    </a:lnTo>
                    <a:lnTo>
                      <a:pt x="89" y="167"/>
                    </a:lnTo>
                    <a:lnTo>
                      <a:pt x="75" y="160"/>
                    </a:lnTo>
                    <a:lnTo>
                      <a:pt x="68" y="155"/>
                    </a:lnTo>
                    <a:lnTo>
                      <a:pt x="61" y="150"/>
                    </a:lnTo>
                    <a:lnTo>
                      <a:pt x="56" y="145"/>
                    </a:lnTo>
                    <a:lnTo>
                      <a:pt x="51" y="139"/>
                    </a:lnTo>
                    <a:lnTo>
                      <a:pt x="41" y="124"/>
                    </a:lnTo>
                    <a:lnTo>
                      <a:pt x="30" y="86"/>
                    </a:lnTo>
                    <a:lnTo>
                      <a:pt x="31" y="32"/>
                    </a:lnTo>
                    <a:lnTo>
                      <a:pt x="37" y="35"/>
                    </a:lnTo>
                    <a:lnTo>
                      <a:pt x="46" y="39"/>
                    </a:lnTo>
                    <a:lnTo>
                      <a:pt x="56" y="43"/>
                    </a:lnTo>
                    <a:lnTo>
                      <a:pt x="71" y="48"/>
                    </a:lnTo>
                    <a:lnTo>
                      <a:pt x="87" y="54"/>
                    </a:lnTo>
                    <a:lnTo>
                      <a:pt x="95" y="57"/>
                    </a:lnTo>
                    <a:lnTo>
                      <a:pt x="105" y="60"/>
                    </a:lnTo>
                    <a:lnTo>
                      <a:pt x="115" y="64"/>
                    </a:lnTo>
                    <a:lnTo>
                      <a:pt x="126" y="66"/>
                    </a:lnTo>
                    <a:lnTo>
                      <a:pt x="137" y="70"/>
                    </a:lnTo>
                    <a:lnTo>
                      <a:pt x="149" y="74"/>
                    </a:lnTo>
                    <a:lnTo>
                      <a:pt x="160" y="77"/>
                    </a:lnTo>
                    <a:lnTo>
                      <a:pt x="173" y="81"/>
                    </a:lnTo>
                    <a:lnTo>
                      <a:pt x="186" y="83"/>
                    </a:lnTo>
                    <a:lnTo>
                      <a:pt x="198" y="87"/>
                    </a:lnTo>
                    <a:lnTo>
                      <a:pt x="212" y="90"/>
                    </a:lnTo>
                    <a:lnTo>
                      <a:pt x="226" y="93"/>
                    </a:lnTo>
                    <a:lnTo>
                      <a:pt x="239" y="97"/>
                    </a:lnTo>
                    <a:lnTo>
                      <a:pt x="253" y="100"/>
                    </a:lnTo>
                    <a:lnTo>
                      <a:pt x="283" y="104"/>
                    </a:lnTo>
                    <a:lnTo>
                      <a:pt x="312" y="109"/>
                    </a:lnTo>
                    <a:lnTo>
                      <a:pt x="342" y="112"/>
                    </a:lnTo>
                    <a:lnTo>
                      <a:pt x="348" y="127"/>
                    </a:lnTo>
                    <a:lnTo>
                      <a:pt x="352" y="141"/>
                    </a:lnTo>
                    <a:lnTo>
                      <a:pt x="361" y="170"/>
                    </a:lnTo>
                    <a:lnTo>
                      <a:pt x="369" y="198"/>
                    </a:lnTo>
                    <a:lnTo>
                      <a:pt x="377" y="225"/>
                    </a:lnTo>
                    <a:lnTo>
                      <a:pt x="382" y="239"/>
                    </a:lnTo>
                    <a:lnTo>
                      <a:pt x="387" y="255"/>
                    </a:lnTo>
                    <a:lnTo>
                      <a:pt x="392" y="269"/>
                    </a:lnTo>
                    <a:lnTo>
                      <a:pt x="399" y="285"/>
                    </a:lnTo>
                    <a:lnTo>
                      <a:pt x="406" y="301"/>
                    </a:lnTo>
                    <a:lnTo>
                      <a:pt x="413" y="317"/>
                    </a:lnTo>
                    <a:lnTo>
                      <a:pt x="422" y="335"/>
                    </a:lnTo>
                    <a:lnTo>
                      <a:pt x="427" y="345"/>
                    </a:lnTo>
                    <a:lnTo>
                      <a:pt x="432" y="354"/>
                    </a:lnTo>
                    <a:lnTo>
                      <a:pt x="432" y="3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Freeform 89"/>
              <p:cNvSpPr>
                <a:spLocks/>
              </p:cNvSpPr>
              <p:nvPr/>
            </p:nvSpPr>
            <p:spPr bwMode="auto">
              <a:xfrm>
                <a:off x="5178425" y="5611813"/>
                <a:ext cx="119063" cy="511175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49" y="12"/>
                  </a:cxn>
                  <a:cxn ang="0">
                    <a:pos x="43" y="25"/>
                  </a:cxn>
                  <a:cxn ang="0">
                    <a:pos x="37" y="39"/>
                  </a:cxn>
                  <a:cxn ang="0">
                    <a:pos x="31" y="53"/>
                  </a:cxn>
                  <a:cxn ang="0">
                    <a:pos x="25" y="68"/>
                  </a:cxn>
                  <a:cxn ang="0">
                    <a:pos x="19" y="84"/>
                  </a:cxn>
                  <a:cxn ang="0">
                    <a:pos x="9" y="120"/>
                  </a:cxn>
                  <a:cxn ang="0">
                    <a:pos x="2" y="160"/>
                  </a:cxn>
                  <a:cxn ang="0">
                    <a:pos x="0" y="206"/>
                  </a:cxn>
                  <a:cxn ang="0">
                    <a:pos x="4" y="258"/>
                  </a:cxn>
                  <a:cxn ang="0">
                    <a:pos x="10" y="287"/>
                  </a:cxn>
                  <a:cxn ang="0">
                    <a:pos x="12" y="302"/>
                  </a:cxn>
                  <a:cxn ang="0">
                    <a:pos x="16" y="317"/>
                  </a:cxn>
                  <a:cxn ang="0">
                    <a:pos x="55" y="322"/>
                  </a:cxn>
                  <a:cxn ang="0">
                    <a:pos x="50" y="310"/>
                  </a:cxn>
                  <a:cxn ang="0">
                    <a:pos x="46" y="298"/>
                  </a:cxn>
                  <a:cxn ang="0">
                    <a:pos x="42" y="286"/>
                  </a:cxn>
                  <a:cxn ang="0">
                    <a:pos x="38" y="274"/>
                  </a:cxn>
                  <a:cxn ang="0">
                    <a:pos x="30" y="229"/>
                  </a:cxn>
                  <a:cxn ang="0">
                    <a:pos x="30" y="186"/>
                  </a:cxn>
                  <a:cxn ang="0">
                    <a:pos x="34" y="146"/>
                  </a:cxn>
                  <a:cxn ang="0">
                    <a:pos x="38" y="128"/>
                  </a:cxn>
                  <a:cxn ang="0">
                    <a:pos x="43" y="110"/>
                  </a:cxn>
                  <a:cxn ang="0">
                    <a:pos x="48" y="94"/>
                  </a:cxn>
                  <a:cxn ang="0">
                    <a:pos x="53" y="78"/>
                  </a:cxn>
                  <a:cxn ang="0">
                    <a:pos x="59" y="64"/>
                  </a:cxn>
                  <a:cxn ang="0">
                    <a:pos x="65" y="51"/>
                  </a:cxn>
                  <a:cxn ang="0">
                    <a:pos x="70" y="40"/>
                  </a:cxn>
                  <a:cxn ang="0">
                    <a:pos x="75" y="29"/>
                  </a:cxn>
                  <a:cxn ang="0">
                    <a:pos x="53" y="0"/>
                  </a:cxn>
                  <a:cxn ang="0">
                    <a:pos x="53" y="0"/>
                  </a:cxn>
                </a:cxnLst>
                <a:rect l="0" t="0" r="r" b="b"/>
                <a:pathLst>
                  <a:path w="75" h="322">
                    <a:moveTo>
                      <a:pt x="53" y="0"/>
                    </a:moveTo>
                    <a:lnTo>
                      <a:pt x="49" y="12"/>
                    </a:lnTo>
                    <a:lnTo>
                      <a:pt x="43" y="25"/>
                    </a:lnTo>
                    <a:lnTo>
                      <a:pt x="37" y="39"/>
                    </a:lnTo>
                    <a:lnTo>
                      <a:pt x="31" y="53"/>
                    </a:lnTo>
                    <a:lnTo>
                      <a:pt x="25" y="68"/>
                    </a:lnTo>
                    <a:lnTo>
                      <a:pt x="19" y="84"/>
                    </a:lnTo>
                    <a:lnTo>
                      <a:pt x="9" y="120"/>
                    </a:lnTo>
                    <a:lnTo>
                      <a:pt x="2" y="160"/>
                    </a:lnTo>
                    <a:lnTo>
                      <a:pt x="0" y="206"/>
                    </a:lnTo>
                    <a:lnTo>
                      <a:pt x="4" y="258"/>
                    </a:lnTo>
                    <a:lnTo>
                      <a:pt x="10" y="287"/>
                    </a:lnTo>
                    <a:lnTo>
                      <a:pt x="12" y="302"/>
                    </a:lnTo>
                    <a:lnTo>
                      <a:pt x="16" y="317"/>
                    </a:lnTo>
                    <a:lnTo>
                      <a:pt x="55" y="322"/>
                    </a:lnTo>
                    <a:lnTo>
                      <a:pt x="50" y="310"/>
                    </a:lnTo>
                    <a:lnTo>
                      <a:pt x="46" y="298"/>
                    </a:lnTo>
                    <a:lnTo>
                      <a:pt x="42" y="286"/>
                    </a:lnTo>
                    <a:lnTo>
                      <a:pt x="38" y="274"/>
                    </a:lnTo>
                    <a:lnTo>
                      <a:pt x="30" y="229"/>
                    </a:lnTo>
                    <a:lnTo>
                      <a:pt x="30" y="186"/>
                    </a:lnTo>
                    <a:lnTo>
                      <a:pt x="34" y="146"/>
                    </a:lnTo>
                    <a:lnTo>
                      <a:pt x="38" y="128"/>
                    </a:lnTo>
                    <a:lnTo>
                      <a:pt x="43" y="110"/>
                    </a:lnTo>
                    <a:lnTo>
                      <a:pt x="48" y="94"/>
                    </a:lnTo>
                    <a:lnTo>
                      <a:pt x="53" y="78"/>
                    </a:lnTo>
                    <a:lnTo>
                      <a:pt x="59" y="64"/>
                    </a:lnTo>
                    <a:lnTo>
                      <a:pt x="65" y="51"/>
                    </a:lnTo>
                    <a:lnTo>
                      <a:pt x="70" y="40"/>
                    </a:lnTo>
                    <a:lnTo>
                      <a:pt x="75" y="29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 91"/>
              <p:cNvSpPr>
                <a:spLocks/>
              </p:cNvSpPr>
              <p:nvPr/>
            </p:nvSpPr>
            <p:spPr bwMode="auto">
              <a:xfrm>
                <a:off x="4759325" y="5653088"/>
                <a:ext cx="169863" cy="104775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0" y="36"/>
                  </a:cxn>
                  <a:cxn ang="0">
                    <a:pos x="2" y="61"/>
                  </a:cxn>
                  <a:cxn ang="0">
                    <a:pos x="19" y="63"/>
                  </a:cxn>
                  <a:cxn ang="0">
                    <a:pos x="51" y="65"/>
                  </a:cxn>
                  <a:cxn ang="0">
                    <a:pos x="97" y="66"/>
                  </a:cxn>
                  <a:cxn ang="0">
                    <a:pos x="107" y="40"/>
                  </a:cxn>
                  <a:cxn ang="0">
                    <a:pos x="62" y="42"/>
                  </a:cxn>
                  <a:cxn ang="0">
                    <a:pos x="30" y="41"/>
                  </a:cxn>
                  <a:cxn ang="0">
                    <a:pos x="14" y="36"/>
                  </a:cxn>
                  <a:cxn ang="0">
                    <a:pos x="11" y="14"/>
                  </a:cxn>
                  <a:cxn ang="0">
                    <a:pos x="12" y="0"/>
                  </a:cxn>
                  <a:cxn ang="0">
                    <a:pos x="2" y="14"/>
                  </a:cxn>
                  <a:cxn ang="0">
                    <a:pos x="2" y="14"/>
                  </a:cxn>
                </a:cxnLst>
                <a:rect l="0" t="0" r="r" b="b"/>
                <a:pathLst>
                  <a:path w="107" h="66">
                    <a:moveTo>
                      <a:pt x="2" y="14"/>
                    </a:moveTo>
                    <a:lnTo>
                      <a:pt x="0" y="36"/>
                    </a:lnTo>
                    <a:lnTo>
                      <a:pt x="2" y="61"/>
                    </a:lnTo>
                    <a:lnTo>
                      <a:pt x="19" y="63"/>
                    </a:lnTo>
                    <a:lnTo>
                      <a:pt x="51" y="65"/>
                    </a:lnTo>
                    <a:lnTo>
                      <a:pt x="97" y="66"/>
                    </a:lnTo>
                    <a:lnTo>
                      <a:pt x="107" y="40"/>
                    </a:lnTo>
                    <a:lnTo>
                      <a:pt x="62" y="42"/>
                    </a:lnTo>
                    <a:lnTo>
                      <a:pt x="30" y="41"/>
                    </a:lnTo>
                    <a:lnTo>
                      <a:pt x="14" y="36"/>
                    </a:lnTo>
                    <a:lnTo>
                      <a:pt x="11" y="14"/>
                    </a:lnTo>
                    <a:lnTo>
                      <a:pt x="12" y="0"/>
                    </a:lnTo>
                    <a:lnTo>
                      <a:pt x="2" y="14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 92"/>
              <p:cNvSpPr>
                <a:spLocks/>
              </p:cNvSpPr>
              <p:nvPr/>
            </p:nvSpPr>
            <p:spPr bwMode="auto">
              <a:xfrm>
                <a:off x="4878388" y="5780088"/>
                <a:ext cx="234950" cy="9207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44"/>
                  </a:cxn>
                  <a:cxn ang="0">
                    <a:pos x="9" y="47"/>
                  </a:cxn>
                  <a:cxn ang="0">
                    <a:pos x="24" y="50"/>
                  </a:cxn>
                  <a:cxn ang="0">
                    <a:pos x="70" y="54"/>
                  </a:cxn>
                  <a:cxn ang="0">
                    <a:pos x="133" y="58"/>
                  </a:cxn>
                  <a:cxn ang="0">
                    <a:pos x="148" y="29"/>
                  </a:cxn>
                  <a:cxn ang="0">
                    <a:pos x="13" y="22"/>
                  </a:cxn>
                  <a:cxn ang="0">
                    <a:pos x="7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148" h="58">
                    <a:moveTo>
                      <a:pt x="0" y="3"/>
                    </a:moveTo>
                    <a:lnTo>
                      <a:pt x="2" y="44"/>
                    </a:lnTo>
                    <a:lnTo>
                      <a:pt x="9" y="47"/>
                    </a:lnTo>
                    <a:lnTo>
                      <a:pt x="24" y="50"/>
                    </a:lnTo>
                    <a:lnTo>
                      <a:pt x="70" y="54"/>
                    </a:lnTo>
                    <a:lnTo>
                      <a:pt x="133" y="58"/>
                    </a:lnTo>
                    <a:lnTo>
                      <a:pt x="148" y="29"/>
                    </a:lnTo>
                    <a:lnTo>
                      <a:pt x="13" y="22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 93"/>
              <p:cNvSpPr>
                <a:spLocks/>
              </p:cNvSpPr>
              <p:nvPr/>
            </p:nvSpPr>
            <p:spPr bwMode="auto">
              <a:xfrm>
                <a:off x="5051425" y="5688013"/>
                <a:ext cx="187325" cy="857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43"/>
                  </a:cxn>
                  <a:cxn ang="0">
                    <a:pos x="7" y="45"/>
                  </a:cxn>
                  <a:cxn ang="0">
                    <a:pos x="19" y="48"/>
                  </a:cxn>
                  <a:cxn ang="0">
                    <a:pos x="54" y="51"/>
                  </a:cxn>
                  <a:cxn ang="0">
                    <a:pos x="104" y="54"/>
                  </a:cxn>
                  <a:cxn ang="0">
                    <a:pos x="118" y="20"/>
                  </a:cxn>
                  <a:cxn ang="0">
                    <a:pos x="63" y="20"/>
                  </a:cxn>
                  <a:cxn ang="0">
                    <a:pos x="24" y="19"/>
                  </a:cxn>
                  <a:cxn ang="0">
                    <a:pos x="5" y="1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8" h="54">
                    <a:moveTo>
                      <a:pt x="0" y="0"/>
                    </a:moveTo>
                    <a:lnTo>
                      <a:pt x="1" y="43"/>
                    </a:lnTo>
                    <a:lnTo>
                      <a:pt x="7" y="45"/>
                    </a:lnTo>
                    <a:lnTo>
                      <a:pt x="19" y="48"/>
                    </a:lnTo>
                    <a:lnTo>
                      <a:pt x="54" y="51"/>
                    </a:lnTo>
                    <a:lnTo>
                      <a:pt x="104" y="54"/>
                    </a:lnTo>
                    <a:lnTo>
                      <a:pt x="118" y="20"/>
                    </a:lnTo>
                    <a:lnTo>
                      <a:pt x="63" y="20"/>
                    </a:lnTo>
                    <a:lnTo>
                      <a:pt x="24" y="19"/>
                    </a:lnTo>
                    <a:lnTo>
                      <a:pt x="5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 94"/>
              <p:cNvSpPr>
                <a:spLocks/>
              </p:cNvSpPr>
              <p:nvPr/>
            </p:nvSpPr>
            <p:spPr bwMode="auto">
              <a:xfrm>
                <a:off x="4505325" y="3657600"/>
                <a:ext cx="795338" cy="196850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210" y="0"/>
                  </a:cxn>
                  <a:cxn ang="0">
                    <a:pos x="167" y="2"/>
                  </a:cxn>
                  <a:cxn ang="0">
                    <a:pos x="126" y="8"/>
                  </a:cxn>
                  <a:cxn ang="0">
                    <a:pos x="87" y="15"/>
                  </a:cxn>
                  <a:cxn ang="0">
                    <a:pos x="70" y="18"/>
                  </a:cxn>
                  <a:cxn ang="0">
                    <a:pos x="54" y="21"/>
                  </a:cxn>
                  <a:cxn ang="0">
                    <a:pos x="27" y="27"/>
                  </a:cxn>
                  <a:cxn ang="0">
                    <a:pos x="10" y="32"/>
                  </a:cxn>
                  <a:cxn ang="0">
                    <a:pos x="3" y="34"/>
                  </a:cxn>
                  <a:cxn ang="0">
                    <a:pos x="0" y="97"/>
                  </a:cxn>
                  <a:cxn ang="0">
                    <a:pos x="24" y="94"/>
                  </a:cxn>
                  <a:cxn ang="0">
                    <a:pos x="25" y="65"/>
                  </a:cxn>
                  <a:cxn ang="0">
                    <a:pos x="26" y="63"/>
                  </a:cxn>
                  <a:cxn ang="0">
                    <a:pos x="28" y="61"/>
                  </a:cxn>
                  <a:cxn ang="0">
                    <a:pos x="34" y="59"/>
                  </a:cxn>
                  <a:cxn ang="0">
                    <a:pos x="41" y="56"/>
                  </a:cxn>
                  <a:cxn ang="0">
                    <a:pos x="50" y="54"/>
                  </a:cxn>
                  <a:cxn ang="0">
                    <a:pos x="73" y="50"/>
                  </a:cxn>
                  <a:cxn ang="0">
                    <a:pos x="81" y="47"/>
                  </a:cxn>
                  <a:cxn ang="0">
                    <a:pos x="92" y="45"/>
                  </a:cxn>
                  <a:cxn ang="0">
                    <a:pos x="112" y="42"/>
                  </a:cxn>
                  <a:cxn ang="0">
                    <a:pos x="113" y="87"/>
                  </a:cxn>
                  <a:cxn ang="0">
                    <a:pos x="415" y="99"/>
                  </a:cxn>
                  <a:cxn ang="0">
                    <a:pos x="415" y="99"/>
                  </a:cxn>
                  <a:cxn ang="0">
                    <a:pos x="415" y="96"/>
                  </a:cxn>
                  <a:cxn ang="0">
                    <a:pos x="415" y="85"/>
                  </a:cxn>
                  <a:cxn ang="0">
                    <a:pos x="415" y="60"/>
                  </a:cxn>
                  <a:cxn ang="0">
                    <a:pos x="431" y="64"/>
                  </a:cxn>
                  <a:cxn ang="0">
                    <a:pos x="442" y="70"/>
                  </a:cxn>
                  <a:cxn ang="0">
                    <a:pos x="451" y="75"/>
                  </a:cxn>
                  <a:cxn ang="0">
                    <a:pos x="454" y="77"/>
                  </a:cxn>
                  <a:cxn ang="0">
                    <a:pos x="462" y="90"/>
                  </a:cxn>
                  <a:cxn ang="0">
                    <a:pos x="466" y="106"/>
                  </a:cxn>
                  <a:cxn ang="0">
                    <a:pos x="468" y="124"/>
                  </a:cxn>
                  <a:cxn ang="0">
                    <a:pos x="501" y="123"/>
                  </a:cxn>
                  <a:cxn ang="0">
                    <a:pos x="495" y="57"/>
                  </a:cxn>
                  <a:cxn ang="0">
                    <a:pos x="484" y="51"/>
                  </a:cxn>
                  <a:cxn ang="0">
                    <a:pos x="473" y="46"/>
                  </a:cxn>
                  <a:cxn ang="0">
                    <a:pos x="461" y="41"/>
                  </a:cxn>
                  <a:cxn ang="0">
                    <a:pos x="450" y="37"/>
                  </a:cxn>
                  <a:cxn ang="0">
                    <a:pos x="438" y="32"/>
                  </a:cxn>
                  <a:cxn ang="0">
                    <a:pos x="427" y="28"/>
                  </a:cxn>
                  <a:cxn ang="0">
                    <a:pos x="416" y="24"/>
                  </a:cxn>
                  <a:cxn ang="0">
                    <a:pos x="405" y="21"/>
                  </a:cxn>
                  <a:cxn ang="0">
                    <a:pos x="384" y="16"/>
                  </a:cxn>
                  <a:cxn ang="0">
                    <a:pos x="364" y="11"/>
                  </a:cxn>
                  <a:cxn ang="0">
                    <a:pos x="345" y="7"/>
                  </a:cxn>
                  <a:cxn ang="0">
                    <a:pos x="327" y="4"/>
                  </a:cxn>
                  <a:cxn ang="0">
                    <a:pos x="296" y="2"/>
                  </a:cxn>
                  <a:cxn ang="0">
                    <a:pos x="272" y="0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501" h="124">
                    <a:moveTo>
                      <a:pt x="251" y="0"/>
                    </a:moveTo>
                    <a:lnTo>
                      <a:pt x="210" y="0"/>
                    </a:lnTo>
                    <a:lnTo>
                      <a:pt x="167" y="2"/>
                    </a:lnTo>
                    <a:lnTo>
                      <a:pt x="126" y="8"/>
                    </a:lnTo>
                    <a:lnTo>
                      <a:pt x="87" y="15"/>
                    </a:lnTo>
                    <a:lnTo>
                      <a:pt x="70" y="18"/>
                    </a:lnTo>
                    <a:lnTo>
                      <a:pt x="54" y="21"/>
                    </a:lnTo>
                    <a:lnTo>
                      <a:pt x="27" y="27"/>
                    </a:lnTo>
                    <a:lnTo>
                      <a:pt x="10" y="32"/>
                    </a:lnTo>
                    <a:lnTo>
                      <a:pt x="3" y="34"/>
                    </a:lnTo>
                    <a:lnTo>
                      <a:pt x="0" y="97"/>
                    </a:lnTo>
                    <a:lnTo>
                      <a:pt x="24" y="94"/>
                    </a:lnTo>
                    <a:lnTo>
                      <a:pt x="25" y="65"/>
                    </a:lnTo>
                    <a:lnTo>
                      <a:pt x="26" y="63"/>
                    </a:lnTo>
                    <a:lnTo>
                      <a:pt x="28" y="61"/>
                    </a:lnTo>
                    <a:lnTo>
                      <a:pt x="34" y="59"/>
                    </a:lnTo>
                    <a:lnTo>
                      <a:pt x="41" y="56"/>
                    </a:lnTo>
                    <a:lnTo>
                      <a:pt x="50" y="54"/>
                    </a:lnTo>
                    <a:lnTo>
                      <a:pt x="73" y="50"/>
                    </a:lnTo>
                    <a:lnTo>
                      <a:pt x="81" y="47"/>
                    </a:lnTo>
                    <a:lnTo>
                      <a:pt x="92" y="45"/>
                    </a:lnTo>
                    <a:lnTo>
                      <a:pt x="112" y="42"/>
                    </a:lnTo>
                    <a:lnTo>
                      <a:pt x="113" y="87"/>
                    </a:lnTo>
                    <a:lnTo>
                      <a:pt x="415" y="99"/>
                    </a:lnTo>
                    <a:lnTo>
                      <a:pt x="415" y="99"/>
                    </a:lnTo>
                    <a:lnTo>
                      <a:pt x="415" y="96"/>
                    </a:lnTo>
                    <a:lnTo>
                      <a:pt x="415" y="85"/>
                    </a:lnTo>
                    <a:lnTo>
                      <a:pt x="415" y="60"/>
                    </a:lnTo>
                    <a:lnTo>
                      <a:pt x="431" y="64"/>
                    </a:lnTo>
                    <a:lnTo>
                      <a:pt x="442" y="70"/>
                    </a:lnTo>
                    <a:lnTo>
                      <a:pt x="451" y="75"/>
                    </a:lnTo>
                    <a:lnTo>
                      <a:pt x="454" y="77"/>
                    </a:lnTo>
                    <a:lnTo>
                      <a:pt x="462" y="90"/>
                    </a:lnTo>
                    <a:lnTo>
                      <a:pt x="466" y="106"/>
                    </a:lnTo>
                    <a:lnTo>
                      <a:pt x="468" y="124"/>
                    </a:lnTo>
                    <a:lnTo>
                      <a:pt x="501" y="123"/>
                    </a:lnTo>
                    <a:lnTo>
                      <a:pt x="495" y="57"/>
                    </a:lnTo>
                    <a:lnTo>
                      <a:pt x="484" y="51"/>
                    </a:lnTo>
                    <a:lnTo>
                      <a:pt x="473" y="46"/>
                    </a:lnTo>
                    <a:lnTo>
                      <a:pt x="461" y="41"/>
                    </a:lnTo>
                    <a:lnTo>
                      <a:pt x="450" y="37"/>
                    </a:lnTo>
                    <a:lnTo>
                      <a:pt x="438" y="32"/>
                    </a:lnTo>
                    <a:lnTo>
                      <a:pt x="427" y="28"/>
                    </a:lnTo>
                    <a:lnTo>
                      <a:pt x="416" y="24"/>
                    </a:lnTo>
                    <a:lnTo>
                      <a:pt x="405" y="21"/>
                    </a:lnTo>
                    <a:lnTo>
                      <a:pt x="384" y="16"/>
                    </a:lnTo>
                    <a:lnTo>
                      <a:pt x="364" y="11"/>
                    </a:lnTo>
                    <a:lnTo>
                      <a:pt x="345" y="7"/>
                    </a:lnTo>
                    <a:lnTo>
                      <a:pt x="327" y="4"/>
                    </a:lnTo>
                    <a:lnTo>
                      <a:pt x="296" y="2"/>
                    </a:lnTo>
                    <a:lnTo>
                      <a:pt x="272" y="0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2" name="Freeform 41"/>
            <p:cNvSpPr/>
            <p:nvPr/>
          </p:nvSpPr>
          <p:spPr>
            <a:xfrm>
              <a:off x="1256520" y="1757957"/>
              <a:ext cx="3544080" cy="1597177"/>
            </a:xfrm>
            <a:custGeom>
              <a:avLst/>
              <a:gdLst>
                <a:gd name="connsiteX0" fmla="*/ 0 w 3601617"/>
                <a:gd name="connsiteY0" fmla="*/ 1399592 h 1567543"/>
                <a:gd name="connsiteX1" fmla="*/ 1203649 w 3601617"/>
                <a:gd name="connsiteY1" fmla="*/ 9331 h 1567543"/>
                <a:gd name="connsiteX2" fmla="*/ 2519266 w 3601617"/>
                <a:gd name="connsiteY2" fmla="*/ 1567543 h 1567543"/>
                <a:gd name="connsiteX3" fmla="*/ 3601617 w 3601617"/>
                <a:gd name="connsiteY3" fmla="*/ 0 h 1567543"/>
                <a:gd name="connsiteX0" fmla="*/ 0 w 3601617"/>
                <a:gd name="connsiteY0" fmla="*/ 1399592 h 1567543"/>
                <a:gd name="connsiteX1" fmla="*/ 1203649 w 3601617"/>
                <a:gd name="connsiteY1" fmla="*/ 9331 h 1567543"/>
                <a:gd name="connsiteX2" fmla="*/ 2461727 w 3601617"/>
                <a:gd name="connsiteY2" fmla="*/ 1567543 h 1567543"/>
                <a:gd name="connsiteX3" fmla="*/ 3601617 w 3601617"/>
                <a:gd name="connsiteY3" fmla="*/ 0 h 1567543"/>
                <a:gd name="connsiteX0" fmla="*/ 0 w 3601617"/>
                <a:gd name="connsiteY0" fmla="*/ 1399592 h 1567543"/>
                <a:gd name="connsiteX1" fmla="*/ 1203649 w 3601617"/>
                <a:gd name="connsiteY1" fmla="*/ 9331 h 1567543"/>
                <a:gd name="connsiteX2" fmla="*/ 2461727 w 3601617"/>
                <a:gd name="connsiteY2" fmla="*/ 1567543 h 1567543"/>
                <a:gd name="connsiteX3" fmla="*/ 3601617 w 3601617"/>
                <a:gd name="connsiteY3" fmla="*/ 0 h 1567543"/>
                <a:gd name="connsiteX0" fmla="*/ 0 w 3601617"/>
                <a:gd name="connsiteY0" fmla="*/ 1399592 h 1567543"/>
                <a:gd name="connsiteX1" fmla="*/ 1203649 w 3601617"/>
                <a:gd name="connsiteY1" fmla="*/ 9331 h 1567543"/>
                <a:gd name="connsiteX2" fmla="*/ 2461727 w 3601617"/>
                <a:gd name="connsiteY2" fmla="*/ 1567543 h 1567543"/>
                <a:gd name="connsiteX3" fmla="*/ 3601617 w 3601617"/>
                <a:gd name="connsiteY3" fmla="*/ 0 h 1567543"/>
                <a:gd name="connsiteX0" fmla="*/ 0 w 3601617"/>
                <a:gd name="connsiteY0" fmla="*/ 1399592 h 1567543"/>
                <a:gd name="connsiteX1" fmla="*/ 1203649 w 3601617"/>
                <a:gd name="connsiteY1" fmla="*/ 9331 h 1567543"/>
                <a:gd name="connsiteX2" fmla="*/ 2461727 w 3601617"/>
                <a:gd name="connsiteY2" fmla="*/ 1567543 h 1567543"/>
                <a:gd name="connsiteX3" fmla="*/ 3601617 w 3601617"/>
                <a:gd name="connsiteY3" fmla="*/ 0 h 1567543"/>
                <a:gd name="connsiteX0" fmla="*/ 0 w 3601617"/>
                <a:gd name="connsiteY0" fmla="*/ 1399592 h 1567543"/>
                <a:gd name="connsiteX1" fmla="*/ 1203649 w 3601617"/>
                <a:gd name="connsiteY1" fmla="*/ 9331 h 1567543"/>
                <a:gd name="connsiteX2" fmla="*/ 2461727 w 3601617"/>
                <a:gd name="connsiteY2" fmla="*/ 1567543 h 1567543"/>
                <a:gd name="connsiteX3" fmla="*/ 3601617 w 3601617"/>
                <a:gd name="connsiteY3" fmla="*/ 0 h 1567543"/>
                <a:gd name="connsiteX0" fmla="*/ 0 w 3601617"/>
                <a:gd name="connsiteY0" fmla="*/ 1399592 h 1567543"/>
                <a:gd name="connsiteX1" fmla="*/ 1203649 w 3601617"/>
                <a:gd name="connsiteY1" fmla="*/ 9331 h 1567543"/>
                <a:gd name="connsiteX2" fmla="*/ 2461727 w 3601617"/>
                <a:gd name="connsiteY2" fmla="*/ 1567543 h 1567543"/>
                <a:gd name="connsiteX3" fmla="*/ 3601617 w 3601617"/>
                <a:gd name="connsiteY3" fmla="*/ 0 h 1567543"/>
                <a:gd name="connsiteX0" fmla="*/ 0 w 3601617"/>
                <a:gd name="connsiteY0" fmla="*/ 1399592 h 1649963"/>
                <a:gd name="connsiteX1" fmla="*/ 1203649 w 3601617"/>
                <a:gd name="connsiteY1" fmla="*/ 9331 h 1649963"/>
                <a:gd name="connsiteX2" fmla="*/ 2461727 w 3601617"/>
                <a:gd name="connsiteY2" fmla="*/ 1567543 h 1649963"/>
                <a:gd name="connsiteX3" fmla="*/ 3601617 w 3601617"/>
                <a:gd name="connsiteY3" fmla="*/ 0 h 1649963"/>
                <a:gd name="connsiteX0" fmla="*/ 0 w 3601617"/>
                <a:gd name="connsiteY0" fmla="*/ 1399592 h 1649963"/>
                <a:gd name="connsiteX1" fmla="*/ 1203649 w 3601617"/>
                <a:gd name="connsiteY1" fmla="*/ 9331 h 1649963"/>
                <a:gd name="connsiteX2" fmla="*/ 2461727 w 3601617"/>
                <a:gd name="connsiteY2" fmla="*/ 1567543 h 1649963"/>
                <a:gd name="connsiteX3" fmla="*/ 3601617 w 3601617"/>
                <a:gd name="connsiteY3" fmla="*/ 0 h 1649963"/>
                <a:gd name="connsiteX0" fmla="*/ 0 w 3601617"/>
                <a:gd name="connsiteY0" fmla="*/ 1399592 h 1649963"/>
                <a:gd name="connsiteX1" fmla="*/ 1203649 w 3601617"/>
                <a:gd name="connsiteY1" fmla="*/ 9331 h 1649963"/>
                <a:gd name="connsiteX2" fmla="*/ 2461727 w 3601617"/>
                <a:gd name="connsiteY2" fmla="*/ 1567543 h 1649963"/>
                <a:gd name="connsiteX3" fmla="*/ 3601617 w 3601617"/>
                <a:gd name="connsiteY3" fmla="*/ 0 h 1649963"/>
                <a:gd name="connsiteX0" fmla="*/ 0 w 3601617"/>
                <a:gd name="connsiteY0" fmla="*/ 1735494 h 1985865"/>
                <a:gd name="connsiteX1" fmla="*/ 1203649 w 3601617"/>
                <a:gd name="connsiteY1" fmla="*/ 345233 h 1985865"/>
                <a:gd name="connsiteX2" fmla="*/ 2461727 w 3601617"/>
                <a:gd name="connsiteY2" fmla="*/ 1903445 h 1985865"/>
                <a:gd name="connsiteX3" fmla="*/ 3601617 w 3601617"/>
                <a:gd name="connsiteY3" fmla="*/ 335902 h 1985865"/>
                <a:gd name="connsiteX0" fmla="*/ 0 w 3654490"/>
                <a:gd name="connsiteY0" fmla="*/ 1431212 h 1666032"/>
                <a:gd name="connsiteX1" fmla="*/ 1256522 w 3654490"/>
                <a:gd name="connsiteY1" fmla="*/ 25400 h 1666032"/>
                <a:gd name="connsiteX2" fmla="*/ 2514600 w 3654490"/>
                <a:gd name="connsiteY2" fmla="*/ 1583612 h 1666032"/>
                <a:gd name="connsiteX3" fmla="*/ 3654490 w 3654490"/>
                <a:gd name="connsiteY3" fmla="*/ 16069 h 1666032"/>
                <a:gd name="connsiteX0" fmla="*/ 0 w 3654490"/>
                <a:gd name="connsiteY0" fmla="*/ 1431212 h 1666032"/>
                <a:gd name="connsiteX1" fmla="*/ 1256522 w 3654490"/>
                <a:gd name="connsiteY1" fmla="*/ 25400 h 1666032"/>
                <a:gd name="connsiteX2" fmla="*/ 2514600 w 3654490"/>
                <a:gd name="connsiteY2" fmla="*/ 1583612 h 1666032"/>
                <a:gd name="connsiteX3" fmla="*/ 3654490 w 3654490"/>
                <a:gd name="connsiteY3" fmla="*/ 16069 h 1666032"/>
                <a:gd name="connsiteX0" fmla="*/ 0 w 3654490"/>
                <a:gd name="connsiteY0" fmla="*/ 1431212 h 1666032"/>
                <a:gd name="connsiteX1" fmla="*/ 1256522 w 3654490"/>
                <a:gd name="connsiteY1" fmla="*/ 25400 h 1666032"/>
                <a:gd name="connsiteX2" fmla="*/ 2514600 w 3654490"/>
                <a:gd name="connsiteY2" fmla="*/ 1583612 h 1666032"/>
                <a:gd name="connsiteX3" fmla="*/ 3654490 w 3654490"/>
                <a:gd name="connsiteY3" fmla="*/ 16069 h 1666032"/>
                <a:gd name="connsiteX0" fmla="*/ 0 w 3654490"/>
                <a:gd name="connsiteY0" fmla="*/ 1415143 h 1602965"/>
                <a:gd name="connsiteX1" fmla="*/ 685800 w 3654490"/>
                <a:gd name="connsiteY1" fmla="*/ 212531 h 1602965"/>
                <a:gd name="connsiteX2" fmla="*/ 2514600 w 3654490"/>
                <a:gd name="connsiteY2" fmla="*/ 1567543 h 1602965"/>
                <a:gd name="connsiteX3" fmla="*/ 3654490 w 3654490"/>
                <a:gd name="connsiteY3" fmla="*/ 0 h 1602965"/>
                <a:gd name="connsiteX0" fmla="*/ 266700 w 3921190"/>
                <a:gd name="connsiteY0" fmla="*/ 1415143 h 1602965"/>
                <a:gd name="connsiteX1" fmla="*/ 419100 w 3921190"/>
                <a:gd name="connsiteY1" fmla="*/ 212531 h 1602965"/>
                <a:gd name="connsiteX2" fmla="*/ 2781300 w 3921190"/>
                <a:gd name="connsiteY2" fmla="*/ 1567543 h 1602965"/>
                <a:gd name="connsiteX3" fmla="*/ 3921190 w 3921190"/>
                <a:gd name="connsiteY3" fmla="*/ 0 h 1602965"/>
                <a:gd name="connsiteX0" fmla="*/ 317241 w 3971731"/>
                <a:gd name="connsiteY0" fmla="*/ 1415143 h 1602965"/>
                <a:gd name="connsiteX1" fmla="*/ 469641 w 3971731"/>
                <a:gd name="connsiteY1" fmla="*/ 212531 h 1602965"/>
                <a:gd name="connsiteX2" fmla="*/ 2831841 w 3971731"/>
                <a:gd name="connsiteY2" fmla="*/ 1567543 h 1602965"/>
                <a:gd name="connsiteX3" fmla="*/ 3971731 w 3971731"/>
                <a:gd name="connsiteY3" fmla="*/ 0 h 1602965"/>
                <a:gd name="connsiteX0" fmla="*/ 317241 w 3971731"/>
                <a:gd name="connsiteY0" fmla="*/ 1415143 h 1590265"/>
                <a:gd name="connsiteX1" fmla="*/ 774442 w 3971731"/>
                <a:gd name="connsiteY1" fmla="*/ 136331 h 1590265"/>
                <a:gd name="connsiteX2" fmla="*/ 2831841 w 3971731"/>
                <a:gd name="connsiteY2" fmla="*/ 1567543 h 1590265"/>
                <a:gd name="connsiteX3" fmla="*/ 3971731 w 3971731"/>
                <a:gd name="connsiteY3" fmla="*/ 0 h 1590265"/>
                <a:gd name="connsiteX0" fmla="*/ 317241 w 3971731"/>
                <a:gd name="connsiteY0" fmla="*/ 1415143 h 1987853"/>
                <a:gd name="connsiteX1" fmla="*/ 774442 w 3971731"/>
                <a:gd name="connsiteY1" fmla="*/ 136331 h 1987853"/>
                <a:gd name="connsiteX2" fmla="*/ 2831842 w 3971731"/>
                <a:gd name="connsiteY2" fmla="*/ 1965131 h 1987853"/>
                <a:gd name="connsiteX3" fmla="*/ 3971731 w 3971731"/>
                <a:gd name="connsiteY3" fmla="*/ 0 h 1987853"/>
                <a:gd name="connsiteX0" fmla="*/ 317241 w 3289042"/>
                <a:gd name="connsiteY0" fmla="*/ 1370477 h 2098265"/>
                <a:gd name="connsiteX1" fmla="*/ 774442 w 3289042"/>
                <a:gd name="connsiteY1" fmla="*/ 91665 h 2098265"/>
                <a:gd name="connsiteX2" fmla="*/ 2831842 w 3289042"/>
                <a:gd name="connsiteY2" fmla="*/ 1920465 h 2098265"/>
                <a:gd name="connsiteX3" fmla="*/ 3289042 w 3289042"/>
                <a:gd name="connsiteY3" fmla="*/ 1158465 h 2098265"/>
                <a:gd name="connsiteX0" fmla="*/ 317241 w 3289042"/>
                <a:gd name="connsiteY0" fmla="*/ 1294277 h 1604779"/>
                <a:gd name="connsiteX1" fmla="*/ 774442 w 3289042"/>
                <a:gd name="connsiteY1" fmla="*/ 15465 h 1604779"/>
                <a:gd name="connsiteX2" fmla="*/ 2603242 w 3289042"/>
                <a:gd name="connsiteY2" fmla="*/ 1387065 h 1604779"/>
                <a:gd name="connsiteX3" fmla="*/ 3289042 w 3289042"/>
                <a:gd name="connsiteY3" fmla="*/ 1082265 h 1604779"/>
                <a:gd name="connsiteX0" fmla="*/ 317241 w 3289042"/>
                <a:gd name="connsiteY0" fmla="*/ 1370477 h 1680979"/>
                <a:gd name="connsiteX1" fmla="*/ 850642 w 3289042"/>
                <a:gd name="connsiteY1" fmla="*/ 15465 h 1680979"/>
                <a:gd name="connsiteX2" fmla="*/ 2603242 w 3289042"/>
                <a:gd name="connsiteY2" fmla="*/ 1463265 h 1680979"/>
                <a:gd name="connsiteX3" fmla="*/ 3289042 w 3289042"/>
                <a:gd name="connsiteY3" fmla="*/ 1158465 h 1680979"/>
                <a:gd name="connsiteX0" fmla="*/ 317241 w 3289042"/>
                <a:gd name="connsiteY0" fmla="*/ 1408577 h 1920465"/>
                <a:gd name="connsiteX1" fmla="*/ 850642 w 3289042"/>
                <a:gd name="connsiteY1" fmla="*/ 53565 h 1920465"/>
                <a:gd name="connsiteX2" fmla="*/ 2679442 w 3289042"/>
                <a:gd name="connsiteY2" fmla="*/ 1729965 h 1920465"/>
                <a:gd name="connsiteX3" fmla="*/ 3289042 w 3289042"/>
                <a:gd name="connsiteY3" fmla="*/ 1196565 h 1920465"/>
                <a:gd name="connsiteX0" fmla="*/ 317241 w 3289042"/>
                <a:gd name="connsiteY0" fmla="*/ 1408577 h 1814718"/>
                <a:gd name="connsiteX1" fmla="*/ 850642 w 3289042"/>
                <a:gd name="connsiteY1" fmla="*/ 53565 h 1814718"/>
                <a:gd name="connsiteX2" fmla="*/ 2679442 w 3289042"/>
                <a:gd name="connsiteY2" fmla="*/ 1729965 h 1814718"/>
                <a:gd name="connsiteX3" fmla="*/ 3289042 w 3289042"/>
                <a:gd name="connsiteY3" fmla="*/ 1196565 h 1814718"/>
                <a:gd name="connsiteX0" fmla="*/ 317241 w 3289042"/>
                <a:gd name="connsiteY0" fmla="*/ 1408577 h 1814718"/>
                <a:gd name="connsiteX1" fmla="*/ 850642 w 3289042"/>
                <a:gd name="connsiteY1" fmla="*/ 53565 h 1814718"/>
                <a:gd name="connsiteX2" fmla="*/ 2679442 w 3289042"/>
                <a:gd name="connsiteY2" fmla="*/ 1729965 h 1814718"/>
                <a:gd name="connsiteX3" fmla="*/ 3289042 w 3289042"/>
                <a:gd name="connsiteY3" fmla="*/ 1196565 h 1814718"/>
                <a:gd name="connsiteX0" fmla="*/ 317241 w 3289042"/>
                <a:gd name="connsiteY0" fmla="*/ 1408577 h 1729965"/>
                <a:gd name="connsiteX1" fmla="*/ 850642 w 3289042"/>
                <a:gd name="connsiteY1" fmla="*/ 53565 h 1729965"/>
                <a:gd name="connsiteX2" fmla="*/ 2679442 w 3289042"/>
                <a:gd name="connsiteY2" fmla="*/ 1729965 h 1729965"/>
                <a:gd name="connsiteX3" fmla="*/ 3289042 w 3289042"/>
                <a:gd name="connsiteY3" fmla="*/ 1196565 h 1729965"/>
                <a:gd name="connsiteX0" fmla="*/ 317241 w 3289042"/>
                <a:gd name="connsiteY0" fmla="*/ 1408577 h 1729965"/>
                <a:gd name="connsiteX1" fmla="*/ 850642 w 3289042"/>
                <a:gd name="connsiteY1" fmla="*/ 53565 h 1729965"/>
                <a:gd name="connsiteX2" fmla="*/ 2679442 w 3289042"/>
                <a:gd name="connsiteY2" fmla="*/ 1729965 h 1729965"/>
                <a:gd name="connsiteX3" fmla="*/ 3289042 w 3289042"/>
                <a:gd name="connsiteY3" fmla="*/ 1196565 h 1729965"/>
                <a:gd name="connsiteX0" fmla="*/ 317241 w 3365242"/>
                <a:gd name="connsiteY0" fmla="*/ 1408577 h 1729965"/>
                <a:gd name="connsiteX1" fmla="*/ 850642 w 3365242"/>
                <a:gd name="connsiteY1" fmla="*/ 53565 h 1729965"/>
                <a:gd name="connsiteX2" fmla="*/ 2679442 w 3365242"/>
                <a:gd name="connsiteY2" fmla="*/ 1729965 h 1729965"/>
                <a:gd name="connsiteX3" fmla="*/ 3365242 w 3365242"/>
                <a:gd name="connsiteY3" fmla="*/ 1196566 h 1729965"/>
                <a:gd name="connsiteX0" fmla="*/ 317241 w 3365242"/>
                <a:gd name="connsiteY0" fmla="*/ 1408577 h 1729965"/>
                <a:gd name="connsiteX1" fmla="*/ 850642 w 3365242"/>
                <a:gd name="connsiteY1" fmla="*/ 53565 h 1729965"/>
                <a:gd name="connsiteX2" fmla="*/ 2679442 w 3365242"/>
                <a:gd name="connsiteY2" fmla="*/ 1729965 h 1729965"/>
                <a:gd name="connsiteX3" fmla="*/ 3365242 w 3365242"/>
                <a:gd name="connsiteY3" fmla="*/ 1196566 h 1729965"/>
                <a:gd name="connsiteX0" fmla="*/ 317241 w 3365242"/>
                <a:gd name="connsiteY0" fmla="*/ 1332376 h 1653764"/>
                <a:gd name="connsiteX1" fmla="*/ 850642 w 3365242"/>
                <a:gd name="connsiteY1" fmla="*/ 53565 h 1653764"/>
                <a:gd name="connsiteX2" fmla="*/ 2679442 w 3365242"/>
                <a:gd name="connsiteY2" fmla="*/ 1653764 h 1653764"/>
                <a:gd name="connsiteX3" fmla="*/ 3365242 w 3365242"/>
                <a:gd name="connsiteY3" fmla="*/ 1120365 h 1653764"/>
                <a:gd name="connsiteX0" fmla="*/ 317241 w 3365242"/>
                <a:gd name="connsiteY0" fmla="*/ 1345076 h 1742664"/>
                <a:gd name="connsiteX1" fmla="*/ 850642 w 3365242"/>
                <a:gd name="connsiteY1" fmla="*/ 66265 h 1742664"/>
                <a:gd name="connsiteX2" fmla="*/ 2831842 w 3365242"/>
                <a:gd name="connsiteY2" fmla="*/ 1742664 h 1742664"/>
                <a:gd name="connsiteX3" fmla="*/ 3365242 w 3365242"/>
                <a:gd name="connsiteY3" fmla="*/ 1133065 h 1742664"/>
                <a:gd name="connsiteX0" fmla="*/ 317241 w 3365242"/>
                <a:gd name="connsiteY0" fmla="*/ 1345076 h 1742664"/>
                <a:gd name="connsiteX1" fmla="*/ 850642 w 3365242"/>
                <a:gd name="connsiteY1" fmla="*/ 66265 h 1742664"/>
                <a:gd name="connsiteX2" fmla="*/ 2831842 w 3365242"/>
                <a:gd name="connsiteY2" fmla="*/ 1742664 h 1742664"/>
                <a:gd name="connsiteX3" fmla="*/ 3365242 w 3365242"/>
                <a:gd name="connsiteY3" fmla="*/ 1133065 h 1742664"/>
                <a:gd name="connsiteX0" fmla="*/ 317241 w 3365242"/>
                <a:gd name="connsiteY0" fmla="*/ 1345076 h 1742664"/>
                <a:gd name="connsiteX1" fmla="*/ 850642 w 3365242"/>
                <a:gd name="connsiteY1" fmla="*/ 66265 h 1742664"/>
                <a:gd name="connsiteX2" fmla="*/ 2831842 w 3365242"/>
                <a:gd name="connsiteY2" fmla="*/ 1742664 h 1742664"/>
                <a:gd name="connsiteX3" fmla="*/ 3365242 w 3365242"/>
                <a:gd name="connsiteY3" fmla="*/ 1133065 h 1742664"/>
                <a:gd name="connsiteX0" fmla="*/ 317241 w 3365242"/>
                <a:gd name="connsiteY0" fmla="*/ 1345076 h 1878736"/>
                <a:gd name="connsiteX1" fmla="*/ 850642 w 3365242"/>
                <a:gd name="connsiteY1" fmla="*/ 66265 h 1878736"/>
                <a:gd name="connsiteX2" fmla="*/ 2831842 w 3365242"/>
                <a:gd name="connsiteY2" fmla="*/ 1742664 h 1878736"/>
                <a:gd name="connsiteX3" fmla="*/ 3365242 w 3365242"/>
                <a:gd name="connsiteY3" fmla="*/ 1133065 h 1878736"/>
                <a:gd name="connsiteX0" fmla="*/ 317241 w 3365242"/>
                <a:gd name="connsiteY0" fmla="*/ 1345076 h 1878736"/>
                <a:gd name="connsiteX1" fmla="*/ 850642 w 3365242"/>
                <a:gd name="connsiteY1" fmla="*/ 66265 h 1878736"/>
                <a:gd name="connsiteX2" fmla="*/ 2831842 w 3365242"/>
                <a:gd name="connsiteY2" fmla="*/ 1742664 h 1878736"/>
                <a:gd name="connsiteX3" fmla="*/ 3365242 w 3365242"/>
                <a:gd name="connsiteY3" fmla="*/ 1133065 h 1878736"/>
                <a:gd name="connsiteX0" fmla="*/ 317241 w 3365242"/>
                <a:gd name="connsiteY0" fmla="*/ 1345076 h 1768323"/>
                <a:gd name="connsiteX1" fmla="*/ 850642 w 3365242"/>
                <a:gd name="connsiteY1" fmla="*/ 66265 h 1768323"/>
                <a:gd name="connsiteX2" fmla="*/ 2831842 w 3365242"/>
                <a:gd name="connsiteY2" fmla="*/ 1742664 h 1768323"/>
                <a:gd name="connsiteX3" fmla="*/ 3365242 w 3365242"/>
                <a:gd name="connsiteY3" fmla="*/ 1133065 h 1768323"/>
                <a:gd name="connsiteX0" fmla="*/ 800878 w 3848879"/>
                <a:gd name="connsiteY0" fmla="*/ 1345076 h 1768323"/>
                <a:gd name="connsiteX1" fmla="*/ 1334279 w 3848879"/>
                <a:gd name="connsiteY1" fmla="*/ 66265 h 1768323"/>
                <a:gd name="connsiteX2" fmla="*/ 3315479 w 3848879"/>
                <a:gd name="connsiteY2" fmla="*/ 1742664 h 1768323"/>
                <a:gd name="connsiteX3" fmla="*/ 3848879 w 3848879"/>
                <a:gd name="connsiteY3" fmla="*/ 1133065 h 1768323"/>
                <a:gd name="connsiteX0" fmla="*/ 800878 w 3848879"/>
                <a:gd name="connsiteY0" fmla="*/ 1268876 h 1692123"/>
                <a:gd name="connsiteX1" fmla="*/ 1486680 w 3848879"/>
                <a:gd name="connsiteY1" fmla="*/ 66265 h 1692123"/>
                <a:gd name="connsiteX2" fmla="*/ 3315479 w 3848879"/>
                <a:gd name="connsiteY2" fmla="*/ 1666464 h 1692123"/>
                <a:gd name="connsiteX3" fmla="*/ 3848879 w 3848879"/>
                <a:gd name="connsiteY3" fmla="*/ 1056865 h 1692123"/>
                <a:gd name="connsiteX0" fmla="*/ 800878 w 3848879"/>
                <a:gd name="connsiteY0" fmla="*/ 1202611 h 1625858"/>
                <a:gd name="connsiteX1" fmla="*/ 1486680 w 3848879"/>
                <a:gd name="connsiteY1" fmla="*/ 0 h 1625858"/>
                <a:gd name="connsiteX2" fmla="*/ 3315479 w 3848879"/>
                <a:gd name="connsiteY2" fmla="*/ 1600199 h 1625858"/>
                <a:gd name="connsiteX3" fmla="*/ 3848879 w 3848879"/>
                <a:gd name="connsiteY3" fmla="*/ 990600 h 1625858"/>
                <a:gd name="connsiteX0" fmla="*/ 800878 w 3848879"/>
                <a:gd name="connsiteY0" fmla="*/ 1413154 h 1836401"/>
                <a:gd name="connsiteX1" fmla="*/ 1486680 w 3848879"/>
                <a:gd name="connsiteY1" fmla="*/ 210543 h 1836401"/>
                <a:gd name="connsiteX2" fmla="*/ 3315479 w 3848879"/>
                <a:gd name="connsiteY2" fmla="*/ 1810742 h 1836401"/>
                <a:gd name="connsiteX3" fmla="*/ 3848879 w 3848879"/>
                <a:gd name="connsiteY3" fmla="*/ 1201143 h 1836401"/>
                <a:gd name="connsiteX0" fmla="*/ 800878 w 3848879"/>
                <a:gd name="connsiteY0" fmla="*/ 1489354 h 1912601"/>
                <a:gd name="connsiteX1" fmla="*/ 1410480 w 3848879"/>
                <a:gd name="connsiteY1" fmla="*/ 210543 h 1912601"/>
                <a:gd name="connsiteX2" fmla="*/ 3315479 w 3848879"/>
                <a:gd name="connsiteY2" fmla="*/ 1886942 h 1912601"/>
                <a:gd name="connsiteX3" fmla="*/ 3848879 w 3848879"/>
                <a:gd name="connsiteY3" fmla="*/ 1277343 h 1912601"/>
                <a:gd name="connsiteX0" fmla="*/ 800878 w 3848879"/>
                <a:gd name="connsiteY0" fmla="*/ 1489354 h 1912602"/>
                <a:gd name="connsiteX1" fmla="*/ 1410480 w 3848879"/>
                <a:gd name="connsiteY1" fmla="*/ 210543 h 1912602"/>
                <a:gd name="connsiteX2" fmla="*/ 3239280 w 3848879"/>
                <a:gd name="connsiteY2" fmla="*/ 1886943 h 1912602"/>
                <a:gd name="connsiteX3" fmla="*/ 3848879 w 3848879"/>
                <a:gd name="connsiteY3" fmla="*/ 1277343 h 1912602"/>
                <a:gd name="connsiteX0" fmla="*/ 800878 w 3848879"/>
                <a:gd name="connsiteY0" fmla="*/ 1489354 h 1912601"/>
                <a:gd name="connsiteX1" fmla="*/ 1410480 w 3848879"/>
                <a:gd name="connsiteY1" fmla="*/ 210543 h 1912601"/>
                <a:gd name="connsiteX2" fmla="*/ 2858280 w 3848879"/>
                <a:gd name="connsiteY2" fmla="*/ 1886942 h 1912601"/>
                <a:gd name="connsiteX3" fmla="*/ 3848879 w 3848879"/>
                <a:gd name="connsiteY3" fmla="*/ 1277343 h 1912601"/>
                <a:gd name="connsiteX0" fmla="*/ 800878 w 3544080"/>
                <a:gd name="connsiteY0" fmla="*/ 1489354 h 1912601"/>
                <a:gd name="connsiteX1" fmla="*/ 1410480 w 3544080"/>
                <a:gd name="connsiteY1" fmla="*/ 210543 h 1912601"/>
                <a:gd name="connsiteX2" fmla="*/ 2858280 w 3544080"/>
                <a:gd name="connsiteY2" fmla="*/ 1886942 h 1912601"/>
                <a:gd name="connsiteX3" fmla="*/ 3544080 w 3544080"/>
                <a:gd name="connsiteY3" fmla="*/ 1277343 h 1912601"/>
                <a:gd name="connsiteX0" fmla="*/ 800878 w 3544080"/>
                <a:gd name="connsiteY0" fmla="*/ 1349654 h 1772901"/>
                <a:gd name="connsiteX1" fmla="*/ 1410480 w 3544080"/>
                <a:gd name="connsiteY1" fmla="*/ 70843 h 1772901"/>
                <a:gd name="connsiteX2" fmla="*/ 2858280 w 3544080"/>
                <a:gd name="connsiteY2" fmla="*/ 1747242 h 1772901"/>
                <a:gd name="connsiteX3" fmla="*/ 3544080 w 3544080"/>
                <a:gd name="connsiteY3" fmla="*/ 1137643 h 1772901"/>
                <a:gd name="connsiteX0" fmla="*/ 800878 w 3544080"/>
                <a:gd name="connsiteY0" fmla="*/ 1349654 h 1772902"/>
                <a:gd name="connsiteX1" fmla="*/ 1410480 w 3544080"/>
                <a:gd name="connsiteY1" fmla="*/ 70843 h 1772902"/>
                <a:gd name="connsiteX2" fmla="*/ 3010680 w 3544080"/>
                <a:gd name="connsiteY2" fmla="*/ 1747243 h 1772902"/>
                <a:gd name="connsiteX3" fmla="*/ 3544080 w 3544080"/>
                <a:gd name="connsiteY3" fmla="*/ 1137643 h 1772902"/>
                <a:gd name="connsiteX0" fmla="*/ 800878 w 3544080"/>
                <a:gd name="connsiteY0" fmla="*/ 1349654 h 1749576"/>
                <a:gd name="connsiteX1" fmla="*/ 1410480 w 3544080"/>
                <a:gd name="connsiteY1" fmla="*/ 70843 h 1749576"/>
                <a:gd name="connsiteX2" fmla="*/ 3010680 w 3544080"/>
                <a:gd name="connsiteY2" fmla="*/ 1747243 h 1749576"/>
                <a:gd name="connsiteX3" fmla="*/ 3544080 w 3544080"/>
                <a:gd name="connsiteY3" fmla="*/ 1137643 h 1749576"/>
                <a:gd name="connsiteX0" fmla="*/ 800878 w 3544080"/>
                <a:gd name="connsiteY0" fmla="*/ 1197255 h 1597177"/>
                <a:gd name="connsiteX1" fmla="*/ 1639080 w 3544080"/>
                <a:gd name="connsiteY1" fmla="*/ 70843 h 1597177"/>
                <a:gd name="connsiteX2" fmla="*/ 3010680 w 3544080"/>
                <a:gd name="connsiteY2" fmla="*/ 1594844 h 1597177"/>
                <a:gd name="connsiteX3" fmla="*/ 3544080 w 3544080"/>
                <a:gd name="connsiteY3" fmla="*/ 985244 h 1597177"/>
                <a:gd name="connsiteX0" fmla="*/ 800878 w 3544080"/>
                <a:gd name="connsiteY0" fmla="*/ 1197255 h 1597177"/>
                <a:gd name="connsiteX1" fmla="*/ 1639080 w 3544080"/>
                <a:gd name="connsiteY1" fmla="*/ 70843 h 1597177"/>
                <a:gd name="connsiteX2" fmla="*/ 3010680 w 3544080"/>
                <a:gd name="connsiteY2" fmla="*/ 1594844 h 1597177"/>
                <a:gd name="connsiteX3" fmla="*/ 3544080 w 3544080"/>
                <a:gd name="connsiteY3" fmla="*/ 985244 h 1597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4080" h="1597177">
                  <a:moveTo>
                    <a:pt x="800878" y="1197255"/>
                  </a:moveTo>
                  <a:cubicBezTo>
                    <a:pt x="0" y="713618"/>
                    <a:pt x="655478" y="160088"/>
                    <a:pt x="1639080" y="70843"/>
                  </a:cubicBezTo>
                  <a:cubicBezTo>
                    <a:pt x="2253734" y="0"/>
                    <a:pt x="2675815" y="1597177"/>
                    <a:pt x="3010680" y="1594844"/>
                  </a:cubicBezTo>
                  <a:cubicBezTo>
                    <a:pt x="3395568" y="1544303"/>
                    <a:pt x="3302521" y="1310260"/>
                    <a:pt x="3544080" y="985244"/>
                  </a:cubicBez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5438807" y="2667000"/>
              <a:ext cx="1569149" cy="2133600"/>
            </a:xfrm>
            <a:custGeom>
              <a:avLst/>
              <a:gdLst>
                <a:gd name="connsiteX0" fmla="*/ 746449 w 1203649"/>
                <a:gd name="connsiteY0" fmla="*/ 0 h 2659225"/>
                <a:gd name="connsiteX1" fmla="*/ 0 w 1203649"/>
                <a:gd name="connsiteY1" fmla="*/ 1147666 h 2659225"/>
                <a:gd name="connsiteX2" fmla="*/ 1203649 w 1203649"/>
                <a:gd name="connsiteY2" fmla="*/ 2015413 h 2659225"/>
                <a:gd name="connsiteX3" fmla="*/ 615820 w 1203649"/>
                <a:gd name="connsiteY3" fmla="*/ 2659225 h 2659225"/>
                <a:gd name="connsiteX4" fmla="*/ 625151 w 1203649"/>
                <a:gd name="connsiteY4" fmla="*/ 2649894 h 2659225"/>
                <a:gd name="connsiteX0" fmla="*/ 822649 w 1279849"/>
                <a:gd name="connsiteY0" fmla="*/ 0 h 2659225"/>
                <a:gd name="connsiteX1" fmla="*/ 76200 w 1279849"/>
                <a:gd name="connsiteY1" fmla="*/ 1147666 h 2659225"/>
                <a:gd name="connsiteX2" fmla="*/ 1279849 w 1279849"/>
                <a:gd name="connsiteY2" fmla="*/ 2015413 h 2659225"/>
                <a:gd name="connsiteX3" fmla="*/ 692020 w 1279849"/>
                <a:gd name="connsiteY3" fmla="*/ 2659225 h 2659225"/>
                <a:gd name="connsiteX4" fmla="*/ 701351 w 1279849"/>
                <a:gd name="connsiteY4" fmla="*/ 2649894 h 2659225"/>
                <a:gd name="connsiteX0" fmla="*/ 822649 w 1382486"/>
                <a:gd name="connsiteY0" fmla="*/ 0 h 2659225"/>
                <a:gd name="connsiteX1" fmla="*/ 76200 w 1382486"/>
                <a:gd name="connsiteY1" fmla="*/ 1147666 h 2659225"/>
                <a:gd name="connsiteX2" fmla="*/ 1279849 w 1382486"/>
                <a:gd name="connsiteY2" fmla="*/ 2015413 h 2659225"/>
                <a:gd name="connsiteX3" fmla="*/ 692020 w 1382486"/>
                <a:gd name="connsiteY3" fmla="*/ 2659225 h 2659225"/>
                <a:gd name="connsiteX4" fmla="*/ 701351 w 1382486"/>
                <a:gd name="connsiteY4" fmla="*/ 2649894 h 2659225"/>
                <a:gd name="connsiteX0" fmla="*/ 772107 w 1392594"/>
                <a:gd name="connsiteY0" fmla="*/ 0 h 2506825"/>
                <a:gd name="connsiteX1" fmla="*/ 86308 w 1392594"/>
                <a:gd name="connsiteY1" fmla="*/ 995266 h 2506825"/>
                <a:gd name="connsiteX2" fmla="*/ 1289957 w 1392594"/>
                <a:gd name="connsiteY2" fmla="*/ 1863013 h 2506825"/>
                <a:gd name="connsiteX3" fmla="*/ 702128 w 1392594"/>
                <a:gd name="connsiteY3" fmla="*/ 2506825 h 2506825"/>
                <a:gd name="connsiteX4" fmla="*/ 711459 w 1392594"/>
                <a:gd name="connsiteY4" fmla="*/ 2497494 h 2506825"/>
                <a:gd name="connsiteX0" fmla="*/ 314908 w 859195"/>
                <a:gd name="connsiteY0" fmla="*/ 0 h 2506825"/>
                <a:gd name="connsiteX1" fmla="*/ 86308 w 859195"/>
                <a:gd name="connsiteY1" fmla="*/ 685800 h 2506825"/>
                <a:gd name="connsiteX2" fmla="*/ 832758 w 859195"/>
                <a:gd name="connsiteY2" fmla="*/ 1863013 h 2506825"/>
                <a:gd name="connsiteX3" fmla="*/ 244929 w 859195"/>
                <a:gd name="connsiteY3" fmla="*/ 2506825 h 2506825"/>
                <a:gd name="connsiteX4" fmla="*/ 254260 w 859195"/>
                <a:gd name="connsiteY4" fmla="*/ 2497494 h 2506825"/>
                <a:gd name="connsiteX0" fmla="*/ 520700 w 2299737"/>
                <a:gd name="connsiteY0" fmla="*/ 0 h 2506825"/>
                <a:gd name="connsiteX1" fmla="*/ 292100 w 2299737"/>
                <a:gd name="connsiteY1" fmla="*/ 685800 h 2506825"/>
                <a:gd name="connsiteX2" fmla="*/ 2273300 w 2299737"/>
                <a:gd name="connsiteY2" fmla="*/ 1371600 h 2506825"/>
                <a:gd name="connsiteX3" fmla="*/ 450721 w 2299737"/>
                <a:gd name="connsiteY3" fmla="*/ 2506825 h 2506825"/>
                <a:gd name="connsiteX4" fmla="*/ 460052 w 2299737"/>
                <a:gd name="connsiteY4" fmla="*/ 2497494 h 2506825"/>
                <a:gd name="connsiteX0" fmla="*/ 520700 w 2299737"/>
                <a:gd name="connsiteY0" fmla="*/ 0 h 2514600"/>
                <a:gd name="connsiteX1" fmla="*/ 292100 w 2299737"/>
                <a:gd name="connsiteY1" fmla="*/ 685800 h 2514600"/>
                <a:gd name="connsiteX2" fmla="*/ 2273300 w 2299737"/>
                <a:gd name="connsiteY2" fmla="*/ 1371600 h 2514600"/>
                <a:gd name="connsiteX3" fmla="*/ 450721 w 2299737"/>
                <a:gd name="connsiteY3" fmla="*/ 2506825 h 2514600"/>
                <a:gd name="connsiteX4" fmla="*/ 1511300 w 2299737"/>
                <a:gd name="connsiteY4" fmla="*/ 2514600 h 2514600"/>
                <a:gd name="connsiteX0" fmla="*/ 520700 w 2463800"/>
                <a:gd name="connsiteY0" fmla="*/ 0 h 2514600"/>
                <a:gd name="connsiteX1" fmla="*/ 292100 w 2463800"/>
                <a:gd name="connsiteY1" fmla="*/ 685800 h 2514600"/>
                <a:gd name="connsiteX2" fmla="*/ 2273300 w 2463800"/>
                <a:gd name="connsiteY2" fmla="*/ 1371600 h 2514600"/>
                <a:gd name="connsiteX3" fmla="*/ 1435100 w 2463800"/>
                <a:gd name="connsiteY3" fmla="*/ 2133599 h 2514600"/>
                <a:gd name="connsiteX4" fmla="*/ 1511300 w 2463800"/>
                <a:gd name="connsiteY4" fmla="*/ 2514600 h 2514600"/>
                <a:gd name="connsiteX0" fmla="*/ 520700 w 2463800"/>
                <a:gd name="connsiteY0" fmla="*/ 0 h 2438399"/>
                <a:gd name="connsiteX1" fmla="*/ 292100 w 2463800"/>
                <a:gd name="connsiteY1" fmla="*/ 685800 h 2438399"/>
                <a:gd name="connsiteX2" fmla="*/ 2273300 w 2463800"/>
                <a:gd name="connsiteY2" fmla="*/ 1371600 h 2438399"/>
                <a:gd name="connsiteX3" fmla="*/ 1435100 w 2463800"/>
                <a:gd name="connsiteY3" fmla="*/ 2133599 h 2438399"/>
                <a:gd name="connsiteX4" fmla="*/ 1816099 w 2463800"/>
                <a:gd name="connsiteY4" fmla="*/ 2438399 h 2438399"/>
                <a:gd name="connsiteX0" fmla="*/ 520700 w 2527300"/>
                <a:gd name="connsiteY0" fmla="*/ 0 h 2438399"/>
                <a:gd name="connsiteX1" fmla="*/ 292100 w 2527300"/>
                <a:gd name="connsiteY1" fmla="*/ 685800 h 2438399"/>
                <a:gd name="connsiteX2" fmla="*/ 2273300 w 2527300"/>
                <a:gd name="connsiteY2" fmla="*/ 1371600 h 2438399"/>
                <a:gd name="connsiteX3" fmla="*/ 1816099 w 2527300"/>
                <a:gd name="connsiteY3" fmla="*/ 1828800 h 2438399"/>
                <a:gd name="connsiteX4" fmla="*/ 1816099 w 2527300"/>
                <a:gd name="connsiteY4" fmla="*/ 2438399 h 2438399"/>
                <a:gd name="connsiteX0" fmla="*/ 520700 w 2527300"/>
                <a:gd name="connsiteY0" fmla="*/ 0 h 2438399"/>
                <a:gd name="connsiteX1" fmla="*/ 292100 w 2527300"/>
                <a:gd name="connsiteY1" fmla="*/ 685800 h 2438399"/>
                <a:gd name="connsiteX2" fmla="*/ 2273300 w 2527300"/>
                <a:gd name="connsiteY2" fmla="*/ 1371600 h 2438399"/>
                <a:gd name="connsiteX3" fmla="*/ 1816099 w 2527300"/>
                <a:gd name="connsiteY3" fmla="*/ 1828800 h 2438399"/>
                <a:gd name="connsiteX4" fmla="*/ 1816099 w 2527300"/>
                <a:gd name="connsiteY4" fmla="*/ 2438399 h 2438399"/>
                <a:gd name="connsiteX0" fmla="*/ 520700 w 2527300"/>
                <a:gd name="connsiteY0" fmla="*/ 0 h 2209800"/>
                <a:gd name="connsiteX1" fmla="*/ 292100 w 2527300"/>
                <a:gd name="connsiteY1" fmla="*/ 685800 h 2209800"/>
                <a:gd name="connsiteX2" fmla="*/ 2273300 w 2527300"/>
                <a:gd name="connsiteY2" fmla="*/ 1371600 h 2209800"/>
                <a:gd name="connsiteX3" fmla="*/ 1816099 w 2527300"/>
                <a:gd name="connsiteY3" fmla="*/ 1828800 h 2209800"/>
                <a:gd name="connsiteX4" fmla="*/ 1739899 w 2527300"/>
                <a:gd name="connsiteY4" fmla="*/ 2209800 h 2209800"/>
                <a:gd name="connsiteX0" fmla="*/ 520700 w 2540000"/>
                <a:gd name="connsiteY0" fmla="*/ 0 h 2209800"/>
                <a:gd name="connsiteX1" fmla="*/ 292100 w 2540000"/>
                <a:gd name="connsiteY1" fmla="*/ 685800 h 2209800"/>
                <a:gd name="connsiteX2" fmla="*/ 2273300 w 2540000"/>
                <a:gd name="connsiteY2" fmla="*/ 1371600 h 2209800"/>
                <a:gd name="connsiteX3" fmla="*/ 1892299 w 2540000"/>
                <a:gd name="connsiteY3" fmla="*/ 1752600 h 2209800"/>
                <a:gd name="connsiteX4" fmla="*/ 1739899 w 2540000"/>
                <a:gd name="connsiteY4" fmla="*/ 2209800 h 2209800"/>
                <a:gd name="connsiteX0" fmla="*/ 520700 w 2540000"/>
                <a:gd name="connsiteY0" fmla="*/ 0 h 2209800"/>
                <a:gd name="connsiteX1" fmla="*/ 292100 w 2540000"/>
                <a:gd name="connsiteY1" fmla="*/ 685800 h 2209800"/>
                <a:gd name="connsiteX2" fmla="*/ 2273300 w 2540000"/>
                <a:gd name="connsiteY2" fmla="*/ 1371600 h 2209800"/>
                <a:gd name="connsiteX3" fmla="*/ 1892299 w 2540000"/>
                <a:gd name="connsiteY3" fmla="*/ 1752600 h 2209800"/>
                <a:gd name="connsiteX4" fmla="*/ 1816099 w 2540000"/>
                <a:gd name="connsiteY4" fmla="*/ 2209800 h 2209800"/>
                <a:gd name="connsiteX0" fmla="*/ 479685 w 2492149"/>
                <a:gd name="connsiteY0" fmla="*/ 0 h 2209800"/>
                <a:gd name="connsiteX1" fmla="*/ 292100 w 2492149"/>
                <a:gd name="connsiteY1" fmla="*/ 868136 h 2209800"/>
                <a:gd name="connsiteX2" fmla="*/ 2232285 w 2492149"/>
                <a:gd name="connsiteY2" fmla="*/ 1371600 h 2209800"/>
                <a:gd name="connsiteX3" fmla="*/ 1851284 w 2492149"/>
                <a:gd name="connsiteY3" fmla="*/ 1752600 h 2209800"/>
                <a:gd name="connsiteX4" fmla="*/ 1775084 w 2492149"/>
                <a:gd name="connsiteY4" fmla="*/ 2209800 h 2209800"/>
                <a:gd name="connsiteX0" fmla="*/ 479685 w 2482121"/>
                <a:gd name="connsiteY0" fmla="*/ 0 h 2209800"/>
                <a:gd name="connsiteX1" fmla="*/ 292100 w 2482121"/>
                <a:gd name="connsiteY1" fmla="*/ 868136 h 2209800"/>
                <a:gd name="connsiteX2" fmla="*/ 2232285 w 2482121"/>
                <a:gd name="connsiteY2" fmla="*/ 1371600 h 2209800"/>
                <a:gd name="connsiteX3" fmla="*/ 1791116 w 2482121"/>
                <a:gd name="connsiteY3" fmla="*/ 1973036 h 2209800"/>
                <a:gd name="connsiteX4" fmla="*/ 1775084 w 2482121"/>
                <a:gd name="connsiteY4" fmla="*/ 2209800 h 2209800"/>
                <a:gd name="connsiteX0" fmla="*/ 392277 w 1870266"/>
                <a:gd name="connsiteY0" fmla="*/ 0 h 2209800"/>
                <a:gd name="connsiteX1" fmla="*/ 204692 w 1870266"/>
                <a:gd name="connsiteY1" fmla="*/ 868136 h 2209800"/>
                <a:gd name="connsiteX2" fmla="*/ 1620430 w 1870266"/>
                <a:gd name="connsiteY2" fmla="*/ 1578429 h 2209800"/>
                <a:gd name="connsiteX3" fmla="*/ 1703708 w 1870266"/>
                <a:gd name="connsiteY3" fmla="*/ 1973036 h 2209800"/>
                <a:gd name="connsiteX4" fmla="*/ 1687676 w 1870266"/>
                <a:gd name="connsiteY4" fmla="*/ 2209800 h 2209800"/>
                <a:gd name="connsiteX0" fmla="*/ 392276 w 1870265"/>
                <a:gd name="connsiteY0" fmla="*/ 0 h 2209800"/>
                <a:gd name="connsiteX1" fmla="*/ 204692 w 1870265"/>
                <a:gd name="connsiteY1" fmla="*/ 1025979 h 2209800"/>
                <a:gd name="connsiteX2" fmla="*/ 1620429 w 1870265"/>
                <a:gd name="connsiteY2" fmla="*/ 1578429 h 2209800"/>
                <a:gd name="connsiteX3" fmla="*/ 1703707 w 1870265"/>
                <a:gd name="connsiteY3" fmla="*/ 1973036 h 2209800"/>
                <a:gd name="connsiteX4" fmla="*/ 1687675 w 1870265"/>
                <a:gd name="connsiteY4" fmla="*/ 2209800 h 2209800"/>
                <a:gd name="connsiteX0" fmla="*/ 322877 w 1714915"/>
                <a:gd name="connsiteY0" fmla="*/ 0 h 2209800"/>
                <a:gd name="connsiteX1" fmla="*/ 135293 w 1714915"/>
                <a:gd name="connsiteY1" fmla="*/ 1025979 h 2209800"/>
                <a:gd name="connsiteX2" fmla="*/ 1134636 w 1714915"/>
                <a:gd name="connsiteY2" fmla="*/ 1499507 h 2209800"/>
                <a:gd name="connsiteX3" fmla="*/ 1634308 w 1714915"/>
                <a:gd name="connsiteY3" fmla="*/ 1973036 h 2209800"/>
                <a:gd name="connsiteX4" fmla="*/ 1618276 w 1714915"/>
                <a:gd name="connsiteY4" fmla="*/ 2209800 h 2209800"/>
                <a:gd name="connsiteX0" fmla="*/ 322877 w 1714917"/>
                <a:gd name="connsiteY0" fmla="*/ 0 h 2209800"/>
                <a:gd name="connsiteX1" fmla="*/ 135293 w 1714917"/>
                <a:gd name="connsiteY1" fmla="*/ 1025979 h 2209800"/>
                <a:gd name="connsiteX2" fmla="*/ 1134636 w 1714917"/>
                <a:gd name="connsiteY2" fmla="*/ 1499507 h 2209800"/>
                <a:gd name="connsiteX3" fmla="*/ 1634310 w 1714917"/>
                <a:gd name="connsiteY3" fmla="*/ 1894114 h 2209800"/>
                <a:gd name="connsiteX4" fmla="*/ 1618276 w 1714917"/>
                <a:gd name="connsiteY4" fmla="*/ 2209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917" h="2209800">
                  <a:moveTo>
                    <a:pt x="322877" y="0"/>
                  </a:moveTo>
                  <a:cubicBezTo>
                    <a:pt x="74061" y="382555"/>
                    <a:pt x="0" y="776061"/>
                    <a:pt x="135293" y="1025979"/>
                  </a:cubicBezTo>
                  <a:cubicBezTo>
                    <a:pt x="270586" y="1275897"/>
                    <a:pt x="884800" y="1354818"/>
                    <a:pt x="1134636" y="1499507"/>
                  </a:cubicBezTo>
                  <a:cubicBezTo>
                    <a:pt x="1384472" y="1644196"/>
                    <a:pt x="1553703" y="1775732"/>
                    <a:pt x="1634310" y="1894114"/>
                  </a:cubicBezTo>
                  <a:cubicBezTo>
                    <a:pt x="1714917" y="2012496"/>
                    <a:pt x="1618276" y="2006600"/>
                    <a:pt x="1618276" y="2209800"/>
                  </a:cubicBezTo>
                </a:path>
              </a:pathLst>
            </a:custGeom>
            <a:noFill/>
            <a:ln w="38100" cap="flat" cmpd="sng" algn="ctr">
              <a:solidFill>
                <a:srgbClr val="66FF33"/>
              </a:solidFill>
              <a:prstDash val="solid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5143500" y="2667000"/>
              <a:ext cx="495300" cy="2133600"/>
            </a:xfrm>
            <a:custGeom>
              <a:avLst/>
              <a:gdLst>
                <a:gd name="connsiteX0" fmla="*/ 746449 w 1203649"/>
                <a:gd name="connsiteY0" fmla="*/ 0 h 2659225"/>
                <a:gd name="connsiteX1" fmla="*/ 0 w 1203649"/>
                <a:gd name="connsiteY1" fmla="*/ 1147666 h 2659225"/>
                <a:gd name="connsiteX2" fmla="*/ 1203649 w 1203649"/>
                <a:gd name="connsiteY2" fmla="*/ 2015413 h 2659225"/>
                <a:gd name="connsiteX3" fmla="*/ 615820 w 1203649"/>
                <a:gd name="connsiteY3" fmla="*/ 2659225 h 2659225"/>
                <a:gd name="connsiteX4" fmla="*/ 625151 w 1203649"/>
                <a:gd name="connsiteY4" fmla="*/ 2649894 h 2659225"/>
                <a:gd name="connsiteX0" fmla="*/ 822649 w 1279849"/>
                <a:gd name="connsiteY0" fmla="*/ 0 h 2659225"/>
                <a:gd name="connsiteX1" fmla="*/ 76200 w 1279849"/>
                <a:gd name="connsiteY1" fmla="*/ 1147666 h 2659225"/>
                <a:gd name="connsiteX2" fmla="*/ 1279849 w 1279849"/>
                <a:gd name="connsiteY2" fmla="*/ 2015413 h 2659225"/>
                <a:gd name="connsiteX3" fmla="*/ 692020 w 1279849"/>
                <a:gd name="connsiteY3" fmla="*/ 2659225 h 2659225"/>
                <a:gd name="connsiteX4" fmla="*/ 701351 w 1279849"/>
                <a:gd name="connsiteY4" fmla="*/ 2649894 h 2659225"/>
                <a:gd name="connsiteX0" fmla="*/ 822649 w 1382486"/>
                <a:gd name="connsiteY0" fmla="*/ 0 h 2659225"/>
                <a:gd name="connsiteX1" fmla="*/ 76200 w 1382486"/>
                <a:gd name="connsiteY1" fmla="*/ 1147666 h 2659225"/>
                <a:gd name="connsiteX2" fmla="*/ 1279849 w 1382486"/>
                <a:gd name="connsiteY2" fmla="*/ 2015413 h 2659225"/>
                <a:gd name="connsiteX3" fmla="*/ 692020 w 1382486"/>
                <a:gd name="connsiteY3" fmla="*/ 2659225 h 2659225"/>
                <a:gd name="connsiteX4" fmla="*/ 701351 w 1382486"/>
                <a:gd name="connsiteY4" fmla="*/ 2649894 h 2659225"/>
                <a:gd name="connsiteX0" fmla="*/ 772107 w 1392594"/>
                <a:gd name="connsiteY0" fmla="*/ 0 h 2506825"/>
                <a:gd name="connsiteX1" fmla="*/ 86308 w 1392594"/>
                <a:gd name="connsiteY1" fmla="*/ 995266 h 2506825"/>
                <a:gd name="connsiteX2" fmla="*/ 1289957 w 1392594"/>
                <a:gd name="connsiteY2" fmla="*/ 1863013 h 2506825"/>
                <a:gd name="connsiteX3" fmla="*/ 702128 w 1392594"/>
                <a:gd name="connsiteY3" fmla="*/ 2506825 h 2506825"/>
                <a:gd name="connsiteX4" fmla="*/ 711459 w 1392594"/>
                <a:gd name="connsiteY4" fmla="*/ 2497494 h 2506825"/>
                <a:gd name="connsiteX0" fmla="*/ 314908 w 859195"/>
                <a:gd name="connsiteY0" fmla="*/ 0 h 2506825"/>
                <a:gd name="connsiteX1" fmla="*/ 86308 w 859195"/>
                <a:gd name="connsiteY1" fmla="*/ 685800 h 2506825"/>
                <a:gd name="connsiteX2" fmla="*/ 832758 w 859195"/>
                <a:gd name="connsiteY2" fmla="*/ 1863013 h 2506825"/>
                <a:gd name="connsiteX3" fmla="*/ 244929 w 859195"/>
                <a:gd name="connsiteY3" fmla="*/ 2506825 h 2506825"/>
                <a:gd name="connsiteX4" fmla="*/ 254260 w 859195"/>
                <a:gd name="connsiteY4" fmla="*/ 2497494 h 2506825"/>
                <a:gd name="connsiteX0" fmla="*/ 520700 w 2299737"/>
                <a:gd name="connsiteY0" fmla="*/ 0 h 2506825"/>
                <a:gd name="connsiteX1" fmla="*/ 292100 w 2299737"/>
                <a:gd name="connsiteY1" fmla="*/ 685800 h 2506825"/>
                <a:gd name="connsiteX2" fmla="*/ 2273300 w 2299737"/>
                <a:gd name="connsiteY2" fmla="*/ 1371600 h 2506825"/>
                <a:gd name="connsiteX3" fmla="*/ 450721 w 2299737"/>
                <a:gd name="connsiteY3" fmla="*/ 2506825 h 2506825"/>
                <a:gd name="connsiteX4" fmla="*/ 460052 w 2299737"/>
                <a:gd name="connsiteY4" fmla="*/ 2497494 h 2506825"/>
                <a:gd name="connsiteX0" fmla="*/ 520700 w 2299737"/>
                <a:gd name="connsiteY0" fmla="*/ 0 h 2514600"/>
                <a:gd name="connsiteX1" fmla="*/ 292100 w 2299737"/>
                <a:gd name="connsiteY1" fmla="*/ 685800 h 2514600"/>
                <a:gd name="connsiteX2" fmla="*/ 2273300 w 2299737"/>
                <a:gd name="connsiteY2" fmla="*/ 1371600 h 2514600"/>
                <a:gd name="connsiteX3" fmla="*/ 450721 w 2299737"/>
                <a:gd name="connsiteY3" fmla="*/ 2506825 h 2514600"/>
                <a:gd name="connsiteX4" fmla="*/ 1511300 w 2299737"/>
                <a:gd name="connsiteY4" fmla="*/ 2514600 h 2514600"/>
                <a:gd name="connsiteX0" fmla="*/ 520700 w 2463800"/>
                <a:gd name="connsiteY0" fmla="*/ 0 h 2514600"/>
                <a:gd name="connsiteX1" fmla="*/ 292100 w 2463800"/>
                <a:gd name="connsiteY1" fmla="*/ 685800 h 2514600"/>
                <a:gd name="connsiteX2" fmla="*/ 2273300 w 2463800"/>
                <a:gd name="connsiteY2" fmla="*/ 1371600 h 2514600"/>
                <a:gd name="connsiteX3" fmla="*/ 1435100 w 2463800"/>
                <a:gd name="connsiteY3" fmla="*/ 2133599 h 2514600"/>
                <a:gd name="connsiteX4" fmla="*/ 1511300 w 2463800"/>
                <a:gd name="connsiteY4" fmla="*/ 2514600 h 2514600"/>
                <a:gd name="connsiteX0" fmla="*/ 520700 w 2463800"/>
                <a:gd name="connsiteY0" fmla="*/ 0 h 2438399"/>
                <a:gd name="connsiteX1" fmla="*/ 292100 w 2463800"/>
                <a:gd name="connsiteY1" fmla="*/ 685800 h 2438399"/>
                <a:gd name="connsiteX2" fmla="*/ 2273300 w 2463800"/>
                <a:gd name="connsiteY2" fmla="*/ 1371600 h 2438399"/>
                <a:gd name="connsiteX3" fmla="*/ 1435100 w 2463800"/>
                <a:gd name="connsiteY3" fmla="*/ 2133599 h 2438399"/>
                <a:gd name="connsiteX4" fmla="*/ 1816099 w 2463800"/>
                <a:gd name="connsiteY4" fmla="*/ 2438399 h 2438399"/>
                <a:gd name="connsiteX0" fmla="*/ 520700 w 2527300"/>
                <a:gd name="connsiteY0" fmla="*/ 0 h 2438399"/>
                <a:gd name="connsiteX1" fmla="*/ 292100 w 2527300"/>
                <a:gd name="connsiteY1" fmla="*/ 685800 h 2438399"/>
                <a:gd name="connsiteX2" fmla="*/ 2273300 w 2527300"/>
                <a:gd name="connsiteY2" fmla="*/ 1371600 h 2438399"/>
                <a:gd name="connsiteX3" fmla="*/ 1816099 w 2527300"/>
                <a:gd name="connsiteY3" fmla="*/ 1828800 h 2438399"/>
                <a:gd name="connsiteX4" fmla="*/ 1816099 w 2527300"/>
                <a:gd name="connsiteY4" fmla="*/ 2438399 h 2438399"/>
                <a:gd name="connsiteX0" fmla="*/ 520700 w 2527300"/>
                <a:gd name="connsiteY0" fmla="*/ 0 h 2438399"/>
                <a:gd name="connsiteX1" fmla="*/ 292100 w 2527300"/>
                <a:gd name="connsiteY1" fmla="*/ 685800 h 2438399"/>
                <a:gd name="connsiteX2" fmla="*/ 2273300 w 2527300"/>
                <a:gd name="connsiteY2" fmla="*/ 1371600 h 2438399"/>
                <a:gd name="connsiteX3" fmla="*/ 1816099 w 2527300"/>
                <a:gd name="connsiteY3" fmla="*/ 1828800 h 2438399"/>
                <a:gd name="connsiteX4" fmla="*/ 1816099 w 2527300"/>
                <a:gd name="connsiteY4" fmla="*/ 2438399 h 2438399"/>
                <a:gd name="connsiteX0" fmla="*/ 520700 w 2527300"/>
                <a:gd name="connsiteY0" fmla="*/ 0 h 2209800"/>
                <a:gd name="connsiteX1" fmla="*/ 292100 w 2527300"/>
                <a:gd name="connsiteY1" fmla="*/ 685800 h 2209800"/>
                <a:gd name="connsiteX2" fmla="*/ 2273300 w 2527300"/>
                <a:gd name="connsiteY2" fmla="*/ 1371600 h 2209800"/>
                <a:gd name="connsiteX3" fmla="*/ 1816099 w 2527300"/>
                <a:gd name="connsiteY3" fmla="*/ 1828800 h 2209800"/>
                <a:gd name="connsiteX4" fmla="*/ 1739899 w 2527300"/>
                <a:gd name="connsiteY4" fmla="*/ 2209800 h 2209800"/>
                <a:gd name="connsiteX0" fmla="*/ 520700 w 2540000"/>
                <a:gd name="connsiteY0" fmla="*/ 0 h 2209800"/>
                <a:gd name="connsiteX1" fmla="*/ 292100 w 2540000"/>
                <a:gd name="connsiteY1" fmla="*/ 685800 h 2209800"/>
                <a:gd name="connsiteX2" fmla="*/ 2273300 w 2540000"/>
                <a:gd name="connsiteY2" fmla="*/ 1371600 h 2209800"/>
                <a:gd name="connsiteX3" fmla="*/ 1892299 w 2540000"/>
                <a:gd name="connsiteY3" fmla="*/ 1752600 h 2209800"/>
                <a:gd name="connsiteX4" fmla="*/ 1739899 w 2540000"/>
                <a:gd name="connsiteY4" fmla="*/ 2209800 h 2209800"/>
                <a:gd name="connsiteX0" fmla="*/ 520700 w 2540000"/>
                <a:gd name="connsiteY0" fmla="*/ 0 h 2209800"/>
                <a:gd name="connsiteX1" fmla="*/ 292100 w 2540000"/>
                <a:gd name="connsiteY1" fmla="*/ 685800 h 2209800"/>
                <a:gd name="connsiteX2" fmla="*/ 2273300 w 2540000"/>
                <a:gd name="connsiteY2" fmla="*/ 1371600 h 2209800"/>
                <a:gd name="connsiteX3" fmla="*/ 1892299 w 2540000"/>
                <a:gd name="connsiteY3" fmla="*/ 1752600 h 2209800"/>
                <a:gd name="connsiteX4" fmla="*/ 1816099 w 2540000"/>
                <a:gd name="connsiteY4" fmla="*/ 2209800 h 2209800"/>
                <a:gd name="connsiteX0" fmla="*/ 294217 w 1816099"/>
                <a:gd name="connsiteY0" fmla="*/ 0 h 2209800"/>
                <a:gd name="connsiteX1" fmla="*/ 65617 w 1816099"/>
                <a:gd name="connsiteY1" fmla="*/ 685800 h 2209800"/>
                <a:gd name="connsiteX2" fmla="*/ 687917 w 1816099"/>
                <a:gd name="connsiteY2" fmla="*/ 1524000 h 2209800"/>
                <a:gd name="connsiteX3" fmla="*/ 1665816 w 1816099"/>
                <a:gd name="connsiteY3" fmla="*/ 1752600 h 2209800"/>
                <a:gd name="connsiteX4" fmla="*/ 1589616 w 1816099"/>
                <a:gd name="connsiteY4" fmla="*/ 2209800 h 2209800"/>
                <a:gd name="connsiteX0" fmla="*/ 366183 w 1661582"/>
                <a:gd name="connsiteY0" fmla="*/ 0 h 2209800"/>
                <a:gd name="connsiteX1" fmla="*/ 137583 w 1661582"/>
                <a:gd name="connsiteY1" fmla="*/ 685800 h 2209800"/>
                <a:gd name="connsiteX2" fmla="*/ 759883 w 1661582"/>
                <a:gd name="connsiteY2" fmla="*/ 1524000 h 2209800"/>
                <a:gd name="connsiteX3" fmla="*/ 150283 w 1661582"/>
                <a:gd name="connsiteY3" fmla="*/ 1828800 h 2209800"/>
                <a:gd name="connsiteX4" fmla="*/ 1661582 w 1661582"/>
                <a:gd name="connsiteY4" fmla="*/ 2209800 h 2209800"/>
                <a:gd name="connsiteX0" fmla="*/ 330200 w 726017"/>
                <a:gd name="connsiteY0" fmla="*/ 0 h 2209800"/>
                <a:gd name="connsiteX1" fmla="*/ 101600 w 726017"/>
                <a:gd name="connsiteY1" fmla="*/ 685800 h 2209800"/>
                <a:gd name="connsiteX2" fmla="*/ 723900 w 726017"/>
                <a:gd name="connsiteY2" fmla="*/ 1524000 h 2209800"/>
                <a:gd name="connsiteX3" fmla="*/ 114300 w 726017"/>
                <a:gd name="connsiteY3" fmla="*/ 1828800 h 2209800"/>
                <a:gd name="connsiteX4" fmla="*/ 38100 w 726017"/>
                <a:gd name="connsiteY4" fmla="*/ 2209800 h 2209800"/>
                <a:gd name="connsiteX0" fmla="*/ 294217 w 702734"/>
                <a:gd name="connsiteY0" fmla="*/ 0 h 2209800"/>
                <a:gd name="connsiteX1" fmla="*/ 65617 w 702734"/>
                <a:gd name="connsiteY1" fmla="*/ 685800 h 2209800"/>
                <a:gd name="connsiteX2" fmla="*/ 687917 w 702734"/>
                <a:gd name="connsiteY2" fmla="*/ 1524000 h 2209800"/>
                <a:gd name="connsiteX3" fmla="*/ 154517 w 702734"/>
                <a:gd name="connsiteY3" fmla="*/ 1828800 h 2209800"/>
                <a:gd name="connsiteX4" fmla="*/ 2117 w 702734"/>
                <a:gd name="connsiteY4" fmla="*/ 2209800 h 2209800"/>
                <a:gd name="connsiteX0" fmla="*/ 294217 w 702734"/>
                <a:gd name="connsiteY0" fmla="*/ 0 h 2209800"/>
                <a:gd name="connsiteX1" fmla="*/ 65617 w 702734"/>
                <a:gd name="connsiteY1" fmla="*/ 685800 h 2209800"/>
                <a:gd name="connsiteX2" fmla="*/ 687917 w 702734"/>
                <a:gd name="connsiteY2" fmla="*/ 1524000 h 2209800"/>
                <a:gd name="connsiteX3" fmla="*/ 154517 w 702734"/>
                <a:gd name="connsiteY3" fmla="*/ 1828800 h 2209800"/>
                <a:gd name="connsiteX4" fmla="*/ 78316 w 702734"/>
                <a:gd name="connsiteY4" fmla="*/ 2209800 h 2209800"/>
                <a:gd name="connsiteX0" fmla="*/ 433918 w 865718"/>
                <a:gd name="connsiteY0" fmla="*/ 0 h 2209800"/>
                <a:gd name="connsiteX1" fmla="*/ 65617 w 865718"/>
                <a:gd name="connsiteY1" fmla="*/ 609600 h 2209800"/>
                <a:gd name="connsiteX2" fmla="*/ 827618 w 865718"/>
                <a:gd name="connsiteY2" fmla="*/ 1524000 h 2209800"/>
                <a:gd name="connsiteX3" fmla="*/ 294218 w 865718"/>
                <a:gd name="connsiteY3" fmla="*/ 1828800 h 2209800"/>
                <a:gd name="connsiteX4" fmla="*/ 218017 w 865718"/>
                <a:gd name="connsiteY4" fmla="*/ 2209800 h 2209800"/>
                <a:gd name="connsiteX0" fmla="*/ 508000 w 850901"/>
                <a:gd name="connsiteY0" fmla="*/ 0 h 2209800"/>
                <a:gd name="connsiteX1" fmla="*/ 50800 w 850901"/>
                <a:gd name="connsiteY1" fmla="*/ 609600 h 2209800"/>
                <a:gd name="connsiteX2" fmla="*/ 812801 w 850901"/>
                <a:gd name="connsiteY2" fmla="*/ 1524000 h 2209800"/>
                <a:gd name="connsiteX3" fmla="*/ 279401 w 850901"/>
                <a:gd name="connsiteY3" fmla="*/ 1828800 h 2209800"/>
                <a:gd name="connsiteX4" fmla="*/ 203200 w 850901"/>
                <a:gd name="connsiteY4" fmla="*/ 2209800 h 2209800"/>
                <a:gd name="connsiteX0" fmla="*/ 355600 w 673101"/>
                <a:gd name="connsiteY0" fmla="*/ 0 h 2209800"/>
                <a:gd name="connsiteX1" fmla="*/ 50800 w 673101"/>
                <a:gd name="connsiteY1" fmla="*/ 654756 h 2209800"/>
                <a:gd name="connsiteX2" fmla="*/ 660401 w 673101"/>
                <a:gd name="connsiteY2" fmla="*/ 1524000 h 2209800"/>
                <a:gd name="connsiteX3" fmla="*/ 127001 w 673101"/>
                <a:gd name="connsiteY3" fmla="*/ 1828800 h 2209800"/>
                <a:gd name="connsiteX4" fmla="*/ 50800 w 673101"/>
                <a:gd name="connsiteY4" fmla="*/ 2209800 h 2209800"/>
                <a:gd name="connsiteX0" fmla="*/ 342900 w 584200"/>
                <a:gd name="connsiteY0" fmla="*/ 0 h 2209800"/>
                <a:gd name="connsiteX1" fmla="*/ 38100 w 584200"/>
                <a:gd name="connsiteY1" fmla="*/ 654756 h 2209800"/>
                <a:gd name="connsiteX2" fmla="*/ 571500 w 584200"/>
                <a:gd name="connsiteY2" fmla="*/ 1391356 h 2209800"/>
                <a:gd name="connsiteX3" fmla="*/ 114301 w 584200"/>
                <a:gd name="connsiteY3" fmla="*/ 1828800 h 2209800"/>
                <a:gd name="connsiteX4" fmla="*/ 38100 w 584200"/>
                <a:gd name="connsiteY4" fmla="*/ 2209800 h 2209800"/>
                <a:gd name="connsiteX0" fmla="*/ 393700 w 622300"/>
                <a:gd name="connsiteY0" fmla="*/ 0 h 2209800"/>
                <a:gd name="connsiteX1" fmla="*/ 88900 w 622300"/>
                <a:gd name="connsiteY1" fmla="*/ 654756 h 2209800"/>
                <a:gd name="connsiteX2" fmla="*/ 622300 w 622300"/>
                <a:gd name="connsiteY2" fmla="*/ 1391356 h 2209800"/>
                <a:gd name="connsiteX3" fmla="*/ 88900 w 622300"/>
                <a:gd name="connsiteY3" fmla="*/ 1800578 h 2209800"/>
                <a:gd name="connsiteX4" fmla="*/ 88900 w 622300"/>
                <a:gd name="connsiteY4" fmla="*/ 2209800 h 2209800"/>
                <a:gd name="connsiteX0" fmla="*/ 342900 w 584200"/>
                <a:gd name="connsiteY0" fmla="*/ 0 h 2209800"/>
                <a:gd name="connsiteX1" fmla="*/ 38100 w 584200"/>
                <a:gd name="connsiteY1" fmla="*/ 654756 h 2209800"/>
                <a:gd name="connsiteX2" fmla="*/ 571500 w 584200"/>
                <a:gd name="connsiteY2" fmla="*/ 1391356 h 2209800"/>
                <a:gd name="connsiteX3" fmla="*/ 114300 w 584200"/>
                <a:gd name="connsiteY3" fmla="*/ 1800578 h 2209800"/>
                <a:gd name="connsiteX4" fmla="*/ 38100 w 584200"/>
                <a:gd name="connsiteY4" fmla="*/ 2209800 h 2209800"/>
                <a:gd name="connsiteX0" fmla="*/ 406400 w 571500"/>
                <a:gd name="connsiteY0" fmla="*/ 0 h 2209800"/>
                <a:gd name="connsiteX1" fmla="*/ 25400 w 571500"/>
                <a:gd name="connsiteY1" fmla="*/ 654756 h 2209800"/>
                <a:gd name="connsiteX2" fmla="*/ 558800 w 571500"/>
                <a:gd name="connsiteY2" fmla="*/ 1391356 h 2209800"/>
                <a:gd name="connsiteX3" fmla="*/ 101600 w 571500"/>
                <a:gd name="connsiteY3" fmla="*/ 1800578 h 2209800"/>
                <a:gd name="connsiteX4" fmla="*/ 25400 w 571500"/>
                <a:gd name="connsiteY4" fmla="*/ 2209800 h 2209800"/>
                <a:gd name="connsiteX0" fmla="*/ 393700 w 546100"/>
                <a:gd name="connsiteY0" fmla="*/ 0 h 2209800"/>
                <a:gd name="connsiteX1" fmla="*/ 88900 w 546100"/>
                <a:gd name="connsiteY1" fmla="*/ 631371 h 2209800"/>
                <a:gd name="connsiteX2" fmla="*/ 546100 w 546100"/>
                <a:gd name="connsiteY2" fmla="*/ 1391356 h 2209800"/>
                <a:gd name="connsiteX3" fmla="*/ 88900 w 546100"/>
                <a:gd name="connsiteY3" fmla="*/ 1800578 h 2209800"/>
                <a:gd name="connsiteX4" fmla="*/ 12700 w 546100"/>
                <a:gd name="connsiteY4" fmla="*/ 2209800 h 2209800"/>
                <a:gd name="connsiteX0" fmla="*/ 482600 w 660400"/>
                <a:gd name="connsiteY0" fmla="*/ 0 h 2209800"/>
                <a:gd name="connsiteX1" fmla="*/ 25400 w 660400"/>
                <a:gd name="connsiteY1" fmla="*/ 1025979 h 2209800"/>
                <a:gd name="connsiteX2" fmla="*/ 635000 w 660400"/>
                <a:gd name="connsiteY2" fmla="*/ 1391356 h 2209800"/>
                <a:gd name="connsiteX3" fmla="*/ 177800 w 660400"/>
                <a:gd name="connsiteY3" fmla="*/ 1800578 h 2209800"/>
                <a:gd name="connsiteX4" fmla="*/ 101600 w 660400"/>
                <a:gd name="connsiteY4" fmla="*/ 2209800 h 2209800"/>
                <a:gd name="connsiteX0" fmla="*/ 482600 w 482600"/>
                <a:gd name="connsiteY0" fmla="*/ 0 h 2209800"/>
                <a:gd name="connsiteX1" fmla="*/ 25400 w 482600"/>
                <a:gd name="connsiteY1" fmla="*/ 1025979 h 2209800"/>
                <a:gd name="connsiteX2" fmla="*/ 330200 w 482600"/>
                <a:gd name="connsiteY2" fmla="*/ 1578429 h 2209800"/>
                <a:gd name="connsiteX3" fmla="*/ 177800 w 482600"/>
                <a:gd name="connsiteY3" fmla="*/ 1800578 h 2209800"/>
                <a:gd name="connsiteX4" fmla="*/ 101600 w 482600"/>
                <a:gd name="connsiteY4" fmla="*/ 2209800 h 2209800"/>
                <a:gd name="connsiteX0" fmla="*/ 482600 w 482600"/>
                <a:gd name="connsiteY0" fmla="*/ 0 h 2209800"/>
                <a:gd name="connsiteX1" fmla="*/ 25400 w 482600"/>
                <a:gd name="connsiteY1" fmla="*/ 1025979 h 2209800"/>
                <a:gd name="connsiteX2" fmla="*/ 330200 w 482600"/>
                <a:gd name="connsiteY2" fmla="*/ 1578429 h 2209800"/>
                <a:gd name="connsiteX3" fmla="*/ 254000 w 482600"/>
                <a:gd name="connsiteY3" fmla="*/ 1894114 h 2209800"/>
                <a:gd name="connsiteX4" fmla="*/ 101600 w 482600"/>
                <a:gd name="connsiteY4" fmla="*/ 2209800 h 2209800"/>
                <a:gd name="connsiteX0" fmla="*/ 495300 w 495300"/>
                <a:gd name="connsiteY0" fmla="*/ 0 h 2209800"/>
                <a:gd name="connsiteX1" fmla="*/ 38100 w 495300"/>
                <a:gd name="connsiteY1" fmla="*/ 1025979 h 2209800"/>
                <a:gd name="connsiteX2" fmla="*/ 266700 w 495300"/>
                <a:gd name="connsiteY2" fmla="*/ 1578429 h 2209800"/>
                <a:gd name="connsiteX3" fmla="*/ 266700 w 495300"/>
                <a:gd name="connsiteY3" fmla="*/ 1894114 h 2209800"/>
                <a:gd name="connsiteX4" fmla="*/ 114300 w 495300"/>
                <a:gd name="connsiteY4" fmla="*/ 2209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300" h="2209800">
                  <a:moveTo>
                    <a:pt x="495300" y="0"/>
                  </a:moveTo>
                  <a:cubicBezTo>
                    <a:pt x="246484" y="382555"/>
                    <a:pt x="76200" y="762907"/>
                    <a:pt x="38100" y="1025979"/>
                  </a:cubicBezTo>
                  <a:cubicBezTo>
                    <a:pt x="0" y="1289051"/>
                    <a:pt x="228600" y="1433740"/>
                    <a:pt x="266700" y="1578429"/>
                  </a:cubicBezTo>
                  <a:cubicBezTo>
                    <a:pt x="304800" y="1723118"/>
                    <a:pt x="292100" y="1788886"/>
                    <a:pt x="266700" y="1894114"/>
                  </a:cubicBezTo>
                  <a:cubicBezTo>
                    <a:pt x="241300" y="1999342"/>
                    <a:pt x="114300" y="2006600"/>
                    <a:pt x="114300" y="2209800"/>
                  </a:cubicBezTo>
                </a:path>
              </a:pathLst>
            </a:custGeom>
            <a:noFill/>
            <a:ln w="38100" cap="flat" cmpd="sng" algn="ctr">
              <a:solidFill>
                <a:srgbClr val="66FF33"/>
              </a:solidFill>
              <a:prstDash val="solid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3733800" y="2667000"/>
              <a:ext cx="1841499" cy="2133600"/>
            </a:xfrm>
            <a:custGeom>
              <a:avLst/>
              <a:gdLst>
                <a:gd name="connsiteX0" fmla="*/ 746449 w 1203649"/>
                <a:gd name="connsiteY0" fmla="*/ 0 h 2659225"/>
                <a:gd name="connsiteX1" fmla="*/ 0 w 1203649"/>
                <a:gd name="connsiteY1" fmla="*/ 1147666 h 2659225"/>
                <a:gd name="connsiteX2" fmla="*/ 1203649 w 1203649"/>
                <a:gd name="connsiteY2" fmla="*/ 2015413 h 2659225"/>
                <a:gd name="connsiteX3" fmla="*/ 615820 w 1203649"/>
                <a:gd name="connsiteY3" fmla="*/ 2659225 h 2659225"/>
                <a:gd name="connsiteX4" fmla="*/ 625151 w 1203649"/>
                <a:gd name="connsiteY4" fmla="*/ 2649894 h 2659225"/>
                <a:gd name="connsiteX0" fmla="*/ 822649 w 1279849"/>
                <a:gd name="connsiteY0" fmla="*/ 0 h 2659225"/>
                <a:gd name="connsiteX1" fmla="*/ 76200 w 1279849"/>
                <a:gd name="connsiteY1" fmla="*/ 1147666 h 2659225"/>
                <a:gd name="connsiteX2" fmla="*/ 1279849 w 1279849"/>
                <a:gd name="connsiteY2" fmla="*/ 2015413 h 2659225"/>
                <a:gd name="connsiteX3" fmla="*/ 692020 w 1279849"/>
                <a:gd name="connsiteY3" fmla="*/ 2659225 h 2659225"/>
                <a:gd name="connsiteX4" fmla="*/ 701351 w 1279849"/>
                <a:gd name="connsiteY4" fmla="*/ 2649894 h 2659225"/>
                <a:gd name="connsiteX0" fmla="*/ 822649 w 1382486"/>
                <a:gd name="connsiteY0" fmla="*/ 0 h 2659225"/>
                <a:gd name="connsiteX1" fmla="*/ 76200 w 1382486"/>
                <a:gd name="connsiteY1" fmla="*/ 1147666 h 2659225"/>
                <a:gd name="connsiteX2" fmla="*/ 1279849 w 1382486"/>
                <a:gd name="connsiteY2" fmla="*/ 2015413 h 2659225"/>
                <a:gd name="connsiteX3" fmla="*/ 692020 w 1382486"/>
                <a:gd name="connsiteY3" fmla="*/ 2659225 h 2659225"/>
                <a:gd name="connsiteX4" fmla="*/ 701351 w 1382486"/>
                <a:gd name="connsiteY4" fmla="*/ 2649894 h 2659225"/>
                <a:gd name="connsiteX0" fmla="*/ 772107 w 1392594"/>
                <a:gd name="connsiteY0" fmla="*/ 0 h 2506825"/>
                <a:gd name="connsiteX1" fmla="*/ 86308 w 1392594"/>
                <a:gd name="connsiteY1" fmla="*/ 995266 h 2506825"/>
                <a:gd name="connsiteX2" fmla="*/ 1289957 w 1392594"/>
                <a:gd name="connsiteY2" fmla="*/ 1863013 h 2506825"/>
                <a:gd name="connsiteX3" fmla="*/ 702128 w 1392594"/>
                <a:gd name="connsiteY3" fmla="*/ 2506825 h 2506825"/>
                <a:gd name="connsiteX4" fmla="*/ 711459 w 1392594"/>
                <a:gd name="connsiteY4" fmla="*/ 2497494 h 2506825"/>
                <a:gd name="connsiteX0" fmla="*/ 314908 w 859195"/>
                <a:gd name="connsiteY0" fmla="*/ 0 h 2506825"/>
                <a:gd name="connsiteX1" fmla="*/ 86308 w 859195"/>
                <a:gd name="connsiteY1" fmla="*/ 685800 h 2506825"/>
                <a:gd name="connsiteX2" fmla="*/ 832758 w 859195"/>
                <a:gd name="connsiteY2" fmla="*/ 1863013 h 2506825"/>
                <a:gd name="connsiteX3" fmla="*/ 244929 w 859195"/>
                <a:gd name="connsiteY3" fmla="*/ 2506825 h 2506825"/>
                <a:gd name="connsiteX4" fmla="*/ 254260 w 859195"/>
                <a:gd name="connsiteY4" fmla="*/ 2497494 h 2506825"/>
                <a:gd name="connsiteX0" fmla="*/ 520700 w 2299737"/>
                <a:gd name="connsiteY0" fmla="*/ 0 h 2506825"/>
                <a:gd name="connsiteX1" fmla="*/ 292100 w 2299737"/>
                <a:gd name="connsiteY1" fmla="*/ 685800 h 2506825"/>
                <a:gd name="connsiteX2" fmla="*/ 2273300 w 2299737"/>
                <a:gd name="connsiteY2" fmla="*/ 1371600 h 2506825"/>
                <a:gd name="connsiteX3" fmla="*/ 450721 w 2299737"/>
                <a:gd name="connsiteY3" fmla="*/ 2506825 h 2506825"/>
                <a:gd name="connsiteX4" fmla="*/ 460052 w 2299737"/>
                <a:gd name="connsiteY4" fmla="*/ 2497494 h 2506825"/>
                <a:gd name="connsiteX0" fmla="*/ 520700 w 2299737"/>
                <a:gd name="connsiteY0" fmla="*/ 0 h 2514600"/>
                <a:gd name="connsiteX1" fmla="*/ 292100 w 2299737"/>
                <a:gd name="connsiteY1" fmla="*/ 685800 h 2514600"/>
                <a:gd name="connsiteX2" fmla="*/ 2273300 w 2299737"/>
                <a:gd name="connsiteY2" fmla="*/ 1371600 h 2514600"/>
                <a:gd name="connsiteX3" fmla="*/ 450721 w 2299737"/>
                <a:gd name="connsiteY3" fmla="*/ 2506825 h 2514600"/>
                <a:gd name="connsiteX4" fmla="*/ 1511300 w 2299737"/>
                <a:gd name="connsiteY4" fmla="*/ 2514600 h 2514600"/>
                <a:gd name="connsiteX0" fmla="*/ 520700 w 2463800"/>
                <a:gd name="connsiteY0" fmla="*/ 0 h 2514600"/>
                <a:gd name="connsiteX1" fmla="*/ 292100 w 2463800"/>
                <a:gd name="connsiteY1" fmla="*/ 685800 h 2514600"/>
                <a:gd name="connsiteX2" fmla="*/ 2273300 w 2463800"/>
                <a:gd name="connsiteY2" fmla="*/ 1371600 h 2514600"/>
                <a:gd name="connsiteX3" fmla="*/ 1435100 w 2463800"/>
                <a:gd name="connsiteY3" fmla="*/ 2133599 h 2514600"/>
                <a:gd name="connsiteX4" fmla="*/ 1511300 w 2463800"/>
                <a:gd name="connsiteY4" fmla="*/ 2514600 h 2514600"/>
                <a:gd name="connsiteX0" fmla="*/ 520700 w 2463800"/>
                <a:gd name="connsiteY0" fmla="*/ 0 h 2438399"/>
                <a:gd name="connsiteX1" fmla="*/ 292100 w 2463800"/>
                <a:gd name="connsiteY1" fmla="*/ 685800 h 2438399"/>
                <a:gd name="connsiteX2" fmla="*/ 2273300 w 2463800"/>
                <a:gd name="connsiteY2" fmla="*/ 1371600 h 2438399"/>
                <a:gd name="connsiteX3" fmla="*/ 1435100 w 2463800"/>
                <a:gd name="connsiteY3" fmla="*/ 2133599 h 2438399"/>
                <a:gd name="connsiteX4" fmla="*/ 1816099 w 2463800"/>
                <a:gd name="connsiteY4" fmla="*/ 2438399 h 2438399"/>
                <a:gd name="connsiteX0" fmla="*/ 520700 w 2527300"/>
                <a:gd name="connsiteY0" fmla="*/ 0 h 2438399"/>
                <a:gd name="connsiteX1" fmla="*/ 292100 w 2527300"/>
                <a:gd name="connsiteY1" fmla="*/ 685800 h 2438399"/>
                <a:gd name="connsiteX2" fmla="*/ 2273300 w 2527300"/>
                <a:gd name="connsiteY2" fmla="*/ 1371600 h 2438399"/>
                <a:gd name="connsiteX3" fmla="*/ 1816099 w 2527300"/>
                <a:gd name="connsiteY3" fmla="*/ 1828800 h 2438399"/>
                <a:gd name="connsiteX4" fmla="*/ 1816099 w 2527300"/>
                <a:gd name="connsiteY4" fmla="*/ 2438399 h 2438399"/>
                <a:gd name="connsiteX0" fmla="*/ 520700 w 2527300"/>
                <a:gd name="connsiteY0" fmla="*/ 0 h 2438399"/>
                <a:gd name="connsiteX1" fmla="*/ 292100 w 2527300"/>
                <a:gd name="connsiteY1" fmla="*/ 685800 h 2438399"/>
                <a:gd name="connsiteX2" fmla="*/ 2273300 w 2527300"/>
                <a:gd name="connsiteY2" fmla="*/ 1371600 h 2438399"/>
                <a:gd name="connsiteX3" fmla="*/ 1816099 w 2527300"/>
                <a:gd name="connsiteY3" fmla="*/ 1828800 h 2438399"/>
                <a:gd name="connsiteX4" fmla="*/ 1816099 w 2527300"/>
                <a:gd name="connsiteY4" fmla="*/ 2438399 h 2438399"/>
                <a:gd name="connsiteX0" fmla="*/ 520700 w 2527300"/>
                <a:gd name="connsiteY0" fmla="*/ 0 h 2209800"/>
                <a:gd name="connsiteX1" fmla="*/ 292100 w 2527300"/>
                <a:gd name="connsiteY1" fmla="*/ 685800 h 2209800"/>
                <a:gd name="connsiteX2" fmla="*/ 2273300 w 2527300"/>
                <a:gd name="connsiteY2" fmla="*/ 1371600 h 2209800"/>
                <a:gd name="connsiteX3" fmla="*/ 1816099 w 2527300"/>
                <a:gd name="connsiteY3" fmla="*/ 1828800 h 2209800"/>
                <a:gd name="connsiteX4" fmla="*/ 1739899 w 2527300"/>
                <a:gd name="connsiteY4" fmla="*/ 2209800 h 2209800"/>
                <a:gd name="connsiteX0" fmla="*/ 520700 w 2540000"/>
                <a:gd name="connsiteY0" fmla="*/ 0 h 2209800"/>
                <a:gd name="connsiteX1" fmla="*/ 292100 w 2540000"/>
                <a:gd name="connsiteY1" fmla="*/ 685800 h 2209800"/>
                <a:gd name="connsiteX2" fmla="*/ 2273300 w 2540000"/>
                <a:gd name="connsiteY2" fmla="*/ 1371600 h 2209800"/>
                <a:gd name="connsiteX3" fmla="*/ 1892299 w 2540000"/>
                <a:gd name="connsiteY3" fmla="*/ 1752600 h 2209800"/>
                <a:gd name="connsiteX4" fmla="*/ 1739899 w 2540000"/>
                <a:gd name="connsiteY4" fmla="*/ 2209800 h 2209800"/>
                <a:gd name="connsiteX0" fmla="*/ 520700 w 2540000"/>
                <a:gd name="connsiteY0" fmla="*/ 0 h 2209800"/>
                <a:gd name="connsiteX1" fmla="*/ 292100 w 2540000"/>
                <a:gd name="connsiteY1" fmla="*/ 685800 h 2209800"/>
                <a:gd name="connsiteX2" fmla="*/ 2273300 w 2540000"/>
                <a:gd name="connsiteY2" fmla="*/ 1371600 h 2209800"/>
                <a:gd name="connsiteX3" fmla="*/ 1892299 w 2540000"/>
                <a:gd name="connsiteY3" fmla="*/ 1752600 h 2209800"/>
                <a:gd name="connsiteX4" fmla="*/ 1816099 w 2540000"/>
                <a:gd name="connsiteY4" fmla="*/ 2209800 h 2209800"/>
                <a:gd name="connsiteX0" fmla="*/ 294217 w 1816099"/>
                <a:gd name="connsiteY0" fmla="*/ 0 h 2209800"/>
                <a:gd name="connsiteX1" fmla="*/ 65617 w 1816099"/>
                <a:gd name="connsiteY1" fmla="*/ 685800 h 2209800"/>
                <a:gd name="connsiteX2" fmla="*/ 687917 w 1816099"/>
                <a:gd name="connsiteY2" fmla="*/ 1524000 h 2209800"/>
                <a:gd name="connsiteX3" fmla="*/ 1665816 w 1816099"/>
                <a:gd name="connsiteY3" fmla="*/ 1752600 h 2209800"/>
                <a:gd name="connsiteX4" fmla="*/ 1589616 w 1816099"/>
                <a:gd name="connsiteY4" fmla="*/ 2209800 h 2209800"/>
                <a:gd name="connsiteX0" fmla="*/ 366183 w 1661582"/>
                <a:gd name="connsiteY0" fmla="*/ 0 h 2209800"/>
                <a:gd name="connsiteX1" fmla="*/ 137583 w 1661582"/>
                <a:gd name="connsiteY1" fmla="*/ 685800 h 2209800"/>
                <a:gd name="connsiteX2" fmla="*/ 759883 w 1661582"/>
                <a:gd name="connsiteY2" fmla="*/ 1524000 h 2209800"/>
                <a:gd name="connsiteX3" fmla="*/ 150283 w 1661582"/>
                <a:gd name="connsiteY3" fmla="*/ 1828800 h 2209800"/>
                <a:gd name="connsiteX4" fmla="*/ 1661582 w 1661582"/>
                <a:gd name="connsiteY4" fmla="*/ 2209800 h 2209800"/>
                <a:gd name="connsiteX0" fmla="*/ 330200 w 726017"/>
                <a:gd name="connsiteY0" fmla="*/ 0 h 2209800"/>
                <a:gd name="connsiteX1" fmla="*/ 101600 w 726017"/>
                <a:gd name="connsiteY1" fmla="*/ 685800 h 2209800"/>
                <a:gd name="connsiteX2" fmla="*/ 723900 w 726017"/>
                <a:gd name="connsiteY2" fmla="*/ 1524000 h 2209800"/>
                <a:gd name="connsiteX3" fmla="*/ 114300 w 726017"/>
                <a:gd name="connsiteY3" fmla="*/ 1828800 h 2209800"/>
                <a:gd name="connsiteX4" fmla="*/ 38100 w 726017"/>
                <a:gd name="connsiteY4" fmla="*/ 2209800 h 2209800"/>
                <a:gd name="connsiteX0" fmla="*/ 294217 w 702734"/>
                <a:gd name="connsiteY0" fmla="*/ 0 h 2209800"/>
                <a:gd name="connsiteX1" fmla="*/ 65617 w 702734"/>
                <a:gd name="connsiteY1" fmla="*/ 685800 h 2209800"/>
                <a:gd name="connsiteX2" fmla="*/ 687917 w 702734"/>
                <a:gd name="connsiteY2" fmla="*/ 1524000 h 2209800"/>
                <a:gd name="connsiteX3" fmla="*/ 154517 w 702734"/>
                <a:gd name="connsiteY3" fmla="*/ 1828800 h 2209800"/>
                <a:gd name="connsiteX4" fmla="*/ 2117 w 702734"/>
                <a:gd name="connsiteY4" fmla="*/ 2209800 h 2209800"/>
                <a:gd name="connsiteX0" fmla="*/ 294217 w 702734"/>
                <a:gd name="connsiteY0" fmla="*/ 0 h 2209800"/>
                <a:gd name="connsiteX1" fmla="*/ 65617 w 702734"/>
                <a:gd name="connsiteY1" fmla="*/ 685800 h 2209800"/>
                <a:gd name="connsiteX2" fmla="*/ 687917 w 702734"/>
                <a:gd name="connsiteY2" fmla="*/ 1524000 h 2209800"/>
                <a:gd name="connsiteX3" fmla="*/ 154517 w 702734"/>
                <a:gd name="connsiteY3" fmla="*/ 1828800 h 2209800"/>
                <a:gd name="connsiteX4" fmla="*/ 78316 w 702734"/>
                <a:gd name="connsiteY4" fmla="*/ 2209800 h 2209800"/>
                <a:gd name="connsiteX0" fmla="*/ 433918 w 865718"/>
                <a:gd name="connsiteY0" fmla="*/ 0 h 2209800"/>
                <a:gd name="connsiteX1" fmla="*/ 65617 w 865718"/>
                <a:gd name="connsiteY1" fmla="*/ 609600 h 2209800"/>
                <a:gd name="connsiteX2" fmla="*/ 827618 w 865718"/>
                <a:gd name="connsiteY2" fmla="*/ 1524000 h 2209800"/>
                <a:gd name="connsiteX3" fmla="*/ 294218 w 865718"/>
                <a:gd name="connsiteY3" fmla="*/ 1828800 h 2209800"/>
                <a:gd name="connsiteX4" fmla="*/ 218017 w 865718"/>
                <a:gd name="connsiteY4" fmla="*/ 2209800 h 2209800"/>
                <a:gd name="connsiteX0" fmla="*/ 508000 w 850901"/>
                <a:gd name="connsiteY0" fmla="*/ 0 h 2209800"/>
                <a:gd name="connsiteX1" fmla="*/ 50800 w 850901"/>
                <a:gd name="connsiteY1" fmla="*/ 609600 h 2209800"/>
                <a:gd name="connsiteX2" fmla="*/ 812801 w 850901"/>
                <a:gd name="connsiteY2" fmla="*/ 1524000 h 2209800"/>
                <a:gd name="connsiteX3" fmla="*/ 279401 w 850901"/>
                <a:gd name="connsiteY3" fmla="*/ 1828800 h 2209800"/>
                <a:gd name="connsiteX4" fmla="*/ 203200 w 850901"/>
                <a:gd name="connsiteY4" fmla="*/ 2209800 h 2209800"/>
                <a:gd name="connsiteX0" fmla="*/ 355600 w 673101"/>
                <a:gd name="connsiteY0" fmla="*/ 0 h 2209800"/>
                <a:gd name="connsiteX1" fmla="*/ 50800 w 673101"/>
                <a:gd name="connsiteY1" fmla="*/ 654756 h 2209800"/>
                <a:gd name="connsiteX2" fmla="*/ 660401 w 673101"/>
                <a:gd name="connsiteY2" fmla="*/ 1524000 h 2209800"/>
                <a:gd name="connsiteX3" fmla="*/ 127001 w 673101"/>
                <a:gd name="connsiteY3" fmla="*/ 1828800 h 2209800"/>
                <a:gd name="connsiteX4" fmla="*/ 50800 w 673101"/>
                <a:gd name="connsiteY4" fmla="*/ 2209800 h 2209800"/>
                <a:gd name="connsiteX0" fmla="*/ 342900 w 584200"/>
                <a:gd name="connsiteY0" fmla="*/ 0 h 2209800"/>
                <a:gd name="connsiteX1" fmla="*/ 38100 w 584200"/>
                <a:gd name="connsiteY1" fmla="*/ 654756 h 2209800"/>
                <a:gd name="connsiteX2" fmla="*/ 571500 w 584200"/>
                <a:gd name="connsiteY2" fmla="*/ 1391356 h 2209800"/>
                <a:gd name="connsiteX3" fmla="*/ 114301 w 584200"/>
                <a:gd name="connsiteY3" fmla="*/ 1828800 h 2209800"/>
                <a:gd name="connsiteX4" fmla="*/ 38100 w 584200"/>
                <a:gd name="connsiteY4" fmla="*/ 2209800 h 2209800"/>
                <a:gd name="connsiteX0" fmla="*/ 393700 w 622300"/>
                <a:gd name="connsiteY0" fmla="*/ 0 h 2209800"/>
                <a:gd name="connsiteX1" fmla="*/ 88900 w 622300"/>
                <a:gd name="connsiteY1" fmla="*/ 654756 h 2209800"/>
                <a:gd name="connsiteX2" fmla="*/ 622300 w 622300"/>
                <a:gd name="connsiteY2" fmla="*/ 1391356 h 2209800"/>
                <a:gd name="connsiteX3" fmla="*/ 88900 w 622300"/>
                <a:gd name="connsiteY3" fmla="*/ 1800578 h 2209800"/>
                <a:gd name="connsiteX4" fmla="*/ 88900 w 622300"/>
                <a:gd name="connsiteY4" fmla="*/ 2209800 h 2209800"/>
                <a:gd name="connsiteX0" fmla="*/ 342900 w 584200"/>
                <a:gd name="connsiteY0" fmla="*/ 0 h 2209800"/>
                <a:gd name="connsiteX1" fmla="*/ 38100 w 584200"/>
                <a:gd name="connsiteY1" fmla="*/ 654756 h 2209800"/>
                <a:gd name="connsiteX2" fmla="*/ 571500 w 584200"/>
                <a:gd name="connsiteY2" fmla="*/ 1391356 h 2209800"/>
                <a:gd name="connsiteX3" fmla="*/ 114300 w 584200"/>
                <a:gd name="connsiteY3" fmla="*/ 1800578 h 2209800"/>
                <a:gd name="connsiteX4" fmla="*/ 38100 w 584200"/>
                <a:gd name="connsiteY4" fmla="*/ 2209800 h 2209800"/>
                <a:gd name="connsiteX0" fmla="*/ 406400 w 571500"/>
                <a:gd name="connsiteY0" fmla="*/ 0 h 2209800"/>
                <a:gd name="connsiteX1" fmla="*/ 25400 w 571500"/>
                <a:gd name="connsiteY1" fmla="*/ 654756 h 2209800"/>
                <a:gd name="connsiteX2" fmla="*/ 558800 w 571500"/>
                <a:gd name="connsiteY2" fmla="*/ 1391356 h 2209800"/>
                <a:gd name="connsiteX3" fmla="*/ 101600 w 571500"/>
                <a:gd name="connsiteY3" fmla="*/ 1800578 h 2209800"/>
                <a:gd name="connsiteX4" fmla="*/ 25400 w 571500"/>
                <a:gd name="connsiteY4" fmla="*/ 2209800 h 2209800"/>
                <a:gd name="connsiteX0" fmla="*/ 393700 w 546100"/>
                <a:gd name="connsiteY0" fmla="*/ 0 h 2209800"/>
                <a:gd name="connsiteX1" fmla="*/ 88900 w 546100"/>
                <a:gd name="connsiteY1" fmla="*/ 631371 h 2209800"/>
                <a:gd name="connsiteX2" fmla="*/ 546100 w 546100"/>
                <a:gd name="connsiteY2" fmla="*/ 1391356 h 2209800"/>
                <a:gd name="connsiteX3" fmla="*/ 88900 w 546100"/>
                <a:gd name="connsiteY3" fmla="*/ 1800578 h 2209800"/>
                <a:gd name="connsiteX4" fmla="*/ 12700 w 546100"/>
                <a:gd name="connsiteY4" fmla="*/ 2209800 h 2209800"/>
                <a:gd name="connsiteX0" fmla="*/ 495300 w 675217"/>
                <a:gd name="connsiteY0" fmla="*/ 0 h 2209800"/>
                <a:gd name="connsiteX1" fmla="*/ 25400 w 675217"/>
                <a:gd name="connsiteY1" fmla="*/ 789214 h 2209800"/>
                <a:gd name="connsiteX2" fmla="*/ 647700 w 675217"/>
                <a:gd name="connsiteY2" fmla="*/ 1391356 h 2209800"/>
                <a:gd name="connsiteX3" fmla="*/ 190500 w 675217"/>
                <a:gd name="connsiteY3" fmla="*/ 1800578 h 2209800"/>
                <a:gd name="connsiteX4" fmla="*/ 114300 w 675217"/>
                <a:gd name="connsiteY4" fmla="*/ 2209800 h 2209800"/>
                <a:gd name="connsiteX0" fmla="*/ 1030817 w 1030817"/>
                <a:gd name="connsiteY0" fmla="*/ 0 h 2209800"/>
                <a:gd name="connsiteX1" fmla="*/ 560917 w 1030817"/>
                <a:gd name="connsiteY1" fmla="*/ 789214 h 2209800"/>
                <a:gd name="connsiteX2" fmla="*/ 27517 w 1030817"/>
                <a:gd name="connsiteY2" fmla="*/ 1104900 h 2209800"/>
                <a:gd name="connsiteX3" fmla="*/ 726017 w 1030817"/>
                <a:gd name="connsiteY3" fmla="*/ 1800578 h 2209800"/>
                <a:gd name="connsiteX4" fmla="*/ 649817 w 1030817"/>
                <a:gd name="connsiteY4" fmla="*/ 2209800 h 2209800"/>
                <a:gd name="connsiteX0" fmla="*/ 1030816 w 1030816"/>
                <a:gd name="connsiteY0" fmla="*/ 0 h 2209800"/>
                <a:gd name="connsiteX1" fmla="*/ 560917 w 1030816"/>
                <a:gd name="connsiteY1" fmla="*/ 631371 h 2209800"/>
                <a:gd name="connsiteX2" fmla="*/ 27516 w 1030816"/>
                <a:gd name="connsiteY2" fmla="*/ 1104900 h 2209800"/>
                <a:gd name="connsiteX3" fmla="*/ 726016 w 1030816"/>
                <a:gd name="connsiteY3" fmla="*/ 1800578 h 2209800"/>
                <a:gd name="connsiteX4" fmla="*/ 649816 w 1030816"/>
                <a:gd name="connsiteY4" fmla="*/ 2209800 h 2209800"/>
                <a:gd name="connsiteX0" fmla="*/ 1564217 w 1564217"/>
                <a:gd name="connsiteY0" fmla="*/ 0 h 2209800"/>
                <a:gd name="connsiteX1" fmla="*/ 1094318 w 1564217"/>
                <a:gd name="connsiteY1" fmla="*/ 631371 h 2209800"/>
                <a:gd name="connsiteX2" fmla="*/ 560917 w 1564217"/>
                <a:gd name="connsiteY2" fmla="*/ 1104900 h 2209800"/>
                <a:gd name="connsiteX3" fmla="*/ 103717 w 1564217"/>
                <a:gd name="connsiteY3" fmla="*/ 1657350 h 2209800"/>
                <a:gd name="connsiteX4" fmla="*/ 1183217 w 1564217"/>
                <a:gd name="connsiteY4" fmla="*/ 2209800 h 2209800"/>
                <a:gd name="connsiteX0" fmla="*/ 1841499 w 1841499"/>
                <a:gd name="connsiteY0" fmla="*/ 0 h 2209800"/>
                <a:gd name="connsiteX1" fmla="*/ 1371600 w 1841499"/>
                <a:gd name="connsiteY1" fmla="*/ 631371 h 2209800"/>
                <a:gd name="connsiteX2" fmla="*/ 838199 w 1841499"/>
                <a:gd name="connsiteY2" fmla="*/ 1104900 h 2209800"/>
                <a:gd name="connsiteX3" fmla="*/ 380999 w 1841499"/>
                <a:gd name="connsiteY3" fmla="*/ 1657350 h 2209800"/>
                <a:gd name="connsiteX4" fmla="*/ 0 w 1841499"/>
                <a:gd name="connsiteY4" fmla="*/ 2209800 h 2209800"/>
                <a:gd name="connsiteX0" fmla="*/ 1904999 w 1904999"/>
                <a:gd name="connsiteY0" fmla="*/ 0 h 2209800"/>
                <a:gd name="connsiteX1" fmla="*/ 1435100 w 1904999"/>
                <a:gd name="connsiteY1" fmla="*/ 631371 h 2209800"/>
                <a:gd name="connsiteX2" fmla="*/ 901699 w 1904999"/>
                <a:gd name="connsiteY2" fmla="*/ 1104900 h 2209800"/>
                <a:gd name="connsiteX3" fmla="*/ 139700 w 1904999"/>
                <a:gd name="connsiteY3" fmla="*/ 1736271 h 2209800"/>
                <a:gd name="connsiteX4" fmla="*/ 63500 w 1904999"/>
                <a:gd name="connsiteY4" fmla="*/ 2209800 h 2209800"/>
                <a:gd name="connsiteX0" fmla="*/ 1879599 w 1879599"/>
                <a:gd name="connsiteY0" fmla="*/ 0 h 2209800"/>
                <a:gd name="connsiteX1" fmla="*/ 1409700 w 1879599"/>
                <a:gd name="connsiteY1" fmla="*/ 631371 h 2209800"/>
                <a:gd name="connsiteX2" fmla="*/ 723900 w 1879599"/>
                <a:gd name="connsiteY2" fmla="*/ 1420586 h 2209800"/>
                <a:gd name="connsiteX3" fmla="*/ 114300 w 1879599"/>
                <a:gd name="connsiteY3" fmla="*/ 1736271 h 2209800"/>
                <a:gd name="connsiteX4" fmla="*/ 38100 w 1879599"/>
                <a:gd name="connsiteY4" fmla="*/ 2209800 h 2209800"/>
                <a:gd name="connsiteX0" fmla="*/ 1866899 w 1866899"/>
                <a:gd name="connsiteY0" fmla="*/ 0 h 2209800"/>
                <a:gd name="connsiteX1" fmla="*/ 1397000 w 1866899"/>
                <a:gd name="connsiteY1" fmla="*/ 631371 h 2209800"/>
                <a:gd name="connsiteX2" fmla="*/ 635000 w 1866899"/>
                <a:gd name="connsiteY2" fmla="*/ 1341664 h 2209800"/>
                <a:gd name="connsiteX3" fmla="*/ 101600 w 1866899"/>
                <a:gd name="connsiteY3" fmla="*/ 1736271 h 2209800"/>
                <a:gd name="connsiteX4" fmla="*/ 25400 w 1866899"/>
                <a:gd name="connsiteY4" fmla="*/ 2209800 h 2209800"/>
                <a:gd name="connsiteX0" fmla="*/ 1841499 w 1841499"/>
                <a:gd name="connsiteY0" fmla="*/ 0 h 2209800"/>
                <a:gd name="connsiteX1" fmla="*/ 1371600 w 1841499"/>
                <a:gd name="connsiteY1" fmla="*/ 631371 h 2209800"/>
                <a:gd name="connsiteX2" fmla="*/ 609600 w 1841499"/>
                <a:gd name="connsiteY2" fmla="*/ 1341664 h 2209800"/>
                <a:gd name="connsiteX3" fmla="*/ 152400 w 1841499"/>
                <a:gd name="connsiteY3" fmla="*/ 1736271 h 2209800"/>
                <a:gd name="connsiteX4" fmla="*/ 0 w 1841499"/>
                <a:gd name="connsiteY4" fmla="*/ 2209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499" h="2209800">
                  <a:moveTo>
                    <a:pt x="1841499" y="0"/>
                  </a:moveTo>
                  <a:cubicBezTo>
                    <a:pt x="1592683" y="382555"/>
                    <a:pt x="1576917" y="407760"/>
                    <a:pt x="1371600" y="631371"/>
                  </a:cubicBezTo>
                  <a:cubicBezTo>
                    <a:pt x="1166284" y="854982"/>
                    <a:pt x="812800" y="1157514"/>
                    <a:pt x="609600" y="1341664"/>
                  </a:cubicBezTo>
                  <a:cubicBezTo>
                    <a:pt x="406400" y="1525814"/>
                    <a:pt x="254000" y="1591582"/>
                    <a:pt x="152400" y="1736271"/>
                  </a:cubicBezTo>
                  <a:cubicBezTo>
                    <a:pt x="50800" y="1880960"/>
                    <a:pt x="0" y="2006600"/>
                    <a:pt x="0" y="2209800"/>
                  </a:cubicBezTo>
                </a:path>
              </a:pathLst>
            </a:custGeom>
            <a:noFill/>
            <a:ln w="38100" cap="flat" cmpd="sng" algn="ctr">
              <a:solidFill>
                <a:srgbClr val="66FF33"/>
              </a:solidFill>
              <a:prstDash val="solid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2152651" y="2667000"/>
              <a:ext cx="3333750" cy="2133600"/>
            </a:xfrm>
            <a:custGeom>
              <a:avLst/>
              <a:gdLst>
                <a:gd name="connsiteX0" fmla="*/ 746449 w 1203649"/>
                <a:gd name="connsiteY0" fmla="*/ 0 h 2659225"/>
                <a:gd name="connsiteX1" fmla="*/ 0 w 1203649"/>
                <a:gd name="connsiteY1" fmla="*/ 1147666 h 2659225"/>
                <a:gd name="connsiteX2" fmla="*/ 1203649 w 1203649"/>
                <a:gd name="connsiteY2" fmla="*/ 2015413 h 2659225"/>
                <a:gd name="connsiteX3" fmla="*/ 615820 w 1203649"/>
                <a:gd name="connsiteY3" fmla="*/ 2659225 h 2659225"/>
                <a:gd name="connsiteX4" fmla="*/ 625151 w 1203649"/>
                <a:gd name="connsiteY4" fmla="*/ 2649894 h 2659225"/>
                <a:gd name="connsiteX0" fmla="*/ 822649 w 1279849"/>
                <a:gd name="connsiteY0" fmla="*/ 0 h 2659225"/>
                <a:gd name="connsiteX1" fmla="*/ 76200 w 1279849"/>
                <a:gd name="connsiteY1" fmla="*/ 1147666 h 2659225"/>
                <a:gd name="connsiteX2" fmla="*/ 1279849 w 1279849"/>
                <a:gd name="connsiteY2" fmla="*/ 2015413 h 2659225"/>
                <a:gd name="connsiteX3" fmla="*/ 692020 w 1279849"/>
                <a:gd name="connsiteY3" fmla="*/ 2659225 h 2659225"/>
                <a:gd name="connsiteX4" fmla="*/ 701351 w 1279849"/>
                <a:gd name="connsiteY4" fmla="*/ 2649894 h 2659225"/>
                <a:gd name="connsiteX0" fmla="*/ 822649 w 1382486"/>
                <a:gd name="connsiteY0" fmla="*/ 0 h 2659225"/>
                <a:gd name="connsiteX1" fmla="*/ 76200 w 1382486"/>
                <a:gd name="connsiteY1" fmla="*/ 1147666 h 2659225"/>
                <a:gd name="connsiteX2" fmla="*/ 1279849 w 1382486"/>
                <a:gd name="connsiteY2" fmla="*/ 2015413 h 2659225"/>
                <a:gd name="connsiteX3" fmla="*/ 692020 w 1382486"/>
                <a:gd name="connsiteY3" fmla="*/ 2659225 h 2659225"/>
                <a:gd name="connsiteX4" fmla="*/ 701351 w 1382486"/>
                <a:gd name="connsiteY4" fmla="*/ 2649894 h 2659225"/>
                <a:gd name="connsiteX0" fmla="*/ 772107 w 1392594"/>
                <a:gd name="connsiteY0" fmla="*/ 0 h 2506825"/>
                <a:gd name="connsiteX1" fmla="*/ 86308 w 1392594"/>
                <a:gd name="connsiteY1" fmla="*/ 995266 h 2506825"/>
                <a:gd name="connsiteX2" fmla="*/ 1289957 w 1392594"/>
                <a:gd name="connsiteY2" fmla="*/ 1863013 h 2506825"/>
                <a:gd name="connsiteX3" fmla="*/ 702128 w 1392594"/>
                <a:gd name="connsiteY3" fmla="*/ 2506825 h 2506825"/>
                <a:gd name="connsiteX4" fmla="*/ 711459 w 1392594"/>
                <a:gd name="connsiteY4" fmla="*/ 2497494 h 2506825"/>
                <a:gd name="connsiteX0" fmla="*/ 314908 w 859195"/>
                <a:gd name="connsiteY0" fmla="*/ 0 h 2506825"/>
                <a:gd name="connsiteX1" fmla="*/ 86308 w 859195"/>
                <a:gd name="connsiteY1" fmla="*/ 685800 h 2506825"/>
                <a:gd name="connsiteX2" fmla="*/ 832758 w 859195"/>
                <a:gd name="connsiteY2" fmla="*/ 1863013 h 2506825"/>
                <a:gd name="connsiteX3" fmla="*/ 244929 w 859195"/>
                <a:gd name="connsiteY3" fmla="*/ 2506825 h 2506825"/>
                <a:gd name="connsiteX4" fmla="*/ 254260 w 859195"/>
                <a:gd name="connsiteY4" fmla="*/ 2497494 h 2506825"/>
                <a:gd name="connsiteX0" fmla="*/ 520700 w 2299737"/>
                <a:gd name="connsiteY0" fmla="*/ 0 h 2506825"/>
                <a:gd name="connsiteX1" fmla="*/ 292100 w 2299737"/>
                <a:gd name="connsiteY1" fmla="*/ 685800 h 2506825"/>
                <a:gd name="connsiteX2" fmla="*/ 2273300 w 2299737"/>
                <a:gd name="connsiteY2" fmla="*/ 1371600 h 2506825"/>
                <a:gd name="connsiteX3" fmla="*/ 450721 w 2299737"/>
                <a:gd name="connsiteY3" fmla="*/ 2506825 h 2506825"/>
                <a:gd name="connsiteX4" fmla="*/ 460052 w 2299737"/>
                <a:gd name="connsiteY4" fmla="*/ 2497494 h 2506825"/>
                <a:gd name="connsiteX0" fmla="*/ 520700 w 2299737"/>
                <a:gd name="connsiteY0" fmla="*/ 0 h 2514600"/>
                <a:gd name="connsiteX1" fmla="*/ 292100 w 2299737"/>
                <a:gd name="connsiteY1" fmla="*/ 685800 h 2514600"/>
                <a:gd name="connsiteX2" fmla="*/ 2273300 w 2299737"/>
                <a:gd name="connsiteY2" fmla="*/ 1371600 h 2514600"/>
                <a:gd name="connsiteX3" fmla="*/ 450721 w 2299737"/>
                <a:gd name="connsiteY3" fmla="*/ 2506825 h 2514600"/>
                <a:gd name="connsiteX4" fmla="*/ 1511300 w 2299737"/>
                <a:gd name="connsiteY4" fmla="*/ 2514600 h 2514600"/>
                <a:gd name="connsiteX0" fmla="*/ 520700 w 2463800"/>
                <a:gd name="connsiteY0" fmla="*/ 0 h 2514600"/>
                <a:gd name="connsiteX1" fmla="*/ 292100 w 2463800"/>
                <a:gd name="connsiteY1" fmla="*/ 685800 h 2514600"/>
                <a:gd name="connsiteX2" fmla="*/ 2273300 w 2463800"/>
                <a:gd name="connsiteY2" fmla="*/ 1371600 h 2514600"/>
                <a:gd name="connsiteX3" fmla="*/ 1435100 w 2463800"/>
                <a:gd name="connsiteY3" fmla="*/ 2133599 h 2514600"/>
                <a:gd name="connsiteX4" fmla="*/ 1511300 w 2463800"/>
                <a:gd name="connsiteY4" fmla="*/ 2514600 h 2514600"/>
                <a:gd name="connsiteX0" fmla="*/ 520700 w 2463800"/>
                <a:gd name="connsiteY0" fmla="*/ 0 h 2438399"/>
                <a:gd name="connsiteX1" fmla="*/ 292100 w 2463800"/>
                <a:gd name="connsiteY1" fmla="*/ 685800 h 2438399"/>
                <a:gd name="connsiteX2" fmla="*/ 2273300 w 2463800"/>
                <a:gd name="connsiteY2" fmla="*/ 1371600 h 2438399"/>
                <a:gd name="connsiteX3" fmla="*/ 1435100 w 2463800"/>
                <a:gd name="connsiteY3" fmla="*/ 2133599 h 2438399"/>
                <a:gd name="connsiteX4" fmla="*/ 1816099 w 2463800"/>
                <a:gd name="connsiteY4" fmla="*/ 2438399 h 2438399"/>
                <a:gd name="connsiteX0" fmla="*/ 520700 w 2527300"/>
                <a:gd name="connsiteY0" fmla="*/ 0 h 2438399"/>
                <a:gd name="connsiteX1" fmla="*/ 292100 w 2527300"/>
                <a:gd name="connsiteY1" fmla="*/ 685800 h 2438399"/>
                <a:gd name="connsiteX2" fmla="*/ 2273300 w 2527300"/>
                <a:gd name="connsiteY2" fmla="*/ 1371600 h 2438399"/>
                <a:gd name="connsiteX3" fmla="*/ 1816099 w 2527300"/>
                <a:gd name="connsiteY3" fmla="*/ 1828800 h 2438399"/>
                <a:gd name="connsiteX4" fmla="*/ 1816099 w 2527300"/>
                <a:gd name="connsiteY4" fmla="*/ 2438399 h 2438399"/>
                <a:gd name="connsiteX0" fmla="*/ 520700 w 2527300"/>
                <a:gd name="connsiteY0" fmla="*/ 0 h 2438399"/>
                <a:gd name="connsiteX1" fmla="*/ 292100 w 2527300"/>
                <a:gd name="connsiteY1" fmla="*/ 685800 h 2438399"/>
                <a:gd name="connsiteX2" fmla="*/ 2273300 w 2527300"/>
                <a:gd name="connsiteY2" fmla="*/ 1371600 h 2438399"/>
                <a:gd name="connsiteX3" fmla="*/ 1816099 w 2527300"/>
                <a:gd name="connsiteY3" fmla="*/ 1828800 h 2438399"/>
                <a:gd name="connsiteX4" fmla="*/ 1816099 w 2527300"/>
                <a:gd name="connsiteY4" fmla="*/ 2438399 h 2438399"/>
                <a:gd name="connsiteX0" fmla="*/ 520700 w 2527300"/>
                <a:gd name="connsiteY0" fmla="*/ 0 h 2209800"/>
                <a:gd name="connsiteX1" fmla="*/ 292100 w 2527300"/>
                <a:gd name="connsiteY1" fmla="*/ 685800 h 2209800"/>
                <a:gd name="connsiteX2" fmla="*/ 2273300 w 2527300"/>
                <a:gd name="connsiteY2" fmla="*/ 1371600 h 2209800"/>
                <a:gd name="connsiteX3" fmla="*/ 1816099 w 2527300"/>
                <a:gd name="connsiteY3" fmla="*/ 1828800 h 2209800"/>
                <a:gd name="connsiteX4" fmla="*/ 1739899 w 2527300"/>
                <a:gd name="connsiteY4" fmla="*/ 2209800 h 2209800"/>
                <a:gd name="connsiteX0" fmla="*/ 520700 w 2540000"/>
                <a:gd name="connsiteY0" fmla="*/ 0 h 2209800"/>
                <a:gd name="connsiteX1" fmla="*/ 292100 w 2540000"/>
                <a:gd name="connsiteY1" fmla="*/ 685800 h 2209800"/>
                <a:gd name="connsiteX2" fmla="*/ 2273300 w 2540000"/>
                <a:gd name="connsiteY2" fmla="*/ 1371600 h 2209800"/>
                <a:gd name="connsiteX3" fmla="*/ 1892299 w 2540000"/>
                <a:gd name="connsiteY3" fmla="*/ 1752600 h 2209800"/>
                <a:gd name="connsiteX4" fmla="*/ 1739899 w 2540000"/>
                <a:gd name="connsiteY4" fmla="*/ 2209800 h 2209800"/>
                <a:gd name="connsiteX0" fmla="*/ 520700 w 2540000"/>
                <a:gd name="connsiteY0" fmla="*/ 0 h 2209800"/>
                <a:gd name="connsiteX1" fmla="*/ 292100 w 2540000"/>
                <a:gd name="connsiteY1" fmla="*/ 685800 h 2209800"/>
                <a:gd name="connsiteX2" fmla="*/ 2273300 w 2540000"/>
                <a:gd name="connsiteY2" fmla="*/ 1371600 h 2209800"/>
                <a:gd name="connsiteX3" fmla="*/ 1892299 w 2540000"/>
                <a:gd name="connsiteY3" fmla="*/ 1752600 h 2209800"/>
                <a:gd name="connsiteX4" fmla="*/ 1816099 w 2540000"/>
                <a:gd name="connsiteY4" fmla="*/ 2209800 h 2209800"/>
                <a:gd name="connsiteX0" fmla="*/ 294217 w 1816099"/>
                <a:gd name="connsiteY0" fmla="*/ 0 h 2209800"/>
                <a:gd name="connsiteX1" fmla="*/ 65617 w 1816099"/>
                <a:gd name="connsiteY1" fmla="*/ 685800 h 2209800"/>
                <a:gd name="connsiteX2" fmla="*/ 687917 w 1816099"/>
                <a:gd name="connsiteY2" fmla="*/ 1524000 h 2209800"/>
                <a:gd name="connsiteX3" fmla="*/ 1665816 w 1816099"/>
                <a:gd name="connsiteY3" fmla="*/ 1752600 h 2209800"/>
                <a:gd name="connsiteX4" fmla="*/ 1589616 w 1816099"/>
                <a:gd name="connsiteY4" fmla="*/ 2209800 h 2209800"/>
                <a:gd name="connsiteX0" fmla="*/ 366183 w 1661582"/>
                <a:gd name="connsiteY0" fmla="*/ 0 h 2209800"/>
                <a:gd name="connsiteX1" fmla="*/ 137583 w 1661582"/>
                <a:gd name="connsiteY1" fmla="*/ 685800 h 2209800"/>
                <a:gd name="connsiteX2" fmla="*/ 759883 w 1661582"/>
                <a:gd name="connsiteY2" fmla="*/ 1524000 h 2209800"/>
                <a:gd name="connsiteX3" fmla="*/ 150283 w 1661582"/>
                <a:gd name="connsiteY3" fmla="*/ 1828800 h 2209800"/>
                <a:gd name="connsiteX4" fmla="*/ 1661582 w 1661582"/>
                <a:gd name="connsiteY4" fmla="*/ 2209800 h 2209800"/>
                <a:gd name="connsiteX0" fmla="*/ 330200 w 726017"/>
                <a:gd name="connsiteY0" fmla="*/ 0 h 2209800"/>
                <a:gd name="connsiteX1" fmla="*/ 101600 w 726017"/>
                <a:gd name="connsiteY1" fmla="*/ 685800 h 2209800"/>
                <a:gd name="connsiteX2" fmla="*/ 723900 w 726017"/>
                <a:gd name="connsiteY2" fmla="*/ 1524000 h 2209800"/>
                <a:gd name="connsiteX3" fmla="*/ 114300 w 726017"/>
                <a:gd name="connsiteY3" fmla="*/ 1828800 h 2209800"/>
                <a:gd name="connsiteX4" fmla="*/ 38100 w 726017"/>
                <a:gd name="connsiteY4" fmla="*/ 2209800 h 2209800"/>
                <a:gd name="connsiteX0" fmla="*/ 294217 w 702734"/>
                <a:gd name="connsiteY0" fmla="*/ 0 h 2209800"/>
                <a:gd name="connsiteX1" fmla="*/ 65617 w 702734"/>
                <a:gd name="connsiteY1" fmla="*/ 685800 h 2209800"/>
                <a:gd name="connsiteX2" fmla="*/ 687917 w 702734"/>
                <a:gd name="connsiteY2" fmla="*/ 1524000 h 2209800"/>
                <a:gd name="connsiteX3" fmla="*/ 154517 w 702734"/>
                <a:gd name="connsiteY3" fmla="*/ 1828800 h 2209800"/>
                <a:gd name="connsiteX4" fmla="*/ 2117 w 702734"/>
                <a:gd name="connsiteY4" fmla="*/ 2209800 h 2209800"/>
                <a:gd name="connsiteX0" fmla="*/ 294217 w 702734"/>
                <a:gd name="connsiteY0" fmla="*/ 0 h 2209800"/>
                <a:gd name="connsiteX1" fmla="*/ 65617 w 702734"/>
                <a:gd name="connsiteY1" fmla="*/ 685800 h 2209800"/>
                <a:gd name="connsiteX2" fmla="*/ 687917 w 702734"/>
                <a:gd name="connsiteY2" fmla="*/ 1524000 h 2209800"/>
                <a:gd name="connsiteX3" fmla="*/ 154517 w 702734"/>
                <a:gd name="connsiteY3" fmla="*/ 1828800 h 2209800"/>
                <a:gd name="connsiteX4" fmla="*/ 78316 w 702734"/>
                <a:gd name="connsiteY4" fmla="*/ 2209800 h 2209800"/>
                <a:gd name="connsiteX0" fmla="*/ 433918 w 865718"/>
                <a:gd name="connsiteY0" fmla="*/ 0 h 2209800"/>
                <a:gd name="connsiteX1" fmla="*/ 65617 w 865718"/>
                <a:gd name="connsiteY1" fmla="*/ 609600 h 2209800"/>
                <a:gd name="connsiteX2" fmla="*/ 827618 w 865718"/>
                <a:gd name="connsiteY2" fmla="*/ 1524000 h 2209800"/>
                <a:gd name="connsiteX3" fmla="*/ 294218 w 865718"/>
                <a:gd name="connsiteY3" fmla="*/ 1828800 h 2209800"/>
                <a:gd name="connsiteX4" fmla="*/ 218017 w 865718"/>
                <a:gd name="connsiteY4" fmla="*/ 2209800 h 2209800"/>
                <a:gd name="connsiteX0" fmla="*/ 508000 w 850901"/>
                <a:gd name="connsiteY0" fmla="*/ 0 h 2209800"/>
                <a:gd name="connsiteX1" fmla="*/ 50800 w 850901"/>
                <a:gd name="connsiteY1" fmla="*/ 609600 h 2209800"/>
                <a:gd name="connsiteX2" fmla="*/ 812801 w 850901"/>
                <a:gd name="connsiteY2" fmla="*/ 1524000 h 2209800"/>
                <a:gd name="connsiteX3" fmla="*/ 279401 w 850901"/>
                <a:gd name="connsiteY3" fmla="*/ 1828800 h 2209800"/>
                <a:gd name="connsiteX4" fmla="*/ 203200 w 850901"/>
                <a:gd name="connsiteY4" fmla="*/ 2209800 h 2209800"/>
                <a:gd name="connsiteX0" fmla="*/ 355600 w 673101"/>
                <a:gd name="connsiteY0" fmla="*/ 0 h 2209800"/>
                <a:gd name="connsiteX1" fmla="*/ 50800 w 673101"/>
                <a:gd name="connsiteY1" fmla="*/ 654756 h 2209800"/>
                <a:gd name="connsiteX2" fmla="*/ 660401 w 673101"/>
                <a:gd name="connsiteY2" fmla="*/ 1524000 h 2209800"/>
                <a:gd name="connsiteX3" fmla="*/ 127001 w 673101"/>
                <a:gd name="connsiteY3" fmla="*/ 1828800 h 2209800"/>
                <a:gd name="connsiteX4" fmla="*/ 50800 w 673101"/>
                <a:gd name="connsiteY4" fmla="*/ 2209800 h 2209800"/>
                <a:gd name="connsiteX0" fmla="*/ 342900 w 584200"/>
                <a:gd name="connsiteY0" fmla="*/ 0 h 2209800"/>
                <a:gd name="connsiteX1" fmla="*/ 38100 w 584200"/>
                <a:gd name="connsiteY1" fmla="*/ 654756 h 2209800"/>
                <a:gd name="connsiteX2" fmla="*/ 571500 w 584200"/>
                <a:gd name="connsiteY2" fmla="*/ 1391356 h 2209800"/>
                <a:gd name="connsiteX3" fmla="*/ 114301 w 584200"/>
                <a:gd name="connsiteY3" fmla="*/ 1828800 h 2209800"/>
                <a:gd name="connsiteX4" fmla="*/ 38100 w 584200"/>
                <a:gd name="connsiteY4" fmla="*/ 2209800 h 2209800"/>
                <a:gd name="connsiteX0" fmla="*/ 393700 w 622300"/>
                <a:gd name="connsiteY0" fmla="*/ 0 h 2209800"/>
                <a:gd name="connsiteX1" fmla="*/ 88900 w 622300"/>
                <a:gd name="connsiteY1" fmla="*/ 654756 h 2209800"/>
                <a:gd name="connsiteX2" fmla="*/ 622300 w 622300"/>
                <a:gd name="connsiteY2" fmla="*/ 1391356 h 2209800"/>
                <a:gd name="connsiteX3" fmla="*/ 88900 w 622300"/>
                <a:gd name="connsiteY3" fmla="*/ 1800578 h 2209800"/>
                <a:gd name="connsiteX4" fmla="*/ 88900 w 622300"/>
                <a:gd name="connsiteY4" fmla="*/ 2209800 h 2209800"/>
                <a:gd name="connsiteX0" fmla="*/ 342900 w 584200"/>
                <a:gd name="connsiteY0" fmla="*/ 0 h 2209800"/>
                <a:gd name="connsiteX1" fmla="*/ 38100 w 584200"/>
                <a:gd name="connsiteY1" fmla="*/ 654756 h 2209800"/>
                <a:gd name="connsiteX2" fmla="*/ 571500 w 584200"/>
                <a:gd name="connsiteY2" fmla="*/ 1391356 h 2209800"/>
                <a:gd name="connsiteX3" fmla="*/ 114300 w 584200"/>
                <a:gd name="connsiteY3" fmla="*/ 1800578 h 2209800"/>
                <a:gd name="connsiteX4" fmla="*/ 38100 w 584200"/>
                <a:gd name="connsiteY4" fmla="*/ 2209800 h 2209800"/>
                <a:gd name="connsiteX0" fmla="*/ 406400 w 571500"/>
                <a:gd name="connsiteY0" fmla="*/ 0 h 2209800"/>
                <a:gd name="connsiteX1" fmla="*/ 25400 w 571500"/>
                <a:gd name="connsiteY1" fmla="*/ 654756 h 2209800"/>
                <a:gd name="connsiteX2" fmla="*/ 558800 w 571500"/>
                <a:gd name="connsiteY2" fmla="*/ 1391356 h 2209800"/>
                <a:gd name="connsiteX3" fmla="*/ 101600 w 571500"/>
                <a:gd name="connsiteY3" fmla="*/ 1800578 h 2209800"/>
                <a:gd name="connsiteX4" fmla="*/ 25400 w 571500"/>
                <a:gd name="connsiteY4" fmla="*/ 2209800 h 2209800"/>
                <a:gd name="connsiteX0" fmla="*/ 393700 w 546100"/>
                <a:gd name="connsiteY0" fmla="*/ 0 h 2209800"/>
                <a:gd name="connsiteX1" fmla="*/ 88900 w 546100"/>
                <a:gd name="connsiteY1" fmla="*/ 631371 h 2209800"/>
                <a:gd name="connsiteX2" fmla="*/ 546100 w 546100"/>
                <a:gd name="connsiteY2" fmla="*/ 1391356 h 2209800"/>
                <a:gd name="connsiteX3" fmla="*/ 88900 w 546100"/>
                <a:gd name="connsiteY3" fmla="*/ 1800578 h 2209800"/>
                <a:gd name="connsiteX4" fmla="*/ 12700 w 546100"/>
                <a:gd name="connsiteY4" fmla="*/ 2209800 h 2209800"/>
                <a:gd name="connsiteX0" fmla="*/ 495300 w 675217"/>
                <a:gd name="connsiteY0" fmla="*/ 0 h 2209800"/>
                <a:gd name="connsiteX1" fmla="*/ 25400 w 675217"/>
                <a:gd name="connsiteY1" fmla="*/ 789214 h 2209800"/>
                <a:gd name="connsiteX2" fmla="*/ 647700 w 675217"/>
                <a:gd name="connsiteY2" fmla="*/ 1391356 h 2209800"/>
                <a:gd name="connsiteX3" fmla="*/ 190500 w 675217"/>
                <a:gd name="connsiteY3" fmla="*/ 1800578 h 2209800"/>
                <a:gd name="connsiteX4" fmla="*/ 114300 w 675217"/>
                <a:gd name="connsiteY4" fmla="*/ 2209800 h 2209800"/>
                <a:gd name="connsiteX0" fmla="*/ 1030817 w 1030817"/>
                <a:gd name="connsiteY0" fmla="*/ 0 h 2209800"/>
                <a:gd name="connsiteX1" fmla="*/ 560917 w 1030817"/>
                <a:gd name="connsiteY1" fmla="*/ 789214 h 2209800"/>
                <a:gd name="connsiteX2" fmla="*/ 27517 w 1030817"/>
                <a:gd name="connsiteY2" fmla="*/ 1104900 h 2209800"/>
                <a:gd name="connsiteX3" fmla="*/ 726017 w 1030817"/>
                <a:gd name="connsiteY3" fmla="*/ 1800578 h 2209800"/>
                <a:gd name="connsiteX4" fmla="*/ 649817 w 1030817"/>
                <a:gd name="connsiteY4" fmla="*/ 2209800 h 2209800"/>
                <a:gd name="connsiteX0" fmla="*/ 1030816 w 1030816"/>
                <a:gd name="connsiteY0" fmla="*/ 0 h 2209800"/>
                <a:gd name="connsiteX1" fmla="*/ 560917 w 1030816"/>
                <a:gd name="connsiteY1" fmla="*/ 631371 h 2209800"/>
                <a:gd name="connsiteX2" fmla="*/ 27516 w 1030816"/>
                <a:gd name="connsiteY2" fmla="*/ 1104900 h 2209800"/>
                <a:gd name="connsiteX3" fmla="*/ 726016 w 1030816"/>
                <a:gd name="connsiteY3" fmla="*/ 1800578 h 2209800"/>
                <a:gd name="connsiteX4" fmla="*/ 649816 w 1030816"/>
                <a:gd name="connsiteY4" fmla="*/ 2209800 h 2209800"/>
                <a:gd name="connsiteX0" fmla="*/ 1564217 w 1564217"/>
                <a:gd name="connsiteY0" fmla="*/ 0 h 2209800"/>
                <a:gd name="connsiteX1" fmla="*/ 1094318 w 1564217"/>
                <a:gd name="connsiteY1" fmla="*/ 631371 h 2209800"/>
                <a:gd name="connsiteX2" fmla="*/ 560917 w 1564217"/>
                <a:gd name="connsiteY2" fmla="*/ 1104900 h 2209800"/>
                <a:gd name="connsiteX3" fmla="*/ 103717 w 1564217"/>
                <a:gd name="connsiteY3" fmla="*/ 1657350 h 2209800"/>
                <a:gd name="connsiteX4" fmla="*/ 1183217 w 1564217"/>
                <a:gd name="connsiteY4" fmla="*/ 2209800 h 2209800"/>
                <a:gd name="connsiteX0" fmla="*/ 1841499 w 1841499"/>
                <a:gd name="connsiteY0" fmla="*/ 0 h 2209800"/>
                <a:gd name="connsiteX1" fmla="*/ 1371600 w 1841499"/>
                <a:gd name="connsiteY1" fmla="*/ 631371 h 2209800"/>
                <a:gd name="connsiteX2" fmla="*/ 838199 w 1841499"/>
                <a:gd name="connsiteY2" fmla="*/ 1104900 h 2209800"/>
                <a:gd name="connsiteX3" fmla="*/ 380999 w 1841499"/>
                <a:gd name="connsiteY3" fmla="*/ 1657350 h 2209800"/>
                <a:gd name="connsiteX4" fmla="*/ 0 w 1841499"/>
                <a:gd name="connsiteY4" fmla="*/ 2209800 h 2209800"/>
                <a:gd name="connsiteX0" fmla="*/ 1904999 w 1904999"/>
                <a:gd name="connsiteY0" fmla="*/ 0 h 2209800"/>
                <a:gd name="connsiteX1" fmla="*/ 1435100 w 1904999"/>
                <a:gd name="connsiteY1" fmla="*/ 631371 h 2209800"/>
                <a:gd name="connsiteX2" fmla="*/ 901699 w 1904999"/>
                <a:gd name="connsiteY2" fmla="*/ 1104900 h 2209800"/>
                <a:gd name="connsiteX3" fmla="*/ 139700 w 1904999"/>
                <a:gd name="connsiteY3" fmla="*/ 1736271 h 2209800"/>
                <a:gd name="connsiteX4" fmla="*/ 63500 w 1904999"/>
                <a:gd name="connsiteY4" fmla="*/ 2209800 h 2209800"/>
                <a:gd name="connsiteX0" fmla="*/ 1879599 w 1879599"/>
                <a:gd name="connsiteY0" fmla="*/ 0 h 2209800"/>
                <a:gd name="connsiteX1" fmla="*/ 1409700 w 1879599"/>
                <a:gd name="connsiteY1" fmla="*/ 631371 h 2209800"/>
                <a:gd name="connsiteX2" fmla="*/ 723900 w 1879599"/>
                <a:gd name="connsiteY2" fmla="*/ 1420586 h 2209800"/>
                <a:gd name="connsiteX3" fmla="*/ 114300 w 1879599"/>
                <a:gd name="connsiteY3" fmla="*/ 1736271 h 2209800"/>
                <a:gd name="connsiteX4" fmla="*/ 38100 w 1879599"/>
                <a:gd name="connsiteY4" fmla="*/ 2209800 h 2209800"/>
                <a:gd name="connsiteX0" fmla="*/ 1841499 w 1841499"/>
                <a:gd name="connsiteY0" fmla="*/ 0 h 2209800"/>
                <a:gd name="connsiteX1" fmla="*/ 1371600 w 1841499"/>
                <a:gd name="connsiteY1" fmla="*/ 631371 h 2209800"/>
                <a:gd name="connsiteX2" fmla="*/ 419100 w 1841499"/>
                <a:gd name="connsiteY2" fmla="*/ 1104900 h 2209800"/>
                <a:gd name="connsiteX3" fmla="*/ 76200 w 1841499"/>
                <a:gd name="connsiteY3" fmla="*/ 1736271 h 2209800"/>
                <a:gd name="connsiteX4" fmla="*/ 0 w 1841499"/>
                <a:gd name="connsiteY4" fmla="*/ 2209800 h 2209800"/>
                <a:gd name="connsiteX0" fmla="*/ 3251199 w 3251199"/>
                <a:gd name="connsiteY0" fmla="*/ 0 h 2209800"/>
                <a:gd name="connsiteX1" fmla="*/ 2781300 w 3251199"/>
                <a:gd name="connsiteY1" fmla="*/ 631371 h 2209800"/>
                <a:gd name="connsiteX2" fmla="*/ 1828800 w 3251199"/>
                <a:gd name="connsiteY2" fmla="*/ 1104900 h 2209800"/>
                <a:gd name="connsiteX3" fmla="*/ 1485900 w 3251199"/>
                <a:gd name="connsiteY3" fmla="*/ 1736271 h 2209800"/>
                <a:gd name="connsiteX4" fmla="*/ 0 w 3251199"/>
                <a:gd name="connsiteY4" fmla="*/ 2209800 h 2209800"/>
                <a:gd name="connsiteX0" fmla="*/ 3403599 w 3403599"/>
                <a:gd name="connsiteY0" fmla="*/ 0 h 2209800"/>
                <a:gd name="connsiteX1" fmla="*/ 2933700 w 3403599"/>
                <a:gd name="connsiteY1" fmla="*/ 631371 h 2209800"/>
                <a:gd name="connsiteX2" fmla="*/ 1981200 w 3403599"/>
                <a:gd name="connsiteY2" fmla="*/ 1104900 h 2209800"/>
                <a:gd name="connsiteX3" fmla="*/ 304800 w 3403599"/>
                <a:gd name="connsiteY3" fmla="*/ 1736271 h 2209800"/>
                <a:gd name="connsiteX4" fmla="*/ 152400 w 3403599"/>
                <a:gd name="connsiteY4" fmla="*/ 2209800 h 2209800"/>
                <a:gd name="connsiteX0" fmla="*/ 3308349 w 3308349"/>
                <a:gd name="connsiteY0" fmla="*/ 0 h 2209800"/>
                <a:gd name="connsiteX1" fmla="*/ 2838450 w 3308349"/>
                <a:gd name="connsiteY1" fmla="*/ 631371 h 2209800"/>
                <a:gd name="connsiteX2" fmla="*/ 1885950 w 3308349"/>
                <a:gd name="connsiteY2" fmla="*/ 1104900 h 2209800"/>
                <a:gd name="connsiteX3" fmla="*/ 209550 w 3308349"/>
                <a:gd name="connsiteY3" fmla="*/ 1736271 h 2209800"/>
                <a:gd name="connsiteX4" fmla="*/ 57150 w 3308349"/>
                <a:gd name="connsiteY4" fmla="*/ 2209800 h 2209800"/>
                <a:gd name="connsiteX0" fmla="*/ 3308349 w 3308349"/>
                <a:gd name="connsiteY0" fmla="*/ 0 h 2209800"/>
                <a:gd name="connsiteX1" fmla="*/ 2838450 w 3308349"/>
                <a:gd name="connsiteY1" fmla="*/ 631371 h 2209800"/>
                <a:gd name="connsiteX2" fmla="*/ 1581150 w 3308349"/>
                <a:gd name="connsiteY2" fmla="*/ 1183821 h 2209800"/>
                <a:gd name="connsiteX3" fmla="*/ 209550 w 3308349"/>
                <a:gd name="connsiteY3" fmla="*/ 1736271 h 2209800"/>
                <a:gd name="connsiteX4" fmla="*/ 57150 w 3308349"/>
                <a:gd name="connsiteY4" fmla="*/ 2209800 h 2209800"/>
                <a:gd name="connsiteX0" fmla="*/ 3333750 w 3333750"/>
                <a:gd name="connsiteY0" fmla="*/ 0 h 2209800"/>
                <a:gd name="connsiteX1" fmla="*/ 2838450 w 3333750"/>
                <a:gd name="connsiteY1" fmla="*/ 631371 h 2209800"/>
                <a:gd name="connsiteX2" fmla="*/ 1581150 w 3333750"/>
                <a:gd name="connsiteY2" fmla="*/ 1183821 h 2209800"/>
                <a:gd name="connsiteX3" fmla="*/ 209550 w 3333750"/>
                <a:gd name="connsiteY3" fmla="*/ 1736271 h 2209800"/>
                <a:gd name="connsiteX4" fmla="*/ 57150 w 3333750"/>
                <a:gd name="connsiteY4" fmla="*/ 2209800 h 2209800"/>
                <a:gd name="connsiteX0" fmla="*/ 3333750 w 3333750"/>
                <a:gd name="connsiteY0" fmla="*/ 0 h 2209800"/>
                <a:gd name="connsiteX1" fmla="*/ 2724149 w 3333750"/>
                <a:gd name="connsiteY1" fmla="*/ 710293 h 2209800"/>
                <a:gd name="connsiteX2" fmla="*/ 1581150 w 3333750"/>
                <a:gd name="connsiteY2" fmla="*/ 1183821 h 2209800"/>
                <a:gd name="connsiteX3" fmla="*/ 209550 w 3333750"/>
                <a:gd name="connsiteY3" fmla="*/ 1736271 h 2209800"/>
                <a:gd name="connsiteX4" fmla="*/ 57150 w 3333750"/>
                <a:gd name="connsiteY4" fmla="*/ 2209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0" h="2209800">
                  <a:moveTo>
                    <a:pt x="3333750" y="0"/>
                  </a:moveTo>
                  <a:cubicBezTo>
                    <a:pt x="3084934" y="382555"/>
                    <a:pt x="3016249" y="512990"/>
                    <a:pt x="2724149" y="710293"/>
                  </a:cubicBezTo>
                  <a:cubicBezTo>
                    <a:pt x="2432049" y="907596"/>
                    <a:pt x="2000250" y="1012825"/>
                    <a:pt x="1581150" y="1183821"/>
                  </a:cubicBezTo>
                  <a:cubicBezTo>
                    <a:pt x="1162050" y="1354817"/>
                    <a:pt x="514350" y="1552121"/>
                    <a:pt x="209550" y="1736271"/>
                  </a:cubicBezTo>
                  <a:cubicBezTo>
                    <a:pt x="0" y="1907268"/>
                    <a:pt x="57150" y="2006600"/>
                    <a:pt x="57150" y="2209800"/>
                  </a:cubicBezTo>
                </a:path>
              </a:pathLst>
            </a:custGeom>
            <a:noFill/>
            <a:ln w="38100" cap="flat" cmpd="sng" algn="ctr">
              <a:solidFill>
                <a:srgbClr val="66FF33"/>
              </a:solidFill>
              <a:prstDash val="solid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2514600" y="2056884"/>
              <a:ext cx="2876550" cy="1473717"/>
            </a:xfrm>
            <a:custGeom>
              <a:avLst/>
              <a:gdLst>
                <a:gd name="connsiteX0" fmla="*/ 746449 w 1203649"/>
                <a:gd name="connsiteY0" fmla="*/ 0 h 2659225"/>
                <a:gd name="connsiteX1" fmla="*/ 0 w 1203649"/>
                <a:gd name="connsiteY1" fmla="*/ 1147666 h 2659225"/>
                <a:gd name="connsiteX2" fmla="*/ 1203649 w 1203649"/>
                <a:gd name="connsiteY2" fmla="*/ 2015413 h 2659225"/>
                <a:gd name="connsiteX3" fmla="*/ 615820 w 1203649"/>
                <a:gd name="connsiteY3" fmla="*/ 2659225 h 2659225"/>
                <a:gd name="connsiteX4" fmla="*/ 625151 w 1203649"/>
                <a:gd name="connsiteY4" fmla="*/ 2649894 h 2659225"/>
                <a:gd name="connsiteX0" fmla="*/ 822649 w 1279849"/>
                <a:gd name="connsiteY0" fmla="*/ 0 h 2659225"/>
                <a:gd name="connsiteX1" fmla="*/ 76200 w 1279849"/>
                <a:gd name="connsiteY1" fmla="*/ 1147666 h 2659225"/>
                <a:gd name="connsiteX2" fmla="*/ 1279849 w 1279849"/>
                <a:gd name="connsiteY2" fmla="*/ 2015413 h 2659225"/>
                <a:gd name="connsiteX3" fmla="*/ 692020 w 1279849"/>
                <a:gd name="connsiteY3" fmla="*/ 2659225 h 2659225"/>
                <a:gd name="connsiteX4" fmla="*/ 701351 w 1279849"/>
                <a:gd name="connsiteY4" fmla="*/ 2649894 h 2659225"/>
                <a:gd name="connsiteX0" fmla="*/ 822649 w 1382486"/>
                <a:gd name="connsiteY0" fmla="*/ 0 h 2659225"/>
                <a:gd name="connsiteX1" fmla="*/ 76200 w 1382486"/>
                <a:gd name="connsiteY1" fmla="*/ 1147666 h 2659225"/>
                <a:gd name="connsiteX2" fmla="*/ 1279849 w 1382486"/>
                <a:gd name="connsiteY2" fmla="*/ 2015413 h 2659225"/>
                <a:gd name="connsiteX3" fmla="*/ 692020 w 1382486"/>
                <a:gd name="connsiteY3" fmla="*/ 2659225 h 2659225"/>
                <a:gd name="connsiteX4" fmla="*/ 701351 w 1382486"/>
                <a:gd name="connsiteY4" fmla="*/ 2649894 h 2659225"/>
                <a:gd name="connsiteX0" fmla="*/ 772107 w 1392594"/>
                <a:gd name="connsiteY0" fmla="*/ 0 h 2506825"/>
                <a:gd name="connsiteX1" fmla="*/ 86308 w 1392594"/>
                <a:gd name="connsiteY1" fmla="*/ 995266 h 2506825"/>
                <a:gd name="connsiteX2" fmla="*/ 1289957 w 1392594"/>
                <a:gd name="connsiteY2" fmla="*/ 1863013 h 2506825"/>
                <a:gd name="connsiteX3" fmla="*/ 702128 w 1392594"/>
                <a:gd name="connsiteY3" fmla="*/ 2506825 h 2506825"/>
                <a:gd name="connsiteX4" fmla="*/ 711459 w 1392594"/>
                <a:gd name="connsiteY4" fmla="*/ 2497494 h 2506825"/>
                <a:gd name="connsiteX0" fmla="*/ 314908 w 859195"/>
                <a:gd name="connsiteY0" fmla="*/ 0 h 2506825"/>
                <a:gd name="connsiteX1" fmla="*/ 86308 w 859195"/>
                <a:gd name="connsiteY1" fmla="*/ 685800 h 2506825"/>
                <a:gd name="connsiteX2" fmla="*/ 832758 w 859195"/>
                <a:gd name="connsiteY2" fmla="*/ 1863013 h 2506825"/>
                <a:gd name="connsiteX3" fmla="*/ 244929 w 859195"/>
                <a:gd name="connsiteY3" fmla="*/ 2506825 h 2506825"/>
                <a:gd name="connsiteX4" fmla="*/ 254260 w 859195"/>
                <a:gd name="connsiteY4" fmla="*/ 2497494 h 2506825"/>
                <a:gd name="connsiteX0" fmla="*/ 520700 w 2299737"/>
                <a:gd name="connsiteY0" fmla="*/ 0 h 2506825"/>
                <a:gd name="connsiteX1" fmla="*/ 292100 w 2299737"/>
                <a:gd name="connsiteY1" fmla="*/ 685800 h 2506825"/>
                <a:gd name="connsiteX2" fmla="*/ 2273300 w 2299737"/>
                <a:gd name="connsiteY2" fmla="*/ 1371600 h 2506825"/>
                <a:gd name="connsiteX3" fmla="*/ 450721 w 2299737"/>
                <a:gd name="connsiteY3" fmla="*/ 2506825 h 2506825"/>
                <a:gd name="connsiteX4" fmla="*/ 460052 w 2299737"/>
                <a:gd name="connsiteY4" fmla="*/ 2497494 h 2506825"/>
                <a:gd name="connsiteX0" fmla="*/ 520700 w 2299737"/>
                <a:gd name="connsiteY0" fmla="*/ 0 h 2514600"/>
                <a:gd name="connsiteX1" fmla="*/ 292100 w 2299737"/>
                <a:gd name="connsiteY1" fmla="*/ 685800 h 2514600"/>
                <a:gd name="connsiteX2" fmla="*/ 2273300 w 2299737"/>
                <a:gd name="connsiteY2" fmla="*/ 1371600 h 2514600"/>
                <a:gd name="connsiteX3" fmla="*/ 450721 w 2299737"/>
                <a:gd name="connsiteY3" fmla="*/ 2506825 h 2514600"/>
                <a:gd name="connsiteX4" fmla="*/ 1511300 w 2299737"/>
                <a:gd name="connsiteY4" fmla="*/ 2514600 h 2514600"/>
                <a:gd name="connsiteX0" fmla="*/ 520700 w 2463800"/>
                <a:gd name="connsiteY0" fmla="*/ 0 h 2514600"/>
                <a:gd name="connsiteX1" fmla="*/ 292100 w 2463800"/>
                <a:gd name="connsiteY1" fmla="*/ 685800 h 2514600"/>
                <a:gd name="connsiteX2" fmla="*/ 2273300 w 2463800"/>
                <a:gd name="connsiteY2" fmla="*/ 1371600 h 2514600"/>
                <a:gd name="connsiteX3" fmla="*/ 1435100 w 2463800"/>
                <a:gd name="connsiteY3" fmla="*/ 2133599 h 2514600"/>
                <a:gd name="connsiteX4" fmla="*/ 1511300 w 2463800"/>
                <a:gd name="connsiteY4" fmla="*/ 2514600 h 2514600"/>
                <a:gd name="connsiteX0" fmla="*/ 520700 w 2463800"/>
                <a:gd name="connsiteY0" fmla="*/ 0 h 2438399"/>
                <a:gd name="connsiteX1" fmla="*/ 292100 w 2463800"/>
                <a:gd name="connsiteY1" fmla="*/ 685800 h 2438399"/>
                <a:gd name="connsiteX2" fmla="*/ 2273300 w 2463800"/>
                <a:gd name="connsiteY2" fmla="*/ 1371600 h 2438399"/>
                <a:gd name="connsiteX3" fmla="*/ 1435100 w 2463800"/>
                <a:gd name="connsiteY3" fmla="*/ 2133599 h 2438399"/>
                <a:gd name="connsiteX4" fmla="*/ 1816099 w 2463800"/>
                <a:gd name="connsiteY4" fmla="*/ 2438399 h 2438399"/>
                <a:gd name="connsiteX0" fmla="*/ 520700 w 2527300"/>
                <a:gd name="connsiteY0" fmla="*/ 0 h 2438399"/>
                <a:gd name="connsiteX1" fmla="*/ 292100 w 2527300"/>
                <a:gd name="connsiteY1" fmla="*/ 685800 h 2438399"/>
                <a:gd name="connsiteX2" fmla="*/ 2273300 w 2527300"/>
                <a:gd name="connsiteY2" fmla="*/ 1371600 h 2438399"/>
                <a:gd name="connsiteX3" fmla="*/ 1816099 w 2527300"/>
                <a:gd name="connsiteY3" fmla="*/ 1828800 h 2438399"/>
                <a:gd name="connsiteX4" fmla="*/ 1816099 w 2527300"/>
                <a:gd name="connsiteY4" fmla="*/ 2438399 h 2438399"/>
                <a:gd name="connsiteX0" fmla="*/ 520700 w 2527300"/>
                <a:gd name="connsiteY0" fmla="*/ 0 h 2438399"/>
                <a:gd name="connsiteX1" fmla="*/ 292100 w 2527300"/>
                <a:gd name="connsiteY1" fmla="*/ 685800 h 2438399"/>
                <a:gd name="connsiteX2" fmla="*/ 2273300 w 2527300"/>
                <a:gd name="connsiteY2" fmla="*/ 1371600 h 2438399"/>
                <a:gd name="connsiteX3" fmla="*/ 1816099 w 2527300"/>
                <a:gd name="connsiteY3" fmla="*/ 1828800 h 2438399"/>
                <a:gd name="connsiteX4" fmla="*/ 1816099 w 2527300"/>
                <a:gd name="connsiteY4" fmla="*/ 2438399 h 2438399"/>
                <a:gd name="connsiteX0" fmla="*/ 520700 w 2527300"/>
                <a:gd name="connsiteY0" fmla="*/ 0 h 2209800"/>
                <a:gd name="connsiteX1" fmla="*/ 292100 w 2527300"/>
                <a:gd name="connsiteY1" fmla="*/ 685800 h 2209800"/>
                <a:gd name="connsiteX2" fmla="*/ 2273300 w 2527300"/>
                <a:gd name="connsiteY2" fmla="*/ 1371600 h 2209800"/>
                <a:gd name="connsiteX3" fmla="*/ 1816099 w 2527300"/>
                <a:gd name="connsiteY3" fmla="*/ 1828800 h 2209800"/>
                <a:gd name="connsiteX4" fmla="*/ 1739899 w 2527300"/>
                <a:gd name="connsiteY4" fmla="*/ 2209800 h 2209800"/>
                <a:gd name="connsiteX0" fmla="*/ 520700 w 2540000"/>
                <a:gd name="connsiteY0" fmla="*/ 0 h 2209800"/>
                <a:gd name="connsiteX1" fmla="*/ 292100 w 2540000"/>
                <a:gd name="connsiteY1" fmla="*/ 685800 h 2209800"/>
                <a:gd name="connsiteX2" fmla="*/ 2273300 w 2540000"/>
                <a:gd name="connsiteY2" fmla="*/ 1371600 h 2209800"/>
                <a:gd name="connsiteX3" fmla="*/ 1892299 w 2540000"/>
                <a:gd name="connsiteY3" fmla="*/ 1752600 h 2209800"/>
                <a:gd name="connsiteX4" fmla="*/ 1739899 w 2540000"/>
                <a:gd name="connsiteY4" fmla="*/ 2209800 h 2209800"/>
                <a:gd name="connsiteX0" fmla="*/ 520700 w 2540000"/>
                <a:gd name="connsiteY0" fmla="*/ 0 h 2209800"/>
                <a:gd name="connsiteX1" fmla="*/ 292100 w 2540000"/>
                <a:gd name="connsiteY1" fmla="*/ 685800 h 2209800"/>
                <a:gd name="connsiteX2" fmla="*/ 2273300 w 2540000"/>
                <a:gd name="connsiteY2" fmla="*/ 1371600 h 2209800"/>
                <a:gd name="connsiteX3" fmla="*/ 1892299 w 2540000"/>
                <a:gd name="connsiteY3" fmla="*/ 1752600 h 2209800"/>
                <a:gd name="connsiteX4" fmla="*/ 1816099 w 2540000"/>
                <a:gd name="connsiteY4" fmla="*/ 2209800 h 2209800"/>
                <a:gd name="connsiteX0" fmla="*/ 294217 w 1816099"/>
                <a:gd name="connsiteY0" fmla="*/ 0 h 2209800"/>
                <a:gd name="connsiteX1" fmla="*/ 65617 w 1816099"/>
                <a:gd name="connsiteY1" fmla="*/ 685800 h 2209800"/>
                <a:gd name="connsiteX2" fmla="*/ 687917 w 1816099"/>
                <a:gd name="connsiteY2" fmla="*/ 1524000 h 2209800"/>
                <a:gd name="connsiteX3" fmla="*/ 1665816 w 1816099"/>
                <a:gd name="connsiteY3" fmla="*/ 1752600 h 2209800"/>
                <a:gd name="connsiteX4" fmla="*/ 1589616 w 1816099"/>
                <a:gd name="connsiteY4" fmla="*/ 2209800 h 2209800"/>
                <a:gd name="connsiteX0" fmla="*/ 366183 w 1661582"/>
                <a:gd name="connsiteY0" fmla="*/ 0 h 2209800"/>
                <a:gd name="connsiteX1" fmla="*/ 137583 w 1661582"/>
                <a:gd name="connsiteY1" fmla="*/ 685800 h 2209800"/>
                <a:gd name="connsiteX2" fmla="*/ 759883 w 1661582"/>
                <a:gd name="connsiteY2" fmla="*/ 1524000 h 2209800"/>
                <a:gd name="connsiteX3" fmla="*/ 150283 w 1661582"/>
                <a:gd name="connsiteY3" fmla="*/ 1828800 h 2209800"/>
                <a:gd name="connsiteX4" fmla="*/ 1661582 w 1661582"/>
                <a:gd name="connsiteY4" fmla="*/ 2209800 h 2209800"/>
                <a:gd name="connsiteX0" fmla="*/ 330200 w 726017"/>
                <a:gd name="connsiteY0" fmla="*/ 0 h 2209800"/>
                <a:gd name="connsiteX1" fmla="*/ 101600 w 726017"/>
                <a:gd name="connsiteY1" fmla="*/ 685800 h 2209800"/>
                <a:gd name="connsiteX2" fmla="*/ 723900 w 726017"/>
                <a:gd name="connsiteY2" fmla="*/ 1524000 h 2209800"/>
                <a:gd name="connsiteX3" fmla="*/ 114300 w 726017"/>
                <a:gd name="connsiteY3" fmla="*/ 1828800 h 2209800"/>
                <a:gd name="connsiteX4" fmla="*/ 38100 w 726017"/>
                <a:gd name="connsiteY4" fmla="*/ 2209800 h 2209800"/>
                <a:gd name="connsiteX0" fmla="*/ 294217 w 702734"/>
                <a:gd name="connsiteY0" fmla="*/ 0 h 2209800"/>
                <a:gd name="connsiteX1" fmla="*/ 65617 w 702734"/>
                <a:gd name="connsiteY1" fmla="*/ 685800 h 2209800"/>
                <a:gd name="connsiteX2" fmla="*/ 687917 w 702734"/>
                <a:gd name="connsiteY2" fmla="*/ 1524000 h 2209800"/>
                <a:gd name="connsiteX3" fmla="*/ 154517 w 702734"/>
                <a:gd name="connsiteY3" fmla="*/ 1828800 h 2209800"/>
                <a:gd name="connsiteX4" fmla="*/ 2117 w 702734"/>
                <a:gd name="connsiteY4" fmla="*/ 2209800 h 2209800"/>
                <a:gd name="connsiteX0" fmla="*/ 294217 w 702734"/>
                <a:gd name="connsiteY0" fmla="*/ 0 h 2209800"/>
                <a:gd name="connsiteX1" fmla="*/ 65617 w 702734"/>
                <a:gd name="connsiteY1" fmla="*/ 685800 h 2209800"/>
                <a:gd name="connsiteX2" fmla="*/ 687917 w 702734"/>
                <a:gd name="connsiteY2" fmla="*/ 1524000 h 2209800"/>
                <a:gd name="connsiteX3" fmla="*/ 154517 w 702734"/>
                <a:gd name="connsiteY3" fmla="*/ 1828800 h 2209800"/>
                <a:gd name="connsiteX4" fmla="*/ 78316 w 702734"/>
                <a:gd name="connsiteY4" fmla="*/ 2209800 h 2209800"/>
                <a:gd name="connsiteX0" fmla="*/ 433918 w 865718"/>
                <a:gd name="connsiteY0" fmla="*/ 0 h 2209800"/>
                <a:gd name="connsiteX1" fmla="*/ 65617 w 865718"/>
                <a:gd name="connsiteY1" fmla="*/ 609600 h 2209800"/>
                <a:gd name="connsiteX2" fmla="*/ 827618 w 865718"/>
                <a:gd name="connsiteY2" fmla="*/ 1524000 h 2209800"/>
                <a:gd name="connsiteX3" fmla="*/ 294218 w 865718"/>
                <a:gd name="connsiteY3" fmla="*/ 1828800 h 2209800"/>
                <a:gd name="connsiteX4" fmla="*/ 218017 w 865718"/>
                <a:gd name="connsiteY4" fmla="*/ 2209800 h 2209800"/>
                <a:gd name="connsiteX0" fmla="*/ 508000 w 850901"/>
                <a:gd name="connsiteY0" fmla="*/ 0 h 2209800"/>
                <a:gd name="connsiteX1" fmla="*/ 50800 w 850901"/>
                <a:gd name="connsiteY1" fmla="*/ 609600 h 2209800"/>
                <a:gd name="connsiteX2" fmla="*/ 812801 w 850901"/>
                <a:gd name="connsiteY2" fmla="*/ 1524000 h 2209800"/>
                <a:gd name="connsiteX3" fmla="*/ 279401 w 850901"/>
                <a:gd name="connsiteY3" fmla="*/ 1828800 h 2209800"/>
                <a:gd name="connsiteX4" fmla="*/ 203200 w 850901"/>
                <a:gd name="connsiteY4" fmla="*/ 2209800 h 2209800"/>
                <a:gd name="connsiteX0" fmla="*/ 355600 w 673101"/>
                <a:gd name="connsiteY0" fmla="*/ 0 h 2209800"/>
                <a:gd name="connsiteX1" fmla="*/ 50800 w 673101"/>
                <a:gd name="connsiteY1" fmla="*/ 654756 h 2209800"/>
                <a:gd name="connsiteX2" fmla="*/ 660401 w 673101"/>
                <a:gd name="connsiteY2" fmla="*/ 1524000 h 2209800"/>
                <a:gd name="connsiteX3" fmla="*/ 127001 w 673101"/>
                <a:gd name="connsiteY3" fmla="*/ 1828800 h 2209800"/>
                <a:gd name="connsiteX4" fmla="*/ 50800 w 673101"/>
                <a:gd name="connsiteY4" fmla="*/ 2209800 h 2209800"/>
                <a:gd name="connsiteX0" fmla="*/ 342900 w 584200"/>
                <a:gd name="connsiteY0" fmla="*/ 0 h 2209800"/>
                <a:gd name="connsiteX1" fmla="*/ 38100 w 584200"/>
                <a:gd name="connsiteY1" fmla="*/ 654756 h 2209800"/>
                <a:gd name="connsiteX2" fmla="*/ 571500 w 584200"/>
                <a:gd name="connsiteY2" fmla="*/ 1391356 h 2209800"/>
                <a:gd name="connsiteX3" fmla="*/ 114301 w 584200"/>
                <a:gd name="connsiteY3" fmla="*/ 1828800 h 2209800"/>
                <a:gd name="connsiteX4" fmla="*/ 38100 w 584200"/>
                <a:gd name="connsiteY4" fmla="*/ 2209800 h 2209800"/>
                <a:gd name="connsiteX0" fmla="*/ 393700 w 622300"/>
                <a:gd name="connsiteY0" fmla="*/ 0 h 2209800"/>
                <a:gd name="connsiteX1" fmla="*/ 88900 w 622300"/>
                <a:gd name="connsiteY1" fmla="*/ 654756 h 2209800"/>
                <a:gd name="connsiteX2" fmla="*/ 622300 w 622300"/>
                <a:gd name="connsiteY2" fmla="*/ 1391356 h 2209800"/>
                <a:gd name="connsiteX3" fmla="*/ 88900 w 622300"/>
                <a:gd name="connsiteY3" fmla="*/ 1800578 h 2209800"/>
                <a:gd name="connsiteX4" fmla="*/ 88900 w 622300"/>
                <a:gd name="connsiteY4" fmla="*/ 2209800 h 2209800"/>
                <a:gd name="connsiteX0" fmla="*/ 342900 w 584200"/>
                <a:gd name="connsiteY0" fmla="*/ 0 h 2209800"/>
                <a:gd name="connsiteX1" fmla="*/ 38100 w 584200"/>
                <a:gd name="connsiteY1" fmla="*/ 654756 h 2209800"/>
                <a:gd name="connsiteX2" fmla="*/ 571500 w 584200"/>
                <a:gd name="connsiteY2" fmla="*/ 1391356 h 2209800"/>
                <a:gd name="connsiteX3" fmla="*/ 114300 w 584200"/>
                <a:gd name="connsiteY3" fmla="*/ 1800578 h 2209800"/>
                <a:gd name="connsiteX4" fmla="*/ 38100 w 584200"/>
                <a:gd name="connsiteY4" fmla="*/ 2209800 h 2209800"/>
                <a:gd name="connsiteX0" fmla="*/ 406400 w 571500"/>
                <a:gd name="connsiteY0" fmla="*/ 0 h 2209800"/>
                <a:gd name="connsiteX1" fmla="*/ 25400 w 571500"/>
                <a:gd name="connsiteY1" fmla="*/ 654756 h 2209800"/>
                <a:gd name="connsiteX2" fmla="*/ 558800 w 571500"/>
                <a:gd name="connsiteY2" fmla="*/ 1391356 h 2209800"/>
                <a:gd name="connsiteX3" fmla="*/ 101600 w 571500"/>
                <a:gd name="connsiteY3" fmla="*/ 1800578 h 2209800"/>
                <a:gd name="connsiteX4" fmla="*/ 25400 w 571500"/>
                <a:gd name="connsiteY4" fmla="*/ 2209800 h 2209800"/>
                <a:gd name="connsiteX0" fmla="*/ 393700 w 546100"/>
                <a:gd name="connsiteY0" fmla="*/ 0 h 2209800"/>
                <a:gd name="connsiteX1" fmla="*/ 88900 w 546100"/>
                <a:gd name="connsiteY1" fmla="*/ 631371 h 2209800"/>
                <a:gd name="connsiteX2" fmla="*/ 546100 w 546100"/>
                <a:gd name="connsiteY2" fmla="*/ 1391356 h 2209800"/>
                <a:gd name="connsiteX3" fmla="*/ 88900 w 546100"/>
                <a:gd name="connsiteY3" fmla="*/ 1800578 h 2209800"/>
                <a:gd name="connsiteX4" fmla="*/ 12700 w 546100"/>
                <a:gd name="connsiteY4" fmla="*/ 2209800 h 2209800"/>
                <a:gd name="connsiteX0" fmla="*/ 495300 w 675217"/>
                <a:gd name="connsiteY0" fmla="*/ 0 h 2209800"/>
                <a:gd name="connsiteX1" fmla="*/ 25400 w 675217"/>
                <a:gd name="connsiteY1" fmla="*/ 789214 h 2209800"/>
                <a:gd name="connsiteX2" fmla="*/ 647700 w 675217"/>
                <a:gd name="connsiteY2" fmla="*/ 1391356 h 2209800"/>
                <a:gd name="connsiteX3" fmla="*/ 190500 w 675217"/>
                <a:gd name="connsiteY3" fmla="*/ 1800578 h 2209800"/>
                <a:gd name="connsiteX4" fmla="*/ 114300 w 675217"/>
                <a:gd name="connsiteY4" fmla="*/ 2209800 h 2209800"/>
                <a:gd name="connsiteX0" fmla="*/ 1030817 w 1030817"/>
                <a:gd name="connsiteY0" fmla="*/ 0 h 2209800"/>
                <a:gd name="connsiteX1" fmla="*/ 560917 w 1030817"/>
                <a:gd name="connsiteY1" fmla="*/ 789214 h 2209800"/>
                <a:gd name="connsiteX2" fmla="*/ 27517 w 1030817"/>
                <a:gd name="connsiteY2" fmla="*/ 1104900 h 2209800"/>
                <a:gd name="connsiteX3" fmla="*/ 726017 w 1030817"/>
                <a:gd name="connsiteY3" fmla="*/ 1800578 h 2209800"/>
                <a:gd name="connsiteX4" fmla="*/ 649817 w 1030817"/>
                <a:gd name="connsiteY4" fmla="*/ 2209800 h 2209800"/>
                <a:gd name="connsiteX0" fmla="*/ 1030816 w 1030816"/>
                <a:gd name="connsiteY0" fmla="*/ 0 h 2209800"/>
                <a:gd name="connsiteX1" fmla="*/ 560917 w 1030816"/>
                <a:gd name="connsiteY1" fmla="*/ 631371 h 2209800"/>
                <a:gd name="connsiteX2" fmla="*/ 27516 w 1030816"/>
                <a:gd name="connsiteY2" fmla="*/ 1104900 h 2209800"/>
                <a:gd name="connsiteX3" fmla="*/ 726016 w 1030816"/>
                <a:gd name="connsiteY3" fmla="*/ 1800578 h 2209800"/>
                <a:gd name="connsiteX4" fmla="*/ 649816 w 1030816"/>
                <a:gd name="connsiteY4" fmla="*/ 2209800 h 2209800"/>
                <a:gd name="connsiteX0" fmla="*/ 1564217 w 1564217"/>
                <a:gd name="connsiteY0" fmla="*/ 0 h 2209800"/>
                <a:gd name="connsiteX1" fmla="*/ 1094318 w 1564217"/>
                <a:gd name="connsiteY1" fmla="*/ 631371 h 2209800"/>
                <a:gd name="connsiteX2" fmla="*/ 560917 w 1564217"/>
                <a:gd name="connsiteY2" fmla="*/ 1104900 h 2209800"/>
                <a:gd name="connsiteX3" fmla="*/ 103717 w 1564217"/>
                <a:gd name="connsiteY3" fmla="*/ 1657350 h 2209800"/>
                <a:gd name="connsiteX4" fmla="*/ 1183217 w 1564217"/>
                <a:gd name="connsiteY4" fmla="*/ 2209800 h 2209800"/>
                <a:gd name="connsiteX0" fmla="*/ 1841499 w 1841499"/>
                <a:gd name="connsiteY0" fmla="*/ 0 h 2209800"/>
                <a:gd name="connsiteX1" fmla="*/ 1371600 w 1841499"/>
                <a:gd name="connsiteY1" fmla="*/ 631371 h 2209800"/>
                <a:gd name="connsiteX2" fmla="*/ 838199 w 1841499"/>
                <a:gd name="connsiteY2" fmla="*/ 1104900 h 2209800"/>
                <a:gd name="connsiteX3" fmla="*/ 380999 w 1841499"/>
                <a:gd name="connsiteY3" fmla="*/ 1657350 h 2209800"/>
                <a:gd name="connsiteX4" fmla="*/ 0 w 1841499"/>
                <a:gd name="connsiteY4" fmla="*/ 2209800 h 2209800"/>
                <a:gd name="connsiteX0" fmla="*/ 1904999 w 1904999"/>
                <a:gd name="connsiteY0" fmla="*/ 0 h 2209800"/>
                <a:gd name="connsiteX1" fmla="*/ 1435100 w 1904999"/>
                <a:gd name="connsiteY1" fmla="*/ 631371 h 2209800"/>
                <a:gd name="connsiteX2" fmla="*/ 901699 w 1904999"/>
                <a:gd name="connsiteY2" fmla="*/ 1104900 h 2209800"/>
                <a:gd name="connsiteX3" fmla="*/ 139700 w 1904999"/>
                <a:gd name="connsiteY3" fmla="*/ 1736271 h 2209800"/>
                <a:gd name="connsiteX4" fmla="*/ 63500 w 1904999"/>
                <a:gd name="connsiteY4" fmla="*/ 2209800 h 2209800"/>
                <a:gd name="connsiteX0" fmla="*/ 1879599 w 1879599"/>
                <a:gd name="connsiteY0" fmla="*/ 0 h 2209800"/>
                <a:gd name="connsiteX1" fmla="*/ 1409700 w 1879599"/>
                <a:gd name="connsiteY1" fmla="*/ 631371 h 2209800"/>
                <a:gd name="connsiteX2" fmla="*/ 723900 w 1879599"/>
                <a:gd name="connsiteY2" fmla="*/ 1420586 h 2209800"/>
                <a:gd name="connsiteX3" fmla="*/ 114300 w 1879599"/>
                <a:gd name="connsiteY3" fmla="*/ 1736271 h 2209800"/>
                <a:gd name="connsiteX4" fmla="*/ 38100 w 1879599"/>
                <a:gd name="connsiteY4" fmla="*/ 2209800 h 2209800"/>
                <a:gd name="connsiteX0" fmla="*/ 1841499 w 1841499"/>
                <a:gd name="connsiteY0" fmla="*/ 0 h 2209800"/>
                <a:gd name="connsiteX1" fmla="*/ 1371600 w 1841499"/>
                <a:gd name="connsiteY1" fmla="*/ 631371 h 2209800"/>
                <a:gd name="connsiteX2" fmla="*/ 419100 w 1841499"/>
                <a:gd name="connsiteY2" fmla="*/ 1104900 h 2209800"/>
                <a:gd name="connsiteX3" fmla="*/ 76200 w 1841499"/>
                <a:gd name="connsiteY3" fmla="*/ 1736271 h 2209800"/>
                <a:gd name="connsiteX4" fmla="*/ 0 w 1841499"/>
                <a:gd name="connsiteY4" fmla="*/ 2209800 h 2209800"/>
                <a:gd name="connsiteX0" fmla="*/ 3251199 w 3251199"/>
                <a:gd name="connsiteY0" fmla="*/ 0 h 2209800"/>
                <a:gd name="connsiteX1" fmla="*/ 2781300 w 3251199"/>
                <a:gd name="connsiteY1" fmla="*/ 631371 h 2209800"/>
                <a:gd name="connsiteX2" fmla="*/ 1828800 w 3251199"/>
                <a:gd name="connsiteY2" fmla="*/ 1104900 h 2209800"/>
                <a:gd name="connsiteX3" fmla="*/ 1485900 w 3251199"/>
                <a:gd name="connsiteY3" fmla="*/ 1736271 h 2209800"/>
                <a:gd name="connsiteX4" fmla="*/ 0 w 3251199"/>
                <a:gd name="connsiteY4" fmla="*/ 2209800 h 2209800"/>
                <a:gd name="connsiteX0" fmla="*/ 3403599 w 3403599"/>
                <a:gd name="connsiteY0" fmla="*/ 0 h 2209800"/>
                <a:gd name="connsiteX1" fmla="*/ 2933700 w 3403599"/>
                <a:gd name="connsiteY1" fmla="*/ 631371 h 2209800"/>
                <a:gd name="connsiteX2" fmla="*/ 1981200 w 3403599"/>
                <a:gd name="connsiteY2" fmla="*/ 1104900 h 2209800"/>
                <a:gd name="connsiteX3" fmla="*/ 304800 w 3403599"/>
                <a:gd name="connsiteY3" fmla="*/ 1736271 h 2209800"/>
                <a:gd name="connsiteX4" fmla="*/ 152400 w 3403599"/>
                <a:gd name="connsiteY4" fmla="*/ 2209800 h 2209800"/>
                <a:gd name="connsiteX0" fmla="*/ 3308349 w 3308349"/>
                <a:gd name="connsiteY0" fmla="*/ 0 h 2209800"/>
                <a:gd name="connsiteX1" fmla="*/ 2838450 w 3308349"/>
                <a:gd name="connsiteY1" fmla="*/ 631371 h 2209800"/>
                <a:gd name="connsiteX2" fmla="*/ 1885950 w 3308349"/>
                <a:gd name="connsiteY2" fmla="*/ 1104900 h 2209800"/>
                <a:gd name="connsiteX3" fmla="*/ 209550 w 3308349"/>
                <a:gd name="connsiteY3" fmla="*/ 1736271 h 2209800"/>
                <a:gd name="connsiteX4" fmla="*/ 57150 w 3308349"/>
                <a:gd name="connsiteY4" fmla="*/ 2209800 h 2209800"/>
                <a:gd name="connsiteX0" fmla="*/ 3308349 w 3308349"/>
                <a:gd name="connsiteY0" fmla="*/ 0 h 2209800"/>
                <a:gd name="connsiteX1" fmla="*/ 2838450 w 3308349"/>
                <a:gd name="connsiteY1" fmla="*/ 631371 h 2209800"/>
                <a:gd name="connsiteX2" fmla="*/ 1581150 w 3308349"/>
                <a:gd name="connsiteY2" fmla="*/ 1183821 h 2209800"/>
                <a:gd name="connsiteX3" fmla="*/ 209550 w 3308349"/>
                <a:gd name="connsiteY3" fmla="*/ 1736271 h 2209800"/>
                <a:gd name="connsiteX4" fmla="*/ 57150 w 3308349"/>
                <a:gd name="connsiteY4" fmla="*/ 2209800 h 2209800"/>
                <a:gd name="connsiteX0" fmla="*/ 3333750 w 3333750"/>
                <a:gd name="connsiteY0" fmla="*/ 0 h 2209800"/>
                <a:gd name="connsiteX1" fmla="*/ 2838450 w 3333750"/>
                <a:gd name="connsiteY1" fmla="*/ 631371 h 2209800"/>
                <a:gd name="connsiteX2" fmla="*/ 1581150 w 3333750"/>
                <a:gd name="connsiteY2" fmla="*/ 1183821 h 2209800"/>
                <a:gd name="connsiteX3" fmla="*/ 209550 w 3333750"/>
                <a:gd name="connsiteY3" fmla="*/ 1736271 h 2209800"/>
                <a:gd name="connsiteX4" fmla="*/ 57150 w 3333750"/>
                <a:gd name="connsiteY4" fmla="*/ 2209800 h 2209800"/>
                <a:gd name="connsiteX0" fmla="*/ 3333750 w 3333750"/>
                <a:gd name="connsiteY0" fmla="*/ 0 h 2209800"/>
                <a:gd name="connsiteX1" fmla="*/ 2724149 w 3333750"/>
                <a:gd name="connsiteY1" fmla="*/ 710293 h 2209800"/>
                <a:gd name="connsiteX2" fmla="*/ 1581150 w 3333750"/>
                <a:gd name="connsiteY2" fmla="*/ 1183821 h 2209800"/>
                <a:gd name="connsiteX3" fmla="*/ 209550 w 3333750"/>
                <a:gd name="connsiteY3" fmla="*/ 1736271 h 2209800"/>
                <a:gd name="connsiteX4" fmla="*/ 57150 w 3333750"/>
                <a:gd name="connsiteY4" fmla="*/ 2209800 h 2209800"/>
                <a:gd name="connsiteX0" fmla="*/ 3333750 w 3333750"/>
                <a:gd name="connsiteY0" fmla="*/ 0 h 2209800"/>
                <a:gd name="connsiteX1" fmla="*/ 2133600 w 3333750"/>
                <a:gd name="connsiteY1" fmla="*/ 868136 h 2209800"/>
                <a:gd name="connsiteX2" fmla="*/ 1581150 w 3333750"/>
                <a:gd name="connsiteY2" fmla="*/ 1183821 h 2209800"/>
                <a:gd name="connsiteX3" fmla="*/ 209550 w 3333750"/>
                <a:gd name="connsiteY3" fmla="*/ 1736271 h 2209800"/>
                <a:gd name="connsiteX4" fmla="*/ 57150 w 3333750"/>
                <a:gd name="connsiteY4" fmla="*/ 2209800 h 2209800"/>
                <a:gd name="connsiteX0" fmla="*/ 3333750 w 3333750"/>
                <a:gd name="connsiteY0" fmla="*/ 1091746 h 3301546"/>
                <a:gd name="connsiteX1" fmla="*/ 2133600 w 3333750"/>
                <a:gd name="connsiteY1" fmla="*/ 1959882 h 3301546"/>
                <a:gd name="connsiteX2" fmla="*/ 685800 w 3333750"/>
                <a:gd name="connsiteY2" fmla="*/ 144689 h 3301546"/>
                <a:gd name="connsiteX3" fmla="*/ 209550 w 3333750"/>
                <a:gd name="connsiteY3" fmla="*/ 2828017 h 3301546"/>
                <a:gd name="connsiteX4" fmla="*/ 57150 w 3333750"/>
                <a:gd name="connsiteY4" fmla="*/ 3301546 h 3301546"/>
                <a:gd name="connsiteX0" fmla="*/ 3467100 w 3467100"/>
                <a:gd name="connsiteY0" fmla="*/ 1196975 h 3406775"/>
                <a:gd name="connsiteX1" fmla="*/ 2266950 w 3467100"/>
                <a:gd name="connsiteY1" fmla="*/ 2065111 h 3406775"/>
                <a:gd name="connsiteX2" fmla="*/ 819150 w 3467100"/>
                <a:gd name="connsiteY2" fmla="*/ 249918 h 3406775"/>
                <a:gd name="connsiteX3" fmla="*/ 209550 w 3467100"/>
                <a:gd name="connsiteY3" fmla="*/ 565604 h 3406775"/>
                <a:gd name="connsiteX4" fmla="*/ 190500 w 3467100"/>
                <a:gd name="connsiteY4" fmla="*/ 3406775 h 3406775"/>
                <a:gd name="connsiteX0" fmla="*/ 3467100 w 3467100"/>
                <a:gd name="connsiteY0" fmla="*/ 1196975 h 3406775"/>
                <a:gd name="connsiteX1" fmla="*/ 2266950 w 3467100"/>
                <a:gd name="connsiteY1" fmla="*/ 2065111 h 3406775"/>
                <a:gd name="connsiteX2" fmla="*/ 819150 w 3467100"/>
                <a:gd name="connsiteY2" fmla="*/ 249918 h 3406775"/>
                <a:gd name="connsiteX3" fmla="*/ 209550 w 3467100"/>
                <a:gd name="connsiteY3" fmla="*/ 565604 h 3406775"/>
                <a:gd name="connsiteX4" fmla="*/ 190500 w 3467100"/>
                <a:gd name="connsiteY4" fmla="*/ 3406775 h 3406775"/>
                <a:gd name="connsiteX0" fmla="*/ 3467100 w 3467100"/>
                <a:gd name="connsiteY0" fmla="*/ 973364 h 3183164"/>
                <a:gd name="connsiteX1" fmla="*/ 2266950 w 3467100"/>
                <a:gd name="connsiteY1" fmla="*/ 1841500 h 3183164"/>
                <a:gd name="connsiteX2" fmla="*/ 819150 w 3467100"/>
                <a:gd name="connsiteY2" fmla="*/ 26307 h 3183164"/>
                <a:gd name="connsiteX3" fmla="*/ 209550 w 3467100"/>
                <a:gd name="connsiteY3" fmla="*/ 341993 h 3183164"/>
                <a:gd name="connsiteX4" fmla="*/ 190500 w 3467100"/>
                <a:gd name="connsiteY4" fmla="*/ 3183164 h 3183164"/>
                <a:gd name="connsiteX0" fmla="*/ 3467100 w 3467100"/>
                <a:gd name="connsiteY0" fmla="*/ 973364 h 3183164"/>
                <a:gd name="connsiteX1" fmla="*/ 2266950 w 3467100"/>
                <a:gd name="connsiteY1" fmla="*/ 1841500 h 3183164"/>
                <a:gd name="connsiteX2" fmla="*/ 819150 w 3467100"/>
                <a:gd name="connsiteY2" fmla="*/ 26307 h 3183164"/>
                <a:gd name="connsiteX3" fmla="*/ 209550 w 3467100"/>
                <a:gd name="connsiteY3" fmla="*/ 341993 h 3183164"/>
                <a:gd name="connsiteX4" fmla="*/ 190500 w 3467100"/>
                <a:gd name="connsiteY4" fmla="*/ 3183164 h 3183164"/>
                <a:gd name="connsiteX0" fmla="*/ 3467100 w 3467100"/>
                <a:gd name="connsiteY0" fmla="*/ 993094 h 3202894"/>
                <a:gd name="connsiteX1" fmla="*/ 2266950 w 3467100"/>
                <a:gd name="connsiteY1" fmla="*/ 1861230 h 3202894"/>
                <a:gd name="connsiteX2" fmla="*/ 819150 w 3467100"/>
                <a:gd name="connsiteY2" fmla="*/ 46037 h 3202894"/>
                <a:gd name="connsiteX3" fmla="*/ 209550 w 3467100"/>
                <a:gd name="connsiteY3" fmla="*/ 361723 h 3202894"/>
                <a:gd name="connsiteX4" fmla="*/ 190500 w 3467100"/>
                <a:gd name="connsiteY4" fmla="*/ 3202894 h 3202894"/>
                <a:gd name="connsiteX0" fmla="*/ 3467100 w 3467100"/>
                <a:gd name="connsiteY0" fmla="*/ 993094 h 3202894"/>
                <a:gd name="connsiteX1" fmla="*/ 2266950 w 3467100"/>
                <a:gd name="connsiteY1" fmla="*/ 1861230 h 3202894"/>
                <a:gd name="connsiteX2" fmla="*/ 819150 w 3467100"/>
                <a:gd name="connsiteY2" fmla="*/ 46037 h 3202894"/>
                <a:gd name="connsiteX3" fmla="*/ 209550 w 3467100"/>
                <a:gd name="connsiteY3" fmla="*/ 361723 h 3202894"/>
                <a:gd name="connsiteX4" fmla="*/ 190500 w 3467100"/>
                <a:gd name="connsiteY4" fmla="*/ 3202894 h 3202894"/>
                <a:gd name="connsiteX0" fmla="*/ 3314700 w 3314700"/>
                <a:gd name="connsiteY0" fmla="*/ 993094 h 3202894"/>
                <a:gd name="connsiteX1" fmla="*/ 2114550 w 3314700"/>
                <a:gd name="connsiteY1" fmla="*/ 1861230 h 3202894"/>
                <a:gd name="connsiteX2" fmla="*/ 666750 w 3314700"/>
                <a:gd name="connsiteY2" fmla="*/ 46037 h 3202894"/>
                <a:gd name="connsiteX3" fmla="*/ 209550 w 3314700"/>
                <a:gd name="connsiteY3" fmla="*/ 282802 h 3202894"/>
                <a:gd name="connsiteX4" fmla="*/ 38100 w 3314700"/>
                <a:gd name="connsiteY4" fmla="*/ 3202894 h 3202894"/>
                <a:gd name="connsiteX0" fmla="*/ 3314700 w 3314700"/>
                <a:gd name="connsiteY0" fmla="*/ 993094 h 2019073"/>
                <a:gd name="connsiteX1" fmla="*/ 2114550 w 3314700"/>
                <a:gd name="connsiteY1" fmla="*/ 1861230 h 2019073"/>
                <a:gd name="connsiteX2" fmla="*/ 666750 w 3314700"/>
                <a:gd name="connsiteY2" fmla="*/ 46037 h 2019073"/>
                <a:gd name="connsiteX3" fmla="*/ 209550 w 3314700"/>
                <a:gd name="connsiteY3" fmla="*/ 282802 h 2019073"/>
                <a:gd name="connsiteX4" fmla="*/ 133350 w 3314700"/>
                <a:gd name="connsiteY4" fmla="*/ 598487 h 2019073"/>
                <a:gd name="connsiteX0" fmla="*/ 3181350 w 3181350"/>
                <a:gd name="connsiteY0" fmla="*/ 1223283 h 2249262"/>
                <a:gd name="connsiteX1" fmla="*/ 1981200 w 3181350"/>
                <a:gd name="connsiteY1" fmla="*/ 2091419 h 2249262"/>
                <a:gd name="connsiteX2" fmla="*/ 533400 w 3181350"/>
                <a:gd name="connsiteY2" fmla="*/ 276226 h 2249262"/>
                <a:gd name="connsiteX3" fmla="*/ 381000 w 3181350"/>
                <a:gd name="connsiteY3" fmla="*/ 276226 h 2249262"/>
                <a:gd name="connsiteX4" fmla="*/ 0 w 3181350"/>
                <a:gd name="connsiteY4" fmla="*/ 828676 h 2249262"/>
                <a:gd name="connsiteX0" fmla="*/ 3181350 w 3181350"/>
                <a:gd name="connsiteY0" fmla="*/ 1223283 h 2209801"/>
                <a:gd name="connsiteX1" fmla="*/ 1981200 w 3181350"/>
                <a:gd name="connsiteY1" fmla="*/ 2091419 h 2209801"/>
                <a:gd name="connsiteX2" fmla="*/ 1600200 w 3181350"/>
                <a:gd name="connsiteY2" fmla="*/ 512991 h 2209801"/>
                <a:gd name="connsiteX3" fmla="*/ 381000 w 3181350"/>
                <a:gd name="connsiteY3" fmla="*/ 276226 h 2209801"/>
                <a:gd name="connsiteX4" fmla="*/ 0 w 3181350"/>
                <a:gd name="connsiteY4" fmla="*/ 828676 h 2209801"/>
                <a:gd name="connsiteX0" fmla="*/ 3181350 w 3181350"/>
                <a:gd name="connsiteY0" fmla="*/ 1223282 h 2209800"/>
                <a:gd name="connsiteX1" fmla="*/ 1981200 w 3181350"/>
                <a:gd name="connsiteY1" fmla="*/ 2091418 h 2209800"/>
                <a:gd name="connsiteX2" fmla="*/ 1600200 w 3181350"/>
                <a:gd name="connsiteY2" fmla="*/ 512990 h 2209800"/>
                <a:gd name="connsiteX3" fmla="*/ 381000 w 3181350"/>
                <a:gd name="connsiteY3" fmla="*/ 276226 h 2209800"/>
                <a:gd name="connsiteX4" fmla="*/ 0 w 3181350"/>
                <a:gd name="connsiteY4" fmla="*/ 828675 h 2209800"/>
                <a:gd name="connsiteX0" fmla="*/ 3181350 w 3181350"/>
                <a:gd name="connsiteY0" fmla="*/ 1223282 h 2209800"/>
                <a:gd name="connsiteX1" fmla="*/ 1981200 w 3181350"/>
                <a:gd name="connsiteY1" fmla="*/ 2091418 h 2209800"/>
                <a:gd name="connsiteX2" fmla="*/ 1600200 w 3181350"/>
                <a:gd name="connsiteY2" fmla="*/ 512990 h 2209800"/>
                <a:gd name="connsiteX3" fmla="*/ 381000 w 3181350"/>
                <a:gd name="connsiteY3" fmla="*/ 276226 h 2209800"/>
                <a:gd name="connsiteX4" fmla="*/ 0 w 3181350"/>
                <a:gd name="connsiteY4" fmla="*/ 828675 h 2209800"/>
                <a:gd name="connsiteX0" fmla="*/ 3181350 w 3181350"/>
                <a:gd name="connsiteY0" fmla="*/ 1012825 h 1999343"/>
                <a:gd name="connsiteX1" fmla="*/ 1981200 w 3181350"/>
                <a:gd name="connsiteY1" fmla="*/ 1880961 h 1999343"/>
                <a:gd name="connsiteX2" fmla="*/ 1600200 w 3181350"/>
                <a:gd name="connsiteY2" fmla="*/ 302533 h 1999343"/>
                <a:gd name="connsiteX3" fmla="*/ 381000 w 3181350"/>
                <a:gd name="connsiteY3" fmla="*/ 65769 h 1999343"/>
                <a:gd name="connsiteX4" fmla="*/ 0 w 3181350"/>
                <a:gd name="connsiteY4" fmla="*/ 618218 h 1999343"/>
                <a:gd name="connsiteX0" fmla="*/ 3181350 w 3181350"/>
                <a:gd name="connsiteY0" fmla="*/ 1091749 h 2078267"/>
                <a:gd name="connsiteX1" fmla="*/ 1981200 w 3181350"/>
                <a:gd name="connsiteY1" fmla="*/ 1959885 h 2078267"/>
                <a:gd name="connsiteX2" fmla="*/ 1600200 w 3181350"/>
                <a:gd name="connsiteY2" fmla="*/ 381457 h 2078267"/>
                <a:gd name="connsiteX3" fmla="*/ 457200 w 3181350"/>
                <a:gd name="connsiteY3" fmla="*/ 65770 h 2078267"/>
                <a:gd name="connsiteX4" fmla="*/ 0 w 3181350"/>
                <a:gd name="connsiteY4" fmla="*/ 697142 h 2078267"/>
                <a:gd name="connsiteX0" fmla="*/ 3181350 w 3181350"/>
                <a:gd name="connsiteY0" fmla="*/ 1012827 h 1999345"/>
                <a:gd name="connsiteX1" fmla="*/ 1981200 w 3181350"/>
                <a:gd name="connsiteY1" fmla="*/ 1880963 h 1999345"/>
                <a:gd name="connsiteX2" fmla="*/ 1600200 w 3181350"/>
                <a:gd name="connsiteY2" fmla="*/ 302535 h 1999345"/>
                <a:gd name="connsiteX3" fmla="*/ 457200 w 3181350"/>
                <a:gd name="connsiteY3" fmla="*/ 65769 h 1999345"/>
                <a:gd name="connsiteX4" fmla="*/ 0 w 3181350"/>
                <a:gd name="connsiteY4" fmla="*/ 618220 h 1999345"/>
                <a:gd name="connsiteX0" fmla="*/ 3181350 w 3181350"/>
                <a:gd name="connsiteY0" fmla="*/ 1012827 h 1999345"/>
                <a:gd name="connsiteX1" fmla="*/ 1981200 w 3181350"/>
                <a:gd name="connsiteY1" fmla="*/ 1880963 h 1999345"/>
                <a:gd name="connsiteX2" fmla="*/ 1828800 w 3181350"/>
                <a:gd name="connsiteY2" fmla="*/ 1723120 h 1999345"/>
                <a:gd name="connsiteX3" fmla="*/ 457200 w 3181350"/>
                <a:gd name="connsiteY3" fmla="*/ 65769 h 1999345"/>
                <a:gd name="connsiteX4" fmla="*/ 0 w 3181350"/>
                <a:gd name="connsiteY4" fmla="*/ 618220 h 1999345"/>
                <a:gd name="connsiteX0" fmla="*/ 3181350 w 3181350"/>
                <a:gd name="connsiteY0" fmla="*/ 1012827 h 1841502"/>
                <a:gd name="connsiteX1" fmla="*/ 2438400 w 3181350"/>
                <a:gd name="connsiteY1" fmla="*/ 1723120 h 1841502"/>
                <a:gd name="connsiteX2" fmla="*/ 1828800 w 3181350"/>
                <a:gd name="connsiteY2" fmla="*/ 1723120 h 1841502"/>
                <a:gd name="connsiteX3" fmla="*/ 457200 w 3181350"/>
                <a:gd name="connsiteY3" fmla="*/ 65769 h 1841502"/>
                <a:gd name="connsiteX4" fmla="*/ 0 w 3181350"/>
                <a:gd name="connsiteY4" fmla="*/ 618220 h 1841502"/>
                <a:gd name="connsiteX0" fmla="*/ 3181350 w 3181350"/>
                <a:gd name="connsiteY0" fmla="*/ 1012827 h 1841502"/>
                <a:gd name="connsiteX1" fmla="*/ 2438400 w 3181350"/>
                <a:gd name="connsiteY1" fmla="*/ 1723120 h 1841502"/>
                <a:gd name="connsiteX2" fmla="*/ 1828800 w 3181350"/>
                <a:gd name="connsiteY2" fmla="*/ 1723120 h 1841502"/>
                <a:gd name="connsiteX3" fmla="*/ 457200 w 3181350"/>
                <a:gd name="connsiteY3" fmla="*/ 65769 h 1841502"/>
                <a:gd name="connsiteX4" fmla="*/ 0 w 3181350"/>
                <a:gd name="connsiteY4" fmla="*/ 618220 h 1841502"/>
                <a:gd name="connsiteX0" fmla="*/ 3181350 w 3181350"/>
                <a:gd name="connsiteY0" fmla="*/ 1012827 h 1841502"/>
                <a:gd name="connsiteX1" fmla="*/ 2438400 w 3181350"/>
                <a:gd name="connsiteY1" fmla="*/ 1723120 h 1841502"/>
                <a:gd name="connsiteX2" fmla="*/ 1828800 w 3181350"/>
                <a:gd name="connsiteY2" fmla="*/ 1723120 h 1841502"/>
                <a:gd name="connsiteX3" fmla="*/ 457200 w 3181350"/>
                <a:gd name="connsiteY3" fmla="*/ 65769 h 1841502"/>
                <a:gd name="connsiteX4" fmla="*/ 0 w 3181350"/>
                <a:gd name="connsiteY4" fmla="*/ 618220 h 1841502"/>
                <a:gd name="connsiteX0" fmla="*/ 3181350 w 3181350"/>
                <a:gd name="connsiteY0" fmla="*/ 1012827 h 1907270"/>
                <a:gd name="connsiteX1" fmla="*/ 2438400 w 3181350"/>
                <a:gd name="connsiteY1" fmla="*/ 1723120 h 1907270"/>
                <a:gd name="connsiteX2" fmla="*/ 1905000 w 3181350"/>
                <a:gd name="connsiteY2" fmla="*/ 1802041 h 1907270"/>
                <a:gd name="connsiteX3" fmla="*/ 457200 w 3181350"/>
                <a:gd name="connsiteY3" fmla="*/ 65769 h 1907270"/>
                <a:gd name="connsiteX4" fmla="*/ 0 w 3181350"/>
                <a:gd name="connsiteY4" fmla="*/ 618220 h 1907270"/>
                <a:gd name="connsiteX0" fmla="*/ 3213100 w 3213100"/>
                <a:gd name="connsiteY0" fmla="*/ 1012827 h 1907270"/>
                <a:gd name="connsiteX1" fmla="*/ 2470150 w 3213100"/>
                <a:gd name="connsiteY1" fmla="*/ 1723120 h 1907270"/>
                <a:gd name="connsiteX2" fmla="*/ 1936750 w 3213100"/>
                <a:gd name="connsiteY2" fmla="*/ 1802041 h 1907270"/>
                <a:gd name="connsiteX3" fmla="*/ 488950 w 3213100"/>
                <a:gd name="connsiteY3" fmla="*/ 65769 h 1907270"/>
                <a:gd name="connsiteX4" fmla="*/ 31750 w 3213100"/>
                <a:gd name="connsiteY4" fmla="*/ 618220 h 1907270"/>
                <a:gd name="connsiteX0" fmla="*/ 3213100 w 3213100"/>
                <a:gd name="connsiteY0" fmla="*/ 947058 h 1841501"/>
                <a:gd name="connsiteX1" fmla="*/ 2470150 w 3213100"/>
                <a:gd name="connsiteY1" fmla="*/ 1657351 h 1841501"/>
                <a:gd name="connsiteX2" fmla="*/ 1936750 w 3213100"/>
                <a:gd name="connsiteY2" fmla="*/ 1736272 h 1841501"/>
                <a:gd name="connsiteX3" fmla="*/ 488950 w 3213100"/>
                <a:gd name="connsiteY3" fmla="*/ 0 h 1841501"/>
                <a:gd name="connsiteX4" fmla="*/ 31750 w 3213100"/>
                <a:gd name="connsiteY4" fmla="*/ 552451 h 1841501"/>
                <a:gd name="connsiteX0" fmla="*/ 3213100 w 3213100"/>
                <a:gd name="connsiteY0" fmla="*/ 947058 h 1841501"/>
                <a:gd name="connsiteX1" fmla="*/ 2698750 w 3213100"/>
                <a:gd name="connsiteY1" fmla="*/ 1578428 h 1841501"/>
                <a:gd name="connsiteX2" fmla="*/ 1936750 w 3213100"/>
                <a:gd name="connsiteY2" fmla="*/ 1736272 h 1841501"/>
                <a:gd name="connsiteX3" fmla="*/ 488950 w 3213100"/>
                <a:gd name="connsiteY3" fmla="*/ 0 h 1841501"/>
                <a:gd name="connsiteX4" fmla="*/ 31750 w 3213100"/>
                <a:gd name="connsiteY4" fmla="*/ 552451 h 1841501"/>
                <a:gd name="connsiteX0" fmla="*/ 3181350 w 3181350"/>
                <a:gd name="connsiteY0" fmla="*/ 710295 h 1604738"/>
                <a:gd name="connsiteX1" fmla="*/ 2667000 w 3181350"/>
                <a:gd name="connsiteY1" fmla="*/ 1341665 h 1604738"/>
                <a:gd name="connsiteX2" fmla="*/ 1905000 w 3181350"/>
                <a:gd name="connsiteY2" fmla="*/ 1499509 h 1604738"/>
                <a:gd name="connsiteX3" fmla="*/ 609600 w 3181350"/>
                <a:gd name="connsiteY3" fmla="*/ 0 h 1604738"/>
                <a:gd name="connsiteX4" fmla="*/ 0 w 3181350"/>
                <a:gd name="connsiteY4" fmla="*/ 315688 h 1604738"/>
                <a:gd name="connsiteX0" fmla="*/ 3060700 w 3060700"/>
                <a:gd name="connsiteY0" fmla="*/ 710295 h 1604738"/>
                <a:gd name="connsiteX1" fmla="*/ 2546350 w 3060700"/>
                <a:gd name="connsiteY1" fmla="*/ 1341665 h 1604738"/>
                <a:gd name="connsiteX2" fmla="*/ 1784350 w 3060700"/>
                <a:gd name="connsiteY2" fmla="*/ 1499509 h 1604738"/>
                <a:gd name="connsiteX3" fmla="*/ 488950 w 3060700"/>
                <a:gd name="connsiteY3" fmla="*/ 0 h 1604738"/>
                <a:gd name="connsiteX4" fmla="*/ 260350 w 3060700"/>
                <a:gd name="connsiteY4" fmla="*/ 315686 h 1604738"/>
                <a:gd name="connsiteX0" fmla="*/ 2800350 w 2800350"/>
                <a:gd name="connsiteY0" fmla="*/ 710830 h 1605273"/>
                <a:gd name="connsiteX1" fmla="*/ 2286000 w 2800350"/>
                <a:gd name="connsiteY1" fmla="*/ 1342200 h 1605273"/>
                <a:gd name="connsiteX2" fmla="*/ 1524000 w 2800350"/>
                <a:gd name="connsiteY2" fmla="*/ 1500044 h 1605273"/>
                <a:gd name="connsiteX3" fmla="*/ 228600 w 2800350"/>
                <a:gd name="connsiteY3" fmla="*/ 535 h 1605273"/>
                <a:gd name="connsiteX4" fmla="*/ 0 w 2800350"/>
                <a:gd name="connsiteY4" fmla="*/ 316221 h 1605273"/>
                <a:gd name="connsiteX0" fmla="*/ 2876550 w 2876550"/>
                <a:gd name="connsiteY0" fmla="*/ 710830 h 1605273"/>
                <a:gd name="connsiteX1" fmla="*/ 2362200 w 2876550"/>
                <a:gd name="connsiteY1" fmla="*/ 1342200 h 1605273"/>
                <a:gd name="connsiteX2" fmla="*/ 1600200 w 2876550"/>
                <a:gd name="connsiteY2" fmla="*/ 1500044 h 1605273"/>
                <a:gd name="connsiteX3" fmla="*/ 304800 w 2876550"/>
                <a:gd name="connsiteY3" fmla="*/ 535 h 1605273"/>
                <a:gd name="connsiteX4" fmla="*/ 0 w 2876550"/>
                <a:gd name="connsiteY4" fmla="*/ 316221 h 1605273"/>
                <a:gd name="connsiteX0" fmla="*/ 2876550 w 2876550"/>
                <a:gd name="connsiteY0" fmla="*/ 631907 h 1526350"/>
                <a:gd name="connsiteX1" fmla="*/ 2362200 w 2876550"/>
                <a:gd name="connsiteY1" fmla="*/ 1263277 h 1526350"/>
                <a:gd name="connsiteX2" fmla="*/ 1600200 w 2876550"/>
                <a:gd name="connsiteY2" fmla="*/ 1421121 h 1526350"/>
                <a:gd name="connsiteX3" fmla="*/ 304800 w 2876550"/>
                <a:gd name="connsiteY3" fmla="*/ 534 h 1526350"/>
                <a:gd name="connsiteX4" fmla="*/ 0 w 2876550"/>
                <a:gd name="connsiteY4" fmla="*/ 237298 h 152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6550" h="1526350">
                  <a:moveTo>
                    <a:pt x="2876550" y="631907"/>
                  </a:moveTo>
                  <a:cubicBezTo>
                    <a:pt x="2627734" y="1014462"/>
                    <a:pt x="2574925" y="1131741"/>
                    <a:pt x="2362200" y="1263277"/>
                  </a:cubicBezTo>
                  <a:cubicBezTo>
                    <a:pt x="2149475" y="1394813"/>
                    <a:pt x="1854200" y="1526350"/>
                    <a:pt x="1600200" y="1421121"/>
                  </a:cubicBezTo>
                  <a:cubicBezTo>
                    <a:pt x="1225550" y="1309316"/>
                    <a:pt x="876300" y="13686"/>
                    <a:pt x="304800" y="534"/>
                  </a:cubicBezTo>
                  <a:cubicBezTo>
                    <a:pt x="105099" y="-1"/>
                    <a:pt x="0" y="34098"/>
                    <a:pt x="0" y="237298"/>
                  </a:cubicBezTo>
                </a:path>
              </a:pathLst>
            </a:custGeom>
            <a:noFill/>
            <a:ln w="38100" cap="flat" cmpd="sng" algn="ctr">
              <a:solidFill>
                <a:srgbClr val="66FF33"/>
              </a:solidFill>
              <a:prstDash val="solid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1062"/>
            <p:cNvSpPr txBox="1"/>
            <p:nvPr/>
          </p:nvSpPr>
          <p:spPr>
            <a:xfrm>
              <a:off x="1981200" y="1143000"/>
              <a:ext cx="1905000" cy="4197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b="1" dirty="0" smtClean="0">
                  <a:solidFill>
                    <a:srgbClr val="FF0000"/>
                  </a:solidFill>
                  <a:latin typeface="Arial Narrow" pitchFamily="34" charset="0"/>
                </a:rPr>
                <a:t>Playback control signals:</a:t>
              </a:r>
            </a:p>
            <a:p>
              <a:r>
                <a:rPr lang="en-US" sz="1600" dirty="0" smtClean="0">
                  <a:solidFill>
                    <a:srgbClr val="FF0000"/>
                  </a:solidFill>
                  <a:latin typeface="Arial Narrow" pitchFamily="34" charset="0"/>
                </a:rPr>
                <a:t>Start, Stop, Pause, FF/REW, …</a:t>
              </a:r>
              <a:endParaRPr lang="en-US" sz="1600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49" name="TextBox 1100"/>
            <p:cNvSpPr txBox="1"/>
            <p:nvPr/>
          </p:nvSpPr>
          <p:spPr>
            <a:xfrm>
              <a:off x="5867400" y="2819400"/>
              <a:ext cx="2457214" cy="4444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00B050"/>
                  </a:solidFill>
                  <a:latin typeface="Arial Narrow" pitchFamily="34" charset="0"/>
                </a:rPr>
                <a:t>Synchronized Content  Delivery </a:t>
              </a:r>
            </a:p>
            <a:p>
              <a:pPr algn="ctr"/>
              <a:r>
                <a:rPr lang="en-US" sz="1800" b="1" dirty="0" smtClean="0">
                  <a:solidFill>
                    <a:srgbClr val="00B050"/>
                  </a:solidFill>
                  <a:latin typeface="Arial Narrow" pitchFamily="34" charset="0"/>
                </a:rPr>
                <a:t>to selected clients</a:t>
              </a:r>
              <a:endParaRPr lang="en-US" sz="1600" dirty="0">
                <a:solidFill>
                  <a:srgbClr val="00B050"/>
                </a:solidFill>
                <a:latin typeface="Arial Narrow" pitchFamily="34" charset="0"/>
              </a:endParaRPr>
            </a:p>
          </p:txBody>
        </p:sp>
        <p:grpSp>
          <p:nvGrpSpPr>
            <p:cNvPr id="50" name="Group 1905"/>
            <p:cNvGrpSpPr/>
            <p:nvPr/>
          </p:nvGrpSpPr>
          <p:grpSpPr>
            <a:xfrm>
              <a:off x="1431235" y="5181600"/>
              <a:ext cx="838200" cy="825452"/>
              <a:chOff x="1752600" y="5029200"/>
              <a:chExt cx="838200" cy="825452"/>
            </a:xfrm>
          </p:grpSpPr>
          <p:sp>
            <p:nvSpPr>
              <p:cNvPr id="64" name="Freeform 104"/>
              <p:cNvSpPr>
                <a:spLocks/>
              </p:cNvSpPr>
              <p:nvPr/>
            </p:nvSpPr>
            <p:spPr bwMode="auto">
              <a:xfrm>
                <a:off x="1905000" y="5029200"/>
                <a:ext cx="500954" cy="631826"/>
              </a:xfrm>
              <a:custGeom>
                <a:avLst/>
                <a:gdLst/>
                <a:ahLst/>
                <a:cxnLst>
                  <a:cxn ang="0">
                    <a:pos x="58" y="721"/>
                  </a:cxn>
                  <a:cxn ang="0">
                    <a:pos x="8" y="671"/>
                  </a:cxn>
                  <a:cxn ang="0">
                    <a:pos x="0" y="479"/>
                  </a:cxn>
                  <a:cxn ang="0">
                    <a:pos x="16" y="427"/>
                  </a:cxn>
                  <a:cxn ang="0">
                    <a:pos x="76" y="387"/>
                  </a:cxn>
                  <a:cxn ang="0">
                    <a:pos x="152" y="385"/>
                  </a:cxn>
                  <a:cxn ang="0">
                    <a:pos x="176" y="379"/>
                  </a:cxn>
                  <a:cxn ang="0">
                    <a:pos x="184" y="361"/>
                  </a:cxn>
                  <a:cxn ang="0">
                    <a:pos x="170" y="306"/>
                  </a:cxn>
                  <a:cxn ang="0">
                    <a:pos x="142" y="270"/>
                  </a:cxn>
                  <a:cxn ang="0">
                    <a:pos x="118" y="212"/>
                  </a:cxn>
                  <a:cxn ang="0">
                    <a:pos x="114" y="176"/>
                  </a:cxn>
                  <a:cxn ang="0">
                    <a:pos x="128" y="106"/>
                  </a:cxn>
                  <a:cxn ang="0">
                    <a:pos x="166" y="50"/>
                  </a:cxn>
                  <a:cxn ang="0">
                    <a:pos x="222" y="14"/>
                  </a:cxn>
                  <a:cxn ang="0">
                    <a:pos x="290" y="0"/>
                  </a:cxn>
                  <a:cxn ang="0">
                    <a:pos x="326" y="2"/>
                  </a:cxn>
                  <a:cxn ang="0">
                    <a:pos x="390" y="30"/>
                  </a:cxn>
                  <a:cxn ang="0">
                    <a:pos x="436" y="76"/>
                  </a:cxn>
                  <a:cxn ang="0">
                    <a:pos x="464" y="140"/>
                  </a:cxn>
                  <a:cxn ang="0">
                    <a:pos x="468" y="176"/>
                  </a:cxn>
                  <a:cxn ang="0">
                    <a:pos x="450" y="252"/>
                  </a:cxn>
                  <a:cxn ang="0">
                    <a:pos x="402" y="312"/>
                  </a:cxn>
                  <a:cxn ang="0">
                    <a:pos x="390" y="318"/>
                  </a:cxn>
                  <a:cxn ang="0">
                    <a:pos x="356" y="308"/>
                  </a:cxn>
                  <a:cxn ang="0">
                    <a:pos x="350" y="296"/>
                  </a:cxn>
                  <a:cxn ang="0">
                    <a:pos x="362" y="264"/>
                  </a:cxn>
                  <a:cxn ang="0">
                    <a:pos x="378" y="246"/>
                  </a:cxn>
                  <a:cxn ang="0">
                    <a:pos x="400" y="202"/>
                  </a:cxn>
                  <a:cxn ang="0">
                    <a:pos x="404" y="176"/>
                  </a:cxn>
                  <a:cxn ang="0">
                    <a:pos x="370" y="96"/>
                  </a:cxn>
                  <a:cxn ang="0">
                    <a:pos x="290" y="64"/>
                  </a:cxn>
                  <a:cxn ang="0">
                    <a:pos x="248" y="72"/>
                  </a:cxn>
                  <a:cxn ang="0">
                    <a:pos x="188" y="132"/>
                  </a:cxn>
                  <a:cxn ang="0">
                    <a:pos x="178" y="176"/>
                  </a:cxn>
                  <a:cxn ang="0">
                    <a:pos x="202" y="248"/>
                  </a:cxn>
                  <a:cxn ang="0">
                    <a:pos x="222" y="266"/>
                  </a:cxn>
                  <a:cxn ang="0">
                    <a:pos x="248" y="282"/>
                  </a:cxn>
                  <a:cxn ang="0">
                    <a:pos x="240" y="399"/>
                  </a:cxn>
                  <a:cxn ang="0">
                    <a:pos x="218" y="427"/>
                  </a:cxn>
                  <a:cxn ang="0">
                    <a:pos x="152" y="449"/>
                  </a:cxn>
                  <a:cxn ang="0">
                    <a:pos x="88" y="449"/>
                  </a:cxn>
                  <a:cxn ang="0">
                    <a:pos x="64" y="473"/>
                  </a:cxn>
                  <a:cxn ang="0">
                    <a:pos x="64" y="635"/>
                  </a:cxn>
                  <a:cxn ang="0">
                    <a:pos x="82" y="663"/>
                  </a:cxn>
                  <a:cxn ang="0">
                    <a:pos x="484" y="665"/>
                  </a:cxn>
                  <a:cxn ang="0">
                    <a:pos x="506" y="655"/>
                  </a:cxn>
                  <a:cxn ang="0">
                    <a:pos x="514" y="635"/>
                  </a:cxn>
                  <a:cxn ang="0">
                    <a:pos x="508" y="471"/>
                  </a:cxn>
                  <a:cxn ang="0">
                    <a:pos x="492" y="451"/>
                  </a:cxn>
                  <a:cxn ang="0">
                    <a:pos x="486" y="449"/>
                  </a:cxn>
                  <a:cxn ang="0">
                    <a:pos x="426" y="449"/>
                  </a:cxn>
                  <a:cxn ang="0">
                    <a:pos x="396" y="429"/>
                  </a:cxn>
                  <a:cxn ang="0">
                    <a:pos x="394" y="417"/>
                  </a:cxn>
                  <a:cxn ang="0">
                    <a:pos x="414" y="387"/>
                  </a:cxn>
                  <a:cxn ang="0">
                    <a:pos x="426" y="385"/>
                  </a:cxn>
                  <a:cxn ang="0">
                    <a:pos x="498" y="385"/>
                  </a:cxn>
                  <a:cxn ang="0">
                    <a:pos x="528" y="397"/>
                  </a:cxn>
                  <a:cxn ang="0">
                    <a:pos x="556" y="427"/>
                  </a:cxn>
                  <a:cxn ang="0">
                    <a:pos x="578" y="479"/>
                  </a:cxn>
                  <a:cxn ang="0">
                    <a:pos x="578" y="635"/>
                  </a:cxn>
                  <a:cxn ang="0">
                    <a:pos x="552" y="701"/>
                  </a:cxn>
                  <a:cxn ang="0">
                    <a:pos x="484" y="729"/>
                  </a:cxn>
                </a:cxnLst>
                <a:rect l="0" t="0" r="r" b="b"/>
                <a:pathLst>
                  <a:path w="578" h="729">
                    <a:moveTo>
                      <a:pt x="94" y="729"/>
                    </a:moveTo>
                    <a:lnTo>
                      <a:pt x="94" y="729"/>
                    </a:lnTo>
                    <a:lnTo>
                      <a:pt x="76" y="727"/>
                    </a:lnTo>
                    <a:lnTo>
                      <a:pt x="58" y="721"/>
                    </a:lnTo>
                    <a:lnTo>
                      <a:pt x="42" y="713"/>
                    </a:lnTo>
                    <a:lnTo>
                      <a:pt x="28" y="701"/>
                    </a:lnTo>
                    <a:lnTo>
                      <a:pt x="16" y="687"/>
                    </a:lnTo>
                    <a:lnTo>
                      <a:pt x="8" y="671"/>
                    </a:lnTo>
                    <a:lnTo>
                      <a:pt x="2" y="653"/>
                    </a:lnTo>
                    <a:lnTo>
                      <a:pt x="0" y="635"/>
                    </a:lnTo>
                    <a:lnTo>
                      <a:pt x="0" y="635"/>
                    </a:lnTo>
                    <a:lnTo>
                      <a:pt x="0" y="479"/>
                    </a:lnTo>
                    <a:lnTo>
                      <a:pt x="0" y="479"/>
                    </a:lnTo>
                    <a:lnTo>
                      <a:pt x="2" y="461"/>
                    </a:lnTo>
                    <a:lnTo>
                      <a:pt x="8" y="443"/>
                    </a:lnTo>
                    <a:lnTo>
                      <a:pt x="16" y="427"/>
                    </a:lnTo>
                    <a:lnTo>
                      <a:pt x="28" y="413"/>
                    </a:lnTo>
                    <a:lnTo>
                      <a:pt x="42" y="401"/>
                    </a:lnTo>
                    <a:lnTo>
                      <a:pt x="58" y="393"/>
                    </a:lnTo>
                    <a:lnTo>
                      <a:pt x="76" y="387"/>
                    </a:lnTo>
                    <a:lnTo>
                      <a:pt x="94" y="385"/>
                    </a:lnTo>
                    <a:lnTo>
                      <a:pt x="94" y="385"/>
                    </a:lnTo>
                    <a:lnTo>
                      <a:pt x="152" y="385"/>
                    </a:lnTo>
                    <a:lnTo>
                      <a:pt x="152" y="385"/>
                    </a:lnTo>
                    <a:lnTo>
                      <a:pt x="162" y="385"/>
                    </a:lnTo>
                    <a:lnTo>
                      <a:pt x="168" y="383"/>
                    </a:lnTo>
                    <a:lnTo>
                      <a:pt x="176" y="379"/>
                    </a:lnTo>
                    <a:lnTo>
                      <a:pt x="176" y="379"/>
                    </a:lnTo>
                    <a:lnTo>
                      <a:pt x="176" y="379"/>
                    </a:lnTo>
                    <a:lnTo>
                      <a:pt x="182" y="373"/>
                    </a:lnTo>
                    <a:lnTo>
                      <a:pt x="184" y="367"/>
                    </a:lnTo>
                    <a:lnTo>
                      <a:pt x="184" y="361"/>
                    </a:lnTo>
                    <a:lnTo>
                      <a:pt x="184" y="361"/>
                    </a:lnTo>
                    <a:lnTo>
                      <a:pt x="184" y="318"/>
                    </a:lnTo>
                    <a:lnTo>
                      <a:pt x="184" y="318"/>
                    </a:lnTo>
                    <a:lnTo>
                      <a:pt x="170" y="306"/>
                    </a:lnTo>
                    <a:lnTo>
                      <a:pt x="156" y="292"/>
                    </a:lnTo>
                    <a:lnTo>
                      <a:pt x="156" y="292"/>
                    </a:lnTo>
                    <a:lnTo>
                      <a:pt x="156" y="292"/>
                    </a:lnTo>
                    <a:lnTo>
                      <a:pt x="142" y="270"/>
                    </a:lnTo>
                    <a:lnTo>
                      <a:pt x="134" y="258"/>
                    </a:lnTo>
                    <a:lnTo>
                      <a:pt x="128" y="244"/>
                    </a:lnTo>
                    <a:lnTo>
                      <a:pt x="122" y="228"/>
                    </a:lnTo>
                    <a:lnTo>
                      <a:pt x="118" y="212"/>
                    </a:lnTo>
                    <a:lnTo>
                      <a:pt x="116" y="194"/>
                    </a:lnTo>
                    <a:lnTo>
                      <a:pt x="114" y="176"/>
                    </a:lnTo>
                    <a:lnTo>
                      <a:pt x="114" y="176"/>
                    </a:lnTo>
                    <a:lnTo>
                      <a:pt x="114" y="176"/>
                    </a:lnTo>
                    <a:lnTo>
                      <a:pt x="116" y="158"/>
                    </a:lnTo>
                    <a:lnTo>
                      <a:pt x="118" y="140"/>
                    </a:lnTo>
                    <a:lnTo>
                      <a:pt x="122" y="124"/>
                    </a:lnTo>
                    <a:lnTo>
                      <a:pt x="128" y="106"/>
                    </a:lnTo>
                    <a:lnTo>
                      <a:pt x="136" y="92"/>
                    </a:lnTo>
                    <a:lnTo>
                      <a:pt x="144" y="76"/>
                    </a:lnTo>
                    <a:lnTo>
                      <a:pt x="154" y="64"/>
                    </a:lnTo>
                    <a:lnTo>
                      <a:pt x="166" y="50"/>
                    </a:lnTo>
                    <a:lnTo>
                      <a:pt x="178" y="40"/>
                    </a:lnTo>
                    <a:lnTo>
                      <a:pt x="192" y="30"/>
                    </a:lnTo>
                    <a:lnTo>
                      <a:pt x="206" y="20"/>
                    </a:lnTo>
                    <a:lnTo>
                      <a:pt x="222" y="14"/>
                    </a:lnTo>
                    <a:lnTo>
                      <a:pt x="238" y="8"/>
                    </a:lnTo>
                    <a:lnTo>
                      <a:pt x="256" y="2"/>
                    </a:lnTo>
                    <a:lnTo>
                      <a:pt x="272" y="0"/>
                    </a:lnTo>
                    <a:lnTo>
                      <a:pt x="290" y="0"/>
                    </a:lnTo>
                    <a:lnTo>
                      <a:pt x="290" y="0"/>
                    </a:lnTo>
                    <a:lnTo>
                      <a:pt x="290" y="0"/>
                    </a:lnTo>
                    <a:lnTo>
                      <a:pt x="308" y="0"/>
                    </a:lnTo>
                    <a:lnTo>
                      <a:pt x="326" y="2"/>
                    </a:lnTo>
                    <a:lnTo>
                      <a:pt x="344" y="8"/>
                    </a:lnTo>
                    <a:lnTo>
                      <a:pt x="360" y="14"/>
                    </a:lnTo>
                    <a:lnTo>
                      <a:pt x="374" y="20"/>
                    </a:lnTo>
                    <a:lnTo>
                      <a:pt x="390" y="30"/>
                    </a:lnTo>
                    <a:lnTo>
                      <a:pt x="402" y="40"/>
                    </a:lnTo>
                    <a:lnTo>
                      <a:pt x="416" y="50"/>
                    </a:lnTo>
                    <a:lnTo>
                      <a:pt x="426" y="64"/>
                    </a:lnTo>
                    <a:lnTo>
                      <a:pt x="436" y="76"/>
                    </a:lnTo>
                    <a:lnTo>
                      <a:pt x="446" y="92"/>
                    </a:lnTo>
                    <a:lnTo>
                      <a:pt x="454" y="106"/>
                    </a:lnTo>
                    <a:lnTo>
                      <a:pt x="460" y="124"/>
                    </a:lnTo>
                    <a:lnTo>
                      <a:pt x="464" y="140"/>
                    </a:lnTo>
                    <a:lnTo>
                      <a:pt x="466" y="158"/>
                    </a:lnTo>
                    <a:lnTo>
                      <a:pt x="468" y="176"/>
                    </a:lnTo>
                    <a:lnTo>
                      <a:pt x="468" y="176"/>
                    </a:lnTo>
                    <a:lnTo>
                      <a:pt x="468" y="176"/>
                    </a:lnTo>
                    <a:lnTo>
                      <a:pt x="466" y="196"/>
                    </a:lnTo>
                    <a:lnTo>
                      <a:pt x="462" y="216"/>
                    </a:lnTo>
                    <a:lnTo>
                      <a:pt x="456" y="234"/>
                    </a:lnTo>
                    <a:lnTo>
                      <a:pt x="450" y="252"/>
                    </a:lnTo>
                    <a:lnTo>
                      <a:pt x="440" y="270"/>
                    </a:lnTo>
                    <a:lnTo>
                      <a:pt x="428" y="286"/>
                    </a:lnTo>
                    <a:lnTo>
                      <a:pt x="416" y="300"/>
                    </a:lnTo>
                    <a:lnTo>
                      <a:pt x="402" y="312"/>
                    </a:lnTo>
                    <a:lnTo>
                      <a:pt x="402" y="312"/>
                    </a:lnTo>
                    <a:lnTo>
                      <a:pt x="402" y="312"/>
                    </a:lnTo>
                    <a:lnTo>
                      <a:pt x="396" y="316"/>
                    </a:lnTo>
                    <a:lnTo>
                      <a:pt x="390" y="318"/>
                    </a:lnTo>
                    <a:lnTo>
                      <a:pt x="378" y="320"/>
                    </a:lnTo>
                    <a:lnTo>
                      <a:pt x="366" y="316"/>
                    </a:lnTo>
                    <a:lnTo>
                      <a:pt x="360" y="312"/>
                    </a:lnTo>
                    <a:lnTo>
                      <a:pt x="356" y="308"/>
                    </a:lnTo>
                    <a:lnTo>
                      <a:pt x="356" y="308"/>
                    </a:lnTo>
                    <a:lnTo>
                      <a:pt x="356" y="308"/>
                    </a:lnTo>
                    <a:lnTo>
                      <a:pt x="352" y="302"/>
                    </a:lnTo>
                    <a:lnTo>
                      <a:pt x="350" y="296"/>
                    </a:lnTo>
                    <a:lnTo>
                      <a:pt x="350" y="284"/>
                    </a:lnTo>
                    <a:lnTo>
                      <a:pt x="354" y="272"/>
                    </a:lnTo>
                    <a:lnTo>
                      <a:pt x="356" y="268"/>
                    </a:lnTo>
                    <a:lnTo>
                      <a:pt x="362" y="264"/>
                    </a:lnTo>
                    <a:lnTo>
                      <a:pt x="362" y="264"/>
                    </a:lnTo>
                    <a:lnTo>
                      <a:pt x="362" y="264"/>
                    </a:lnTo>
                    <a:lnTo>
                      <a:pt x="370" y="254"/>
                    </a:lnTo>
                    <a:lnTo>
                      <a:pt x="378" y="246"/>
                    </a:lnTo>
                    <a:lnTo>
                      <a:pt x="386" y="236"/>
                    </a:lnTo>
                    <a:lnTo>
                      <a:pt x="392" y="224"/>
                    </a:lnTo>
                    <a:lnTo>
                      <a:pt x="396" y="214"/>
                    </a:lnTo>
                    <a:lnTo>
                      <a:pt x="400" y="202"/>
                    </a:lnTo>
                    <a:lnTo>
                      <a:pt x="402" y="188"/>
                    </a:lnTo>
                    <a:lnTo>
                      <a:pt x="404" y="176"/>
                    </a:lnTo>
                    <a:lnTo>
                      <a:pt x="404" y="176"/>
                    </a:lnTo>
                    <a:lnTo>
                      <a:pt x="404" y="176"/>
                    </a:lnTo>
                    <a:lnTo>
                      <a:pt x="400" y="152"/>
                    </a:lnTo>
                    <a:lnTo>
                      <a:pt x="394" y="132"/>
                    </a:lnTo>
                    <a:lnTo>
                      <a:pt x="384" y="112"/>
                    </a:lnTo>
                    <a:lnTo>
                      <a:pt x="370" y="96"/>
                    </a:lnTo>
                    <a:lnTo>
                      <a:pt x="354" y="82"/>
                    </a:lnTo>
                    <a:lnTo>
                      <a:pt x="334" y="72"/>
                    </a:lnTo>
                    <a:lnTo>
                      <a:pt x="314" y="66"/>
                    </a:lnTo>
                    <a:lnTo>
                      <a:pt x="290" y="64"/>
                    </a:lnTo>
                    <a:lnTo>
                      <a:pt x="290" y="64"/>
                    </a:lnTo>
                    <a:lnTo>
                      <a:pt x="290" y="64"/>
                    </a:lnTo>
                    <a:lnTo>
                      <a:pt x="268" y="66"/>
                    </a:lnTo>
                    <a:lnTo>
                      <a:pt x="248" y="72"/>
                    </a:lnTo>
                    <a:lnTo>
                      <a:pt x="228" y="82"/>
                    </a:lnTo>
                    <a:lnTo>
                      <a:pt x="212" y="96"/>
                    </a:lnTo>
                    <a:lnTo>
                      <a:pt x="198" y="112"/>
                    </a:lnTo>
                    <a:lnTo>
                      <a:pt x="188" y="132"/>
                    </a:lnTo>
                    <a:lnTo>
                      <a:pt x="180" y="152"/>
                    </a:lnTo>
                    <a:lnTo>
                      <a:pt x="178" y="176"/>
                    </a:lnTo>
                    <a:lnTo>
                      <a:pt x="178" y="176"/>
                    </a:lnTo>
                    <a:lnTo>
                      <a:pt x="178" y="176"/>
                    </a:lnTo>
                    <a:lnTo>
                      <a:pt x="180" y="198"/>
                    </a:lnTo>
                    <a:lnTo>
                      <a:pt x="186" y="218"/>
                    </a:lnTo>
                    <a:lnTo>
                      <a:pt x="194" y="234"/>
                    </a:lnTo>
                    <a:lnTo>
                      <a:pt x="202" y="248"/>
                    </a:lnTo>
                    <a:lnTo>
                      <a:pt x="202" y="248"/>
                    </a:lnTo>
                    <a:lnTo>
                      <a:pt x="202" y="248"/>
                    </a:lnTo>
                    <a:lnTo>
                      <a:pt x="212" y="258"/>
                    </a:lnTo>
                    <a:lnTo>
                      <a:pt x="222" y="266"/>
                    </a:lnTo>
                    <a:lnTo>
                      <a:pt x="232" y="272"/>
                    </a:lnTo>
                    <a:lnTo>
                      <a:pt x="232" y="272"/>
                    </a:lnTo>
                    <a:lnTo>
                      <a:pt x="232" y="272"/>
                    </a:lnTo>
                    <a:lnTo>
                      <a:pt x="248" y="282"/>
                    </a:lnTo>
                    <a:lnTo>
                      <a:pt x="248" y="361"/>
                    </a:lnTo>
                    <a:lnTo>
                      <a:pt x="248" y="361"/>
                    </a:lnTo>
                    <a:lnTo>
                      <a:pt x="246" y="381"/>
                    </a:lnTo>
                    <a:lnTo>
                      <a:pt x="240" y="399"/>
                    </a:lnTo>
                    <a:lnTo>
                      <a:pt x="230" y="415"/>
                    </a:lnTo>
                    <a:lnTo>
                      <a:pt x="218" y="427"/>
                    </a:lnTo>
                    <a:lnTo>
                      <a:pt x="218" y="427"/>
                    </a:lnTo>
                    <a:lnTo>
                      <a:pt x="218" y="427"/>
                    </a:lnTo>
                    <a:lnTo>
                      <a:pt x="202" y="437"/>
                    </a:lnTo>
                    <a:lnTo>
                      <a:pt x="186" y="445"/>
                    </a:lnTo>
                    <a:lnTo>
                      <a:pt x="170" y="447"/>
                    </a:lnTo>
                    <a:lnTo>
                      <a:pt x="152" y="449"/>
                    </a:lnTo>
                    <a:lnTo>
                      <a:pt x="152" y="449"/>
                    </a:lnTo>
                    <a:lnTo>
                      <a:pt x="94" y="449"/>
                    </a:lnTo>
                    <a:lnTo>
                      <a:pt x="94" y="449"/>
                    </a:lnTo>
                    <a:lnTo>
                      <a:pt x="88" y="449"/>
                    </a:lnTo>
                    <a:lnTo>
                      <a:pt x="82" y="451"/>
                    </a:lnTo>
                    <a:lnTo>
                      <a:pt x="72" y="459"/>
                    </a:lnTo>
                    <a:lnTo>
                      <a:pt x="66" y="469"/>
                    </a:lnTo>
                    <a:lnTo>
                      <a:pt x="64" y="473"/>
                    </a:lnTo>
                    <a:lnTo>
                      <a:pt x="64" y="479"/>
                    </a:lnTo>
                    <a:lnTo>
                      <a:pt x="64" y="479"/>
                    </a:lnTo>
                    <a:lnTo>
                      <a:pt x="64" y="635"/>
                    </a:lnTo>
                    <a:lnTo>
                      <a:pt x="64" y="635"/>
                    </a:lnTo>
                    <a:lnTo>
                      <a:pt x="64" y="641"/>
                    </a:lnTo>
                    <a:lnTo>
                      <a:pt x="66" y="647"/>
                    </a:lnTo>
                    <a:lnTo>
                      <a:pt x="72" y="655"/>
                    </a:lnTo>
                    <a:lnTo>
                      <a:pt x="82" y="663"/>
                    </a:lnTo>
                    <a:lnTo>
                      <a:pt x="88" y="665"/>
                    </a:lnTo>
                    <a:lnTo>
                      <a:pt x="94" y="665"/>
                    </a:lnTo>
                    <a:lnTo>
                      <a:pt x="94" y="665"/>
                    </a:lnTo>
                    <a:lnTo>
                      <a:pt x="484" y="665"/>
                    </a:lnTo>
                    <a:lnTo>
                      <a:pt x="484" y="665"/>
                    </a:lnTo>
                    <a:lnTo>
                      <a:pt x="490" y="665"/>
                    </a:lnTo>
                    <a:lnTo>
                      <a:pt x="496" y="663"/>
                    </a:lnTo>
                    <a:lnTo>
                      <a:pt x="506" y="655"/>
                    </a:lnTo>
                    <a:lnTo>
                      <a:pt x="512" y="647"/>
                    </a:lnTo>
                    <a:lnTo>
                      <a:pt x="514" y="641"/>
                    </a:lnTo>
                    <a:lnTo>
                      <a:pt x="514" y="635"/>
                    </a:lnTo>
                    <a:lnTo>
                      <a:pt x="514" y="635"/>
                    </a:lnTo>
                    <a:lnTo>
                      <a:pt x="514" y="497"/>
                    </a:lnTo>
                    <a:lnTo>
                      <a:pt x="514" y="497"/>
                    </a:lnTo>
                    <a:lnTo>
                      <a:pt x="514" y="485"/>
                    </a:lnTo>
                    <a:lnTo>
                      <a:pt x="508" y="471"/>
                    </a:lnTo>
                    <a:lnTo>
                      <a:pt x="508" y="471"/>
                    </a:lnTo>
                    <a:lnTo>
                      <a:pt x="508" y="471"/>
                    </a:lnTo>
                    <a:lnTo>
                      <a:pt x="500" y="459"/>
                    </a:lnTo>
                    <a:lnTo>
                      <a:pt x="492" y="451"/>
                    </a:lnTo>
                    <a:lnTo>
                      <a:pt x="492" y="451"/>
                    </a:lnTo>
                    <a:lnTo>
                      <a:pt x="492" y="451"/>
                    </a:lnTo>
                    <a:lnTo>
                      <a:pt x="486" y="449"/>
                    </a:lnTo>
                    <a:lnTo>
                      <a:pt x="486" y="449"/>
                    </a:lnTo>
                    <a:lnTo>
                      <a:pt x="486" y="449"/>
                    </a:lnTo>
                    <a:lnTo>
                      <a:pt x="426" y="449"/>
                    </a:lnTo>
                    <a:lnTo>
                      <a:pt x="426" y="449"/>
                    </a:lnTo>
                    <a:lnTo>
                      <a:pt x="426" y="449"/>
                    </a:lnTo>
                    <a:lnTo>
                      <a:pt x="420" y="447"/>
                    </a:lnTo>
                    <a:lnTo>
                      <a:pt x="414" y="445"/>
                    </a:lnTo>
                    <a:lnTo>
                      <a:pt x="404" y="439"/>
                    </a:lnTo>
                    <a:lnTo>
                      <a:pt x="396" y="429"/>
                    </a:lnTo>
                    <a:lnTo>
                      <a:pt x="394" y="423"/>
                    </a:lnTo>
                    <a:lnTo>
                      <a:pt x="394" y="417"/>
                    </a:lnTo>
                    <a:lnTo>
                      <a:pt x="394" y="417"/>
                    </a:lnTo>
                    <a:lnTo>
                      <a:pt x="394" y="417"/>
                    </a:lnTo>
                    <a:lnTo>
                      <a:pt x="394" y="409"/>
                    </a:lnTo>
                    <a:lnTo>
                      <a:pt x="396" y="403"/>
                    </a:lnTo>
                    <a:lnTo>
                      <a:pt x="404" y="393"/>
                    </a:lnTo>
                    <a:lnTo>
                      <a:pt x="414" y="387"/>
                    </a:lnTo>
                    <a:lnTo>
                      <a:pt x="420" y="385"/>
                    </a:lnTo>
                    <a:lnTo>
                      <a:pt x="426" y="385"/>
                    </a:lnTo>
                    <a:lnTo>
                      <a:pt x="426" y="385"/>
                    </a:lnTo>
                    <a:lnTo>
                      <a:pt x="426" y="385"/>
                    </a:lnTo>
                    <a:lnTo>
                      <a:pt x="486" y="385"/>
                    </a:lnTo>
                    <a:lnTo>
                      <a:pt x="486" y="385"/>
                    </a:lnTo>
                    <a:lnTo>
                      <a:pt x="486" y="385"/>
                    </a:lnTo>
                    <a:lnTo>
                      <a:pt x="498" y="385"/>
                    </a:lnTo>
                    <a:lnTo>
                      <a:pt x="510" y="389"/>
                    </a:lnTo>
                    <a:lnTo>
                      <a:pt x="520" y="393"/>
                    </a:lnTo>
                    <a:lnTo>
                      <a:pt x="528" y="397"/>
                    </a:lnTo>
                    <a:lnTo>
                      <a:pt x="528" y="397"/>
                    </a:lnTo>
                    <a:lnTo>
                      <a:pt x="528" y="397"/>
                    </a:lnTo>
                    <a:lnTo>
                      <a:pt x="544" y="411"/>
                    </a:lnTo>
                    <a:lnTo>
                      <a:pt x="556" y="427"/>
                    </a:lnTo>
                    <a:lnTo>
                      <a:pt x="556" y="427"/>
                    </a:lnTo>
                    <a:lnTo>
                      <a:pt x="556" y="427"/>
                    </a:lnTo>
                    <a:lnTo>
                      <a:pt x="566" y="443"/>
                    </a:lnTo>
                    <a:lnTo>
                      <a:pt x="572" y="461"/>
                    </a:lnTo>
                    <a:lnTo>
                      <a:pt x="578" y="479"/>
                    </a:lnTo>
                    <a:lnTo>
                      <a:pt x="578" y="497"/>
                    </a:lnTo>
                    <a:lnTo>
                      <a:pt x="578" y="497"/>
                    </a:lnTo>
                    <a:lnTo>
                      <a:pt x="578" y="635"/>
                    </a:lnTo>
                    <a:lnTo>
                      <a:pt x="578" y="635"/>
                    </a:lnTo>
                    <a:lnTo>
                      <a:pt x="576" y="653"/>
                    </a:lnTo>
                    <a:lnTo>
                      <a:pt x="572" y="671"/>
                    </a:lnTo>
                    <a:lnTo>
                      <a:pt x="562" y="687"/>
                    </a:lnTo>
                    <a:lnTo>
                      <a:pt x="552" y="701"/>
                    </a:lnTo>
                    <a:lnTo>
                      <a:pt x="538" y="713"/>
                    </a:lnTo>
                    <a:lnTo>
                      <a:pt x="522" y="721"/>
                    </a:lnTo>
                    <a:lnTo>
                      <a:pt x="504" y="727"/>
                    </a:lnTo>
                    <a:lnTo>
                      <a:pt x="484" y="729"/>
                    </a:lnTo>
                    <a:lnTo>
                      <a:pt x="484" y="729"/>
                    </a:lnTo>
                    <a:lnTo>
                      <a:pt x="94" y="729"/>
                    </a:lnTo>
                    <a:lnTo>
                      <a:pt x="94" y="729"/>
                    </a:lnTo>
                    <a:close/>
                  </a:path>
                </a:pathLst>
              </a:custGeom>
              <a:solidFill>
                <a:srgbClr val="0065A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752600" y="5410200"/>
                <a:ext cx="838200" cy="444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</a:rPr>
                  <a:t>Bill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itchFamily="34" charset="0"/>
                  </a:rPr>
                  <a:t>in Boston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grpSp>
          <p:nvGrpSpPr>
            <p:cNvPr id="51" name="Group 1908"/>
            <p:cNvGrpSpPr/>
            <p:nvPr/>
          </p:nvGrpSpPr>
          <p:grpSpPr>
            <a:xfrm>
              <a:off x="2971800" y="5181600"/>
              <a:ext cx="838200" cy="825452"/>
              <a:chOff x="3276600" y="5029200"/>
              <a:chExt cx="838200" cy="825452"/>
            </a:xfrm>
          </p:grpSpPr>
          <p:sp>
            <p:nvSpPr>
              <p:cNvPr id="62" name="Freeform 104"/>
              <p:cNvSpPr>
                <a:spLocks/>
              </p:cNvSpPr>
              <p:nvPr/>
            </p:nvSpPr>
            <p:spPr bwMode="auto">
              <a:xfrm>
                <a:off x="3429000" y="5029200"/>
                <a:ext cx="500954" cy="631826"/>
              </a:xfrm>
              <a:custGeom>
                <a:avLst/>
                <a:gdLst/>
                <a:ahLst/>
                <a:cxnLst>
                  <a:cxn ang="0">
                    <a:pos x="58" y="721"/>
                  </a:cxn>
                  <a:cxn ang="0">
                    <a:pos x="8" y="671"/>
                  </a:cxn>
                  <a:cxn ang="0">
                    <a:pos x="0" y="479"/>
                  </a:cxn>
                  <a:cxn ang="0">
                    <a:pos x="16" y="427"/>
                  </a:cxn>
                  <a:cxn ang="0">
                    <a:pos x="76" y="387"/>
                  </a:cxn>
                  <a:cxn ang="0">
                    <a:pos x="152" y="385"/>
                  </a:cxn>
                  <a:cxn ang="0">
                    <a:pos x="176" y="379"/>
                  </a:cxn>
                  <a:cxn ang="0">
                    <a:pos x="184" y="361"/>
                  </a:cxn>
                  <a:cxn ang="0">
                    <a:pos x="170" y="306"/>
                  </a:cxn>
                  <a:cxn ang="0">
                    <a:pos x="142" y="270"/>
                  </a:cxn>
                  <a:cxn ang="0">
                    <a:pos x="118" y="212"/>
                  </a:cxn>
                  <a:cxn ang="0">
                    <a:pos x="114" y="176"/>
                  </a:cxn>
                  <a:cxn ang="0">
                    <a:pos x="128" y="106"/>
                  </a:cxn>
                  <a:cxn ang="0">
                    <a:pos x="166" y="50"/>
                  </a:cxn>
                  <a:cxn ang="0">
                    <a:pos x="222" y="14"/>
                  </a:cxn>
                  <a:cxn ang="0">
                    <a:pos x="290" y="0"/>
                  </a:cxn>
                  <a:cxn ang="0">
                    <a:pos x="326" y="2"/>
                  </a:cxn>
                  <a:cxn ang="0">
                    <a:pos x="390" y="30"/>
                  </a:cxn>
                  <a:cxn ang="0">
                    <a:pos x="436" y="76"/>
                  </a:cxn>
                  <a:cxn ang="0">
                    <a:pos x="464" y="140"/>
                  </a:cxn>
                  <a:cxn ang="0">
                    <a:pos x="468" y="176"/>
                  </a:cxn>
                  <a:cxn ang="0">
                    <a:pos x="450" y="252"/>
                  </a:cxn>
                  <a:cxn ang="0">
                    <a:pos x="402" y="312"/>
                  </a:cxn>
                  <a:cxn ang="0">
                    <a:pos x="390" y="318"/>
                  </a:cxn>
                  <a:cxn ang="0">
                    <a:pos x="356" y="308"/>
                  </a:cxn>
                  <a:cxn ang="0">
                    <a:pos x="350" y="296"/>
                  </a:cxn>
                  <a:cxn ang="0">
                    <a:pos x="362" y="264"/>
                  </a:cxn>
                  <a:cxn ang="0">
                    <a:pos x="378" y="246"/>
                  </a:cxn>
                  <a:cxn ang="0">
                    <a:pos x="400" y="202"/>
                  </a:cxn>
                  <a:cxn ang="0">
                    <a:pos x="404" y="176"/>
                  </a:cxn>
                  <a:cxn ang="0">
                    <a:pos x="370" y="96"/>
                  </a:cxn>
                  <a:cxn ang="0">
                    <a:pos x="290" y="64"/>
                  </a:cxn>
                  <a:cxn ang="0">
                    <a:pos x="248" y="72"/>
                  </a:cxn>
                  <a:cxn ang="0">
                    <a:pos x="188" y="132"/>
                  </a:cxn>
                  <a:cxn ang="0">
                    <a:pos x="178" y="176"/>
                  </a:cxn>
                  <a:cxn ang="0">
                    <a:pos x="202" y="248"/>
                  </a:cxn>
                  <a:cxn ang="0">
                    <a:pos x="222" y="266"/>
                  </a:cxn>
                  <a:cxn ang="0">
                    <a:pos x="248" y="282"/>
                  </a:cxn>
                  <a:cxn ang="0">
                    <a:pos x="240" y="399"/>
                  </a:cxn>
                  <a:cxn ang="0">
                    <a:pos x="218" y="427"/>
                  </a:cxn>
                  <a:cxn ang="0">
                    <a:pos x="152" y="449"/>
                  </a:cxn>
                  <a:cxn ang="0">
                    <a:pos x="88" y="449"/>
                  </a:cxn>
                  <a:cxn ang="0">
                    <a:pos x="64" y="473"/>
                  </a:cxn>
                  <a:cxn ang="0">
                    <a:pos x="64" y="635"/>
                  </a:cxn>
                  <a:cxn ang="0">
                    <a:pos x="82" y="663"/>
                  </a:cxn>
                  <a:cxn ang="0">
                    <a:pos x="484" y="665"/>
                  </a:cxn>
                  <a:cxn ang="0">
                    <a:pos x="506" y="655"/>
                  </a:cxn>
                  <a:cxn ang="0">
                    <a:pos x="514" y="635"/>
                  </a:cxn>
                  <a:cxn ang="0">
                    <a:pos x="508" y="471"/>
                  </a:cxn>
                  <a:cxn ang="0">
                    <a:pos x="492" y="451"/>
                  </a:cxn>
                  <a:cxn ang="0">
                    <a:pos x="486" y="449"/>
                  </a:cxn>
                  <a:cxn ang="0">
                    <a:pos x="426" y="449"/>
                  </a:cxn>
                  <a:cxn ang="0">
                    <a:pos x="396" y="429"/>
                  </a:cxn>
                  <a:cxn ang="0">
                    <a:pos x="394" y="417"/>
                  </a:cxn>
                  <a:cxn ang="0">
                    <a:pos x="414" y="387"/>
                  </a:cxn>
                  <a:cxn ang="0">
                    <a:pos x="426" y="385"/>
                  </a:cxn>
                  <a:cxn ang="0">
                    <a:pos x="498" y="385"/>
                  </a:cxn>
                  <a:cxn ang="0">
                    <a:pos x="528" y="397"/>
                  </a:cxn>
                  <a:cxn ang="0">
                    <a:pos x="556" y="427"/>
                  </a:cxn>
                  <a:cxn ang="0">
                    <a:pos x="578" y="479"/>
                  </a:cxn>
                  <a:cxn ang="0">
                    <a:pos x="578" y="635"/>
                  </a:cxn>
                  <a:cxn ang="0">
                    <a:pos x="552" y="701"/>
                  </a:cxn>
                  <a:cxn ang="0">
                    <a:pos x="484" y="729"/>
                  </a:cxn>
                </a:cxnLst>
                <a:rect l="0" t="0" r="r" b="b"/>
                <a:pathLst>
                  <a:path w="578" h="729">
                    <a:moveTo>
                      <a:pt x="94" y="729"/>
                    </a:moveTo>
                    <a:lnTo>
                      <a:pt x="94" y="729"/>
                    </a:lnTo>
                    <a:lnTo>
                      <a:pt x="76" y="727"/>
                    </a:lnTo>
                    <a:lnTo>
                      <a:pt x="58" y="721"/>
                    </a:lnTo>
                    <a:lnTo>
                      <a:pt x="42" y="713"/>
                    </a:lnTo>
                    <a:lnTo>
                      <a:pt x="28" y="701"/>
                    </a:lnTo>
                    <a:lnTo>
                      <a:pt x="16" y="687"/>
                    </a:lnTo>
                    <a:lnTo>
                      <a:pt x="8" y="671"/>
                    </a:lnTo>
                    <a:lnTo>
                      <a:pt x="2" y="653"/>
                    </a:lnTo>
                    <a:lnTo>
                      <a:pt x="0" y="635"/>
                    </a:lnTo>
                    <a:lnTo>
                      <a:pt x="0" y="635"/>
                    </a:lnTo>
                    <a:lnTo>
                      <a:pt x="0" y="479"/>
                    </a:lnTo>
                    <a:lnTo>
                      <a:pt x="0" y="479"/>
                    </a:lnTo>
                    <a:lnTo>
                      <a:pt x="2" y="461"/>
                    </a:lnTo>
                    <a:lnTo>
                      <a:pt x="8" y="443"/>
                    </a:lnTo>
                    <a:lnTo>
                      <a:pt x="16" y="427"/>
                    </a:lnTo>
                    <a:lnTo>
                      <a:pt x="28" y="413"/>
                    </a:lnTo>
                    <a:lnTo>
                      <a:pt x="42" y="401"/>
                    </a:lnTo>
                    <a:lnTo>
                      <a:pt x="58" y="393"/>
                    </a:lnTo>
                    <a:lnTo>
                      <a:pt x="76" y="387"/>
                    </a:lnTo>
                    <a:lnTo>
                      <a:pt x="94" y="385"/>
                    </a:lnTo>
                    <a:lnTo>
                      <a:pt x="94" y="385"/>
                    </a:lnTo>
                    <a:lnTo>
                      <a:pt x="152" y="385"/>
                    </a:lnTo>
                    <a:lnTo>
                      <a:pt x="152" y="385"/>
                    </a:lnTo>
                    <a:lnTo>
                      <a:pt x="162" y="385"/>
                    </a:lnTo>
                    <a:lnTo>
                      <a:pt x="168" y="383"/>
                    </a:lnTo>
                    <a:lnTo>
                      <a:pt x="176" y="379"/>
                    </a:lnTo>
                    <a:lnTo>
                      <a:pt x="176" y="379"/>
                    </a:lnTo>
                    <a:lnTo>
                      <a:pt x="176" y="379"/>
                    </a:lnTo>
                    <a:lnTo>
                      <a:pt x="182" y="373"/>
                    </a:lnTo>
                    <a:lnTo>
                      <a:pt x="184" y="367"/>
                    </a:lnTo>
                    <a:lnTo>
                      <a:pt x="184" y="361"/>
                    </a:lnTo>
                    <a:lnTo>
                      <a:pt x="184" y="361"/>
                    </a:lnTo>
                    <a:lnTo>
                      <a:pt x="184" y="318"/>
                    </a:lnTo>
                    <a:lnTo>
                      <a:pt x="184" y="318"/>
                    </a:lnTo>
                    <a:lnTo>
                      <a:pt x="170" y="306"/>
                    </a:lnTo>
                    <a:lnTo>
                      <a:pt x="156" y="292"/>
                    </a:lnTo>
                    <a:lnTo>
                      <a:pt x="156" y="292"/>
                    </a:lnTo>
                    <a:lnTo>
                      <a:pt x="156" y="292"/>
                    </a:lnTo>
                    <a:lnTo>
                      <a:pt x="142" y="270"/>
                    </a:lnTo>
                    <a:lnTo>
                      <a:pt x="134" y="258"/>
                    </a:lnTo>
                    <a:lnTo>
                      <a:pt x="128" y="244"/>
                    </a:lnTo>
                    <a:lnTo>
                      <a:pt x="122" y="228"/>
                    </a:lnTo>
                    <a:lnTo>
                      <a:pt x="118" y="212"/>
                    </a:lnTo>
                    <a:lnTo>
                      <a:pt x="116" y="194"/>
                    </a:lnTo>
                    <a:lnTo>
                      <a:pt x="114" y="176"/>
                    </a:lnTo>
                    <a:lnTo>
                      <a:pt x="114" y="176"/>
                    </a:lnTo>
                    <a:lnTo>
                      <a:pt x="114" y="176"/>
                    </a:lnTo>
                    <a:lnTo>
                      <a:pt x="116" y="158"/>
                    </a:lnTo>
                    <a:lnTo>
                      <a:pt x="118" y="140"/>
                    </a:lnTo>
                    <a:lnTo>
                      <a:pt x="122" y="124"/>
                    </a:lnTo>
                    <a:lnTo>
                      <a:pt x="128" y="106"/>
                    </a:lnTo>
                    <a:lnTo>
                      <a:pt x="136" y="92"/>
                    </a:lnTo>
                    <a:lnTo>
                      <a:pt x="144" y="76"/>
                    </a:lnTo>
                    <a:lnTo>
                      <a:pt x="154" y="64"/>
                    </a:lnTo>
                    <a:lnTo>
                      <a:pt x="166" y="50"/>
                    </a:lnTo>
                    <a:lnTo>
                      <a:pt x="178" y="40"/>
                    </a:lnTo>
                    <a:lnTo>
                      <a:pt x="192" y="30"/>
                    </a:lnTo>
                    <a:lnTo>
                      <a:pt x="206" y="20"/>
                    </a:lnTo>
                    <a:lnTo>
                      <a:pt x="222" y="14"/>
                    </a:lnTo>
                    <a:lnTo>
                      <a:pt x="238" y="8"/>
                    </a:lnTo>
                    <a:lnTo>
                      <a:pt x="256" y="2"/>
                    </a:lnTo>
                    <a:lnTo>
                      <a:pt x="272" y="0"/>
                    </a:lnTo>
                    <a:lnTo>
                      <a:pt x="290" y="0"/>
                    </a:lnTo>
                    <a:lnTo>
                      <a:pt x="290" y="0"/>
                    </a:lnTo>
                    <a:lnTo>
                      <a:pt x="290" y="0"/>
                    </a:lnTo>
                    <a:lnTo>
                      <a:pt x="308" y="0"/>
                    </a:lnTo>
                    <a:lnTo>
                      <a:pt x="326" y="2"/>
                    </a:lnTo>
                    <a:lnTo>
                      <a:pt x="344" y="8"/>
                    </a:lnTo>
                    <a:lnTo>
                      <a:pt x="360" y="14"/>
                    </a:lnTo>
                    <a:lnTo>
                      <a:pt x="374" y="20"/>
                    </a:lnTo>
                    <a:lnTo>
                      <a:pt x="390" y="30"/>
                    </a:lnTo>
                    <a:lnTo>
                      <a:pt x="402" y="40"/>
                    </a:lnTo>
                    <a:lnTo>
                      <a:pt x="416" y="50"/>
                    </a:lnTo>
                    <a:lnTo>
                      <a:pt x="426" y="64"/>
                    </a:lnTo>
                    <a:lnTo>
                      <a:pt x="436" y="76"/>
                    </a:lnTo>
                    <a:lnTo>
                      <a:pt x="446" y="92"/>
                    </a:lnTo>
                    <a:lnTo>
                      <a:pt x="454" y="106"/>
                    </a:lnTo>
                    <a:lnTo>
                      <a:pt x="460" y="124"/>
                    </a:lnTo>
                    <a:lnTo>
                      <a:pt x="464" y="140"/>
                    </a:lnTo>
                    <a:lnTo>
                      <a:pt x="466" y="158"/>
                    </a:lnTo>
                    <a:lnTo>
                      <a:pt x="468" y="176"/>
                    </a:lnTo>
                    <a:lnTo>
                      <a:pt x="468" y="176"/>
                    </a:lnTo>
                    <a:lnTo>
                      <a:pt x="468" y="176"/>
                    </a:lnTo>
                    <a:lnTo>
                      <a:pt x="466" y="196"/>
                    </a:lnTo>
                    <a:lnTo>
                      <a:pt x="462" y="216"/>
                    </a:lnTo>
                    <a:lnTo>
                      <a:pt x="456" y="234"/>
                    </a:lnTo>
                    <a:lnTo>
                      <a:pt x="450" y="252"/>
                    </a:lnTo>
                    <a:lnTo>
                      <a:pt x="440" y="270"/>
                    </a:lnTo>
                    <a:lnTo>
                      <a:pt x="428" y="286"/>
                    </a:lnTo>
                    <a:lnTo>
                      <a:pt x="416" y="300"/>
                    </a:lnTo>
                    <a:lnTo>
                      <a:pt x="402" y="312"/>
                    </a:lnTo>
                    <a:lnTo>
                      <a:pt x="402" y="312"/>
                    </a:lnTo>
                    <a:lnTo>
                      <a:pt x="402" y="312"/>
                    </a:lnTo>
                    <a:lnTo>
                      <a:pt x="396" y="316"/>
                    </a:lnTo>
                    <a:lnTo>
                      <a:pt x="390" y="318"/>
                    </a:lnTo>
                    <a:lnTo>
                      <a:pt x="378" y="320"/>
                    </a:lnTo>
                    <a:lnTo>
                      <a:pt x="366" y="316"/>
                    </a:lnTo>
                    <a:lnTo>
                      <a:pt x="360" y="312"/>
                    </a:lnTo>
                    <a:lnTo>
                      <a:pt x="356" y="308"/>
                    </a:lnTo>
                    <a:lnTo>
                      <a:pt x="356" y="308"/>
                    </a:lnTo>
                    <a:lnTo>
                      <a:pt x="356" y="308"/>
                    </a:lnTo>
                    <a:lnTo>
                      <a:pt x="352" y="302"/>
                    </a:lnTo>
                    <a:lnTo>
                      <a:pt x="350" y="296"/>
                    </a:lnTo>
                    <a:lnTo>
                      <a:pt x="350" y="284"/>
                    </a:lnTo>
                    <a:lnTo>
                      <a:pt x="354" y="272"/>
                    </a:lnTo>
                    <a:lnTo>
                      <a:pt x="356" y="268"/>
                    </a:lnTo>
                    <a:lnTo>
                      <a:pt x="362" y="264"/>
                    </a:lnTo>
                    <a:lnTo>
                      <a:pt x="362" y="264"/>
                    </a:lnTo>
                    <a:lnTo>
                      <a:pt x="362" y="264"/>
                    </a:lnTo>
                    <a:lnTo>
                      <a:pt x="370" y="254"/>
                    </a:lnTo>
                    <a:lnTo>
                      <a:pt x="378" y="246"/>
                    </a:lnTo>
                    <a:lnTo>
                      <a:pt x="386" y="236"/>
                    </a:lnTo>
                    <a:lnTo>
                      <a:pt x="392" y="224"/>
                    </a:lnTo>
                    <a:lnTo>
                      <a:pt x="396" y="214"/>
                    </a:lnTo>
                    <a:lnTo>
                      <a:pt x="400" y="202"/>
                    </a:lnTo>
                    <a:lnTo>
                      <a:pt x="402" y="188"/>
                    </a:lnTo>
                    <a:lnTo>
                      <a:pt x="404" y="176"/>
                    </a:lnTo>
                    <a:lnTo>
                      <a:pt x="404" y="176"/>
                    </a:lnTo>
                    <a:lnTo>
                      <a:pt x="404" y="176"/>
                    </a:lnTo>
                    <a:lnTo>
                      <a:pt x="400" y="152"/>
                    </a:lnTo>
                    <a:lnTo>
                      <a:pt x="394" y="132"/>
                    </a:lnTo>
                    <a:lnTo>
                      <a:pt x="384" y="112"/>
                    </a:lnTo>
                    <a:lnTo>
                      <a:pt x="370" y="96"/>
                    </a:lnTo>
                    <a:lnTo>
                      <a:pt x="354" y="82"/>
                    </a:lnTo>
                    <a:lnTo>
                      <a:pt x="334" y="72"/>
                    </a:lnTo>
                    <a:lnTo>
                      <a:pt x="314" y="66"/>
                    </a:lnTo>
                    <a:lnTo>
                      <a:pt x="290" y="64"/>
                    </a:lnTo>
                    <a:lnTo>
                      <a:pt x="290" y="64"/>
                    </a:lnTo>
                    <a:lnTo>
                      <a:pt x="290" y="64"/>
                    </a:lnTo>
                    <a:lnTo>
                      <a:pt x="268" y="66"/>
                    </a:lnTo>
                    <a:lnTo>
                      <a:pt x="248" y="72"/>
                    </a:lnTo>
                    <a:lnTo>
                      <a:pt x="228" y="82"/>
                    </a:lnTo>
                    <a:lnTo>
                      <a:pt x="212" y="96"/>
                    </a:lnTo>
                    <a:lnTo>
                      <a:pt x="198" y="112"/>
                    </a:lnTo>
                    <a:lnTo>
                      <a:pt x="188" y="132"/>
                    </a:lnTo>
                    <a:lnTo>
                      <a:pt x="180" y="152"/>
                    </a:lnTo>
                    <a:lnTo>
                      <a:pt x="178" y="176"/>
                    </a:lnTo>
                    <a:lnTo>
                      <a:pt x="178" y="176"/>
                    </a:lnTo>
                    <a:lnTo>
                      <a:pt x="178" y="176"/>
                    </a:lnTo>
                    <a:lnTo>
                      <a:pt x="180" y="198"/>
                    </a:lnTo>
                    <a:lnTo>
                      <a:pt x="186" y="218"/>
                    </a:lnTo>
                    <a:lnTo>
                      <a:pt x="194" y="234"/>
                    </a:lnTo>
                    <a:lnTo>
                      <a:pt x="202" y="248"/>
                    </a:lnTo>
                    <a:lnTo>
                      <a:pt x="202" y="248"/>
                    </a:lnTo>
                    <a:lnTo>
                      <a:pt x="202" y="248"/>
                    </a:lnTo>
                    <a:lnTo>
                      <a:pt x="212" y="258"/>
                    </a:lnTo>
                    <a:lnTo>
                      <a:pt x="222" y="266"/>
                    </a:lnTo>
                    <a:lnTo>
                      <a:pt x="232" y="272"/>
                    </a:lnTo>
                    <a:lnTo>
                      <a:pt x="232" y="272"/>
                    </a:lnTo>
                    <a:lnTo>
                      <a:pt x="232" y="272"/>
                    </a:lnTo>
                    <a:lnTo>
                      <a:pt x="248" y="282"/>
                    </a:lnTo>
                    <a:lnTo>
                      <a:pt x="248" y="361"/>
                    </a:lnTo>
                    <a:lnTo>
                      <a:pt x="248" y="361"/>
                    </a:lnTo>
                    <a:lnTo>
                      <a:pt x="246" y="381"/>
                    </a:lnTo>
                    <a:lnTo>
                      <a:pt x="240" y="399"/>
                    </a:lnTo>
                    <a:lnTo>
                      <a:pt x="230" y="415"/>
                    </a:lnTo>
                    <a:lnTo>
                      <a:pt x="218" y="427"/>
                    </a:lnTo>
                    <a:lnTo>
                      <a:pt x="218" y="427"/>
                    </a:lnTo>
                    <a:lnTo>
                      <a:pt x="218" y="427"/>
                    </a:lnTo>
                    <a:lnTo>
                      <a:pt x="202" y="437"/>
                    </a:lnTo>
                    <a:lnTo>
                      <a:pt x="186" y="445"/>
                    </a:lnTo>
                    <a:lnTo>
                      <a:pt x="170" y="447"/>
                    </a:lnTo>
                    <a:lnTo>
                      <a:pt x="152" y="449"/>
                    </a:lnTo>
                    <a:lnTo>
                      <a:pt x="152" y="449"/>
                    </a:lnTo>
                    <a:lnTo>
                      <a:pt x="94" y="449"/>
                    </a:lnTo>
                    <a:lnTo>
                      <a:pt x="94" y="449"/>
                    </a:lnTo>
                    <a:lnTo>
                      <a:pt x="88" y="449"/>
                    </a:lnTo>
                    <a:lnTo>
                      <a:pt x="82" y="451"/>
                    </a:lnTo>
                    <a:lnTo>
                      <a:pt x="72" y="459"/>
                    </a:lnTo>
                    <a:lnTo>
                      <a:pt x="66" y="469"/>
                    </a:lnTo>
                    <a:lnTo>
                      <a:pt x="64" y="473"/>
                    </a:lnTo>
                    <a:lnTo>
                      <a:pt x="64" y="479"/>
                    </a:lnTo>
                    <a:lnTo>
                      <a:pt x="64" y="479"/>
                    </a:lnTo>
                    <a:lnTo>
                      <a:pt x="64" y="635"/>
                    </a:lnTo>
                    <a:lnTo>
                      <a:pt x="64" y="635"/>
                    </a:lnTo>
                    <a:lnTo>
                      <a:pt x="64" y="641"/>
                    </a:lnTo>
                    <a:lnTo>
                      <a:pt x="66" y="647"/>
                    </a:lnTo>
                    <a:lnTo>
                      <a:pt x="72" y="655"/>
                    </a:lnTo>
                    <a:lnTo>
                      <a:pt x="82" y="663"/>
                    </a:lnTo>
                    <a:lnTo>
                      <a:pt x="88" y="665"/>
                    </a:lnTo>
                    <a:lnTo>
                      <a:pt x="94" y="665"/>
                    </a:lnTo>
                    <a:lnTo>
                      <a:pt x="94" y="665"/>
                    </a:lnTo>
                    <a:lnTo>
                      <a:pt x="484" y="665"/>
                    </a:lnTo>
                    <a:lnTo>
                      <a:pt x="484" y="665"/>
                    </a:lnTo>
                    <a:lnTo>
                      <a:pt x="490" y="665"/>
                    </a:lnTo>
                    <a:lnTo>
                      <a:pt x="496" y="663"/>
                    </a:lnTo>
                    <a:lnTo>
                      <a:pt x="506" y="655"/>
                    </a:lnTo>
                    <a:lnTo>
                      <a:pt x="512" y="647"/>
                    </a:lnTo>
                    <a:lnTo>
                      <a:pt x="514" y="641"/>
                    </a:lnTo>
                    <a:lnTo>
                      <a:pt x="514" y="635"/>
                    </a:lnTo>
                    <a:lnTo>
                      <a:pt x="514" y="635"/>
                    </a:lnTo>
                    <a:lnTo>
                      <a:pt x="514" y="497"/>
                    </a:lnTo>
                    <a:lnTo>
                      <a:pt x="514" y="497"/>
                    </a:lnTo>
                    <a:lnTo>
                      <a:pt x="514" y="485"/>
                    </a:lnTo>
                    <a:lnTo>
                      <a:pt x="508" y="471"/>
                    </a:lnTo>
                    <a:lnTo>
                      <a:pt x="508" y="471"/>
                    </a:lnTo>
                    <a:lnTo>
                      <a:pt x="508" y="471"/>
                    </a:lnTo>
                    <a:lnTo>
                      <a:pt x="500" y="459"/>
                    </a:lnTo>
                    <a:lnTo>
                      <a:pt x="492" y="451"/>
                    </a:lnTo>
                    <a:lnTo>
                      <a:pt x="492" y="451"/>
                    </a:lnTo>
                    <a:lnTo>
                      <a:pt x="492" y="451"/>
                    </a:lnTo>
                    <a:lnTo>
                      <a:pt x="486" y="449"/>
                    </a:lnTo>
                    <a:lnTo>
                      <a:pt x="486" y="449"/>
                    </a:lnTo>
                    <a:lnTo>
                      <a:pt x="486" y="449"/>
                    </a:lnTo>
                    <a:lnTo>
                      <a:pt x="426" y="449"/>
                    </a:lnTo>
                    <a:lnTo>
                      <a:pt x="426" y="449"/>
                    </a:lnTo>
                    <a:lnTo>
                      <a:pt x="426" y="449"/>
                    </a:lnTo>
                    <a:lnTo>
                      <a:pt x="420" y="447"/>
                    </a:lnTo>
                    <a:lnTo>
                      <a:pt x="414" y="445"/>
                    </a:lnTo>
                    <a:lnTo>
                      <a:pt x="404" y="439"/>
                    </a:lnTo>
                    <a:lnTo>
                      <a:pt x="396" y="429"/>
                    </a:lnTo>
                    <a:lnTo>
                      <a:pt x="394" y="423"/>
                    </a:lnTo>
                    <a:lnTo>
                      <a:pt x="394" y="417"/>
                    </a:lnTo>
                    <a:lnTo>
                      <a:pt x="394" y="417"/>
                    </a:lnTo>
                    <a:lnTo>
                      <a:pt x="394" y="417"/>
                    </a:lnTo>
                    <a:lnTo>
                      <a:pt x="394" y="409"/>
                    </a:lnTo>
                    <a:lnTo>
                      <a:pt x="396" y="403"/>
                    </a:lnTo>
                    <a:lnTo>
                      <a:pt x="404" y="393"/>
                    </a:lnTo>
                    <a:lnTo>
                      <a:pt x="414" y="387"/>
                    </a:lnTo>
                    <a:lnTo>
                      <a:pt x="420" y="385"/>
                    </a:lnTo>
                    <a:lnTo>
                      <a:pt x="426" y="385"/>
                    </a:lnTo>
                    <a:lnTo>
                      <a:pt x="426" y="385"/>
                    </a:lnTo>
                    <a:lnTo>
                      <a:pt x="426" y="385"/>
                    </a:lnTo>
                    <a:lnTo>
                      <a:pt x="486" y="385"/>
                    </a:lnTo>
                    <a:lnTo>
                      <a:pt x="486" y="385"/>
                    </a:lnTo>
                    <a:lnTo>
                      <a:pt x="486" y="385"/>
                    </a:lnTo>
                    <a:lnTo>
                      <a:pt x="498" y="385"/>
                    </a:lnTo>
                    <a:lnTo>
                      <a:pt x="510" y="389"/>
                    </a:lnTo>
                    <a:lnTo>
                      <a:pt x="520" y="393"/>
                    </a:lnTo>
                    <a:lnTo>
                      <a:pt x="528" y="397"/>
                    </a:lnTo>
                    <a:lnTo>
                      <a:pt x="528" y="397"/>
                    </a:lnTo>
                    <a:lnTo>
                      <a:pt x="528" y="397"/>
                    </a:lnTo>
                    <a:lnTo>
                      <a:pt x="544" y="411"/>
                    </a:lnTo>
                    <a:lnTo>
                      <a:pt x="556" y="427"/>
                    </a:lnTo>
                    <a:lnTo>
                      <a:pt x="556" y="427"/>
                    </a:lnTo>
                    <a:lnTo>
                      <a:pt x="556" y="427"/>
                    </a:lnTo>
                    <a:lnTo>
                      <a:pt x="566" y="443"/>
                    </a:lnTo>
                    <a:lnTo>
                      <a:pt x="572" y="461"/>
                    </a:lnTo>
                    <a:lnTo>
                      <a:pt x="578" y="479"/>
                    </a:lnTo>
                    <a:lnTo>
                      <a:pt x="578" y="497"/>
                    </a:lnTo>
                    <a:lnTo>
                      <a:pt x="578" y="497"/>
                    </a:lnTo>
                    <a:lnTo>
                      <a:pt x="578" y="635"/>
                    </a:lnTo>
                    <a:lnTo>
                      <a:pt x="578" y="635"/>
                    </a:lnTo>
                    <a:lnTo>
                      <a:pt x="576" y="653"/>
                    </a:lnTo>
                    <a:lnTo>
                      <a:pt x="572" y="671"/>
                    </a:lnTo>
                    <a:lnTo>
                      <a:pt x="562" y="687"/>
                    </a:lnTo>
                    <a:lnTo>
                      <a:pt x="552" y="701"/>
                    </a:lnTo>
                    <a:lnTo>
                      <a:pt x="538" y="713"/>
                    </a:lnTo>
                    <a:lnTo>
                      <a:pt x="522" y="721"/>
                    </a:lnTo>
                    <a:lnTo>
                      <a:pt x="504" y="727"/>
                    </a:lnTo>
                    <a:lnTo>
                      <a:pt x="484" y="729"/>
                    </a:lnTo>
                    <a:lnTo>
                      <a:pt x="484" y="729"/>
                    </a:lnTo>
                    <a:lnTo>
                      <a:pt x="94" y="729"/>
                    </a:lnTo>
                    <a:lnTo>
                      <a:pt x="94" y="729"/>
                    </a:lnTo>
                    <a:close/>
                  </a:path>
                </a:pathLst>
              </a:custGeom>
              <a:solidFill>
                <a:srgbClr val="FFD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276600" y="5410200"/>
                <a:ext cx="838200" cy="444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</a:rPr>
                  <a:t>Jane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itchFamily="34" charset="0"/>
                  </a:rPr>
                  <a:t>in Jackson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grpSp>
          <p:nvGrpSpPr>
            <p:cNvPr id="52" name="Group 1911"/>
            <p:cNvGrpSpPr/>
            <p:nvPr/>
          </p:nvGrpSpPr>
          <p:grpSpPr>
            <a:xfrm>
              <a:off x="4572000" y="5181600"/>
              <a:ext cx="838200" cy="825452"/>
              <a:chOff x="4800600" y="5029200"/>
              <a:chExt cx="838200" cy="825452"/>
            </a:xfrm>
          </p:grpSpPr>
          <p:sp>
            <p:nvSpPr>
              <p:cNvPr id="60" name="Freeform 104"/>
              <p:cNvSpPr>
                <a:spLocks/>
              </p:cNvSpPr>
              <p:nvPr/>
            </p:nvSpPr>
            <p:spPr bwMode="auto">
              <a:xfrm>
                <a:off x="4953000" y="5029200"/>
                <a:ext cx="500954" cy="631826"/>
              </a:xfrm>
              <a:custGeom>
                <a:avLst/>
                <a:gdLst/>
                <a:ahLst/>
                <a:cxnLst>
                  <a:cxn ang="0">
                    <a:pos x="58" y="721"/>
                  </a:cxn>
                  <a:cxn ang="0">
                    <a:pos x="8" y="671"/>
                  </a:cxn>
                  <a:cxn ang="0">
                    <a:pos x="0" y="479"/>
                  </a:cxn>
                  <a:cxn ang="0">
                    <a:pos x="16" y="427"/>
                  </a:cxn>
                  <a:cxn ang="0">
                    <a:pos x="76" y="387"/>
                  </a:cxn>
                  <a:cxn ang="0">
                    <a:pos x="152" y="385"/>
                  </a:cxn>
                  <a:cxn ang="0">
                    <a:pos x="176" y="379"/>
                  </a:cxn>
                  <a:cxn ang="0">
                    <a:pos x="184" y="361"/>
                  </a:cxn>
                  <a:cxn ang="0">
                    <a:pos x="170" y="306"/>
                  </a:cxn>
                  <a:cxn ang="0">
                    <a:pos x="142" y="270"/>
                  </a:cxn>
                  <a:cxn ang="0">
                    <a:pos x="118" y="212"/>
                  </a:cxn>
                  <a:cxn ang="0">
                    <a:pos x="114" y="176"/>
                  </a:cxn>
                  <a:cxn ang="0">
                    <a:pos x="128" y="106"/>
                  </a:cxn>
                  <a:cxn ang="0">
                    <a:pos x="166" y="50"/>
                  </a:cxn>
                  <a:cxn ang="0">
                    <a:pos x="222" y="14"/>
                  </a:cxn>
                  <a:cxn ang="0">
                    <a:pos x="290" y="0"/>
                  </a:cxn>
                  <a:cxn ang="0">
                    <a:pos x="326" y="2"/>
                  </a:cxn>
                  <a:cxn ang="0">
                    <a:pos x="390" y="30"/>
                  </a:cxn>
                  <a:cxn ang="0">
                    <a:pos x="436" y="76"/>
                  </a:cxn>
                  <a:cxn ang="0">
                    <a:pos x="464" y="140"/>
                  </a:cxn>
                  <a:cxn ang="0">
                    <a:pos x="468" y="176"/>
                  </a:cxn>
                  <a:cxn ang="0">
                    <a:pos x="450" y="252"/>
                  </a:cxn>
                  <a:cxn ang="0">
                    <a:pos x="402" y="312"/>
                  </a:cxn>
                  <a:cxn ang="0">
                    <a:pos x="390" y="318"/>
                  </a:cxn>
                  <a:cxn ang="0">
                    <a:pos x="356" y="308"/>
                  </a:cxn>
                  <a:cxn ang="0">
                    <a:pos x="350" y="296"/>
                  </a:cxn>
                  <a:cxn ang="0">
                    <a:pos x="362" y="264"/>
                  </a:cxn>
                  <a:cxn ang="0">
                    <a:pos x="378" y="246"/>
                  </a:cxn>
                  <a:cxn ang="0">
                    <a:pos x="400" y="202"/>
                  </a:cxn>
                  <a:cxn ang="0">
                    <a:pos x="404" y="176"/>
                  </a:cxn>
                  <a:cxn ang="0">
                    <a:pos x="370" y="96"/>
                  </a:cxn>
                  <a:cxn ang="0">
                    <a:pos x="290" y="64"/>
                  </a:cxn>
                  <a:cxn ang="0">
                    <a:pos x="248" y="72"/>
                  </a:cxn>
                  <a:cxn ang="0">
                    <a:pos x="188" y="132"/>
                  </a:cxn>
                  <a:cxn ang="0">
                    <a:pos x="178" y="176"/>
                  </a:cxn>
                  <a:cxn ang="0">
                    <a:pos x="202" y="248"/>
                  </a:cxn>
                  <a:cxn ang="0">
                    <a:pos x="222" y="266"/>
                  </a:cxn>
                  <a:cxn ang="0">
                    <a:pos x="248" y="282"/>
                  </a:cxn>
                  <a:cxn ang="0">
                    <a:pos x="240" y="399"/>
                  </a:cxn>
                  <a:cxn ang="0">
                    <a:pos x="218" y="427"/>
                  </a:cxn>
                  <a:cxn ang="0">
                    <a:pos x="152" y="449"/>
                  </a:cxn>
                  <a:cxn ang="0">
                    <a:pos x="88" y="449"/>
                  </a:cxn>
                  <a:cxn ang="0">
                    <a:pos x="64" y="473"/>
                  </a:cxn>
                  <a:cxn ang="0">
                    <a:pos x="64" y="635"/>
                  </a:cxn>
                  <a:cxn ang="0">
                    <a:pos x="82" y="663"/>
                  </a:cxn>
                  <a:cxn ang="0">
                    <a:pos x="484" y="665"/>
                  </a:cxn>
                  <a:cxn ang="0">
                    <a:pos x="506" y="655"/>
                  </a:cxn>
                  <a:cxn ang="0">
                    <a:pos x="514" y="635"/>
                  </a:cxn>
                  <a:cxn ang="0">
                    <a:pos x="508" y="471"/>
                  </a:cxn>
                  <a:cxn ang="0">
                    <a:pos x="492" y="451"/>
                  </a:cxn>
                  <a:cxn ang="0">
                    <a:pos x="486" y="449"/>
                  </a:cxn>
                  <a:cxn ang="0">
                    <a:pos x="426" y="449"/>
                  </a:cxn>
                  <a:cxn ang="0">
                    <a:pos x="396" y="429"/>
                  </a:cxn>
                  <a:cxn ang="0">
                    <a:pos x="394" y="417"/>
                  </a:cxn>
                  <a:cxn ang="0">
                    <a:pos x="414" y="387"/>
                  </a:cxn>
                  <a:cxn ang="0">
                    <a:pos x="426" y="385"/>
                  </a:cxn>
                  <a:cxn ang="0">
                    <a:pos x="498" y="385"/>
                  </a:cxn>
                  <a:cxn ang="0">
                    <a:pos x="528" y="397"/>
                  </a:cxn>
                  <a:cxn ang="0">
                    <a:pos x="556" y="427"/>
                  </a:cxn>
                  <a:cxn ang="0">
                    <a:pos x="578" y="479"/>
                  </a:cxn>
                  <a:cxn ang="0">
                    <a:pos x="578" y="635"/>
                  </a:cxn>
                  <a:cxn ang="0">
                    <a:pos x="552" y="701"/>
                  </a:cxn>
                  <a:cxn ang="0">
                    <a:pos x="484" y="729"/>
                  </a:cxn>
                </a:cxnLst>
                <a:rect l="0" t="0" r="r" b="b"/>
                <a:pathLst>
                  <a:path w="578" h="729">
                    <a:moveTo>
                      <a:pt x="94" y="729"/>
                    </a:moveTo>
                    <a:lnTo>
                      <a:pt x="94" y="729"/>
                    </a:lnTo>
                    <a:lnTo>
                      <a:pt x="76" y="727"/>
                    </a:lnTo>
                    <a:lnTo>
                      <a:pt x="58" y="721"/>
                    </a:lnTo>
                    <a:lnTo>
                      <a:pt x="42" y="713"/>
                    </a:lnTo>
                    <a:lnTo>
                      <a:pt x="28" y="701"/>
                    </a:lnTo>
                    <a:lnTo>
                      <a:pt x="16" y="687"/>
                    </a:lnTo>
                    <a:lnTo>
                      <a:pt x="8" y="671"/>
                    </a:lnTo>
                    <a:lnTo>
                      <a:pt x="2" y="653"/>
                    </a:lnTo>
                    <a:lnTo>
                      <a:pt x="0" y="635"/>
                    </a:lnTo>
                    <a:lnTo>
                      <a:pt x="0" y="635"/>
                    </a:lnTo>
                    <a:lnTo>
                      <a:pt x="0" y="479"/>
                    </a:lnTo>
                    <a:lnTo>
                      <a:pt x="0" y="479"/>
                    </a:lnTo>
                    <a:lnTo>
                      <a:pt x="2" y="461"/>
                    </a:lnTo>
                    <a:lnTo>
                      <a:pt x="8" y="443"/>
                    </a:lnTo>
                    <a:lnTo>
                      <a:pt x="16" y="427"/>
                    </a:lnTo>
                    <a:lnTo>
                      <a:pt x="28" y="413"/>
                    </a:lnTo>
                    <a:lnTo>
                      <a:pt x="42" y="401"/>
                    </a:lnTo>
                    <a:lnTo>
                      <a:pt x="58" y="393"/>
                    </a:lnTo>
                    <a:lnTo>
                      <a:pt x="76" y="387"/>
                    </a:lnTo>
                    <a:lnTo>
                      <a:pt x="94" y="385"/>
                    </a:lnTo>
                    <a:lnTo>
                      <a:pt x="94" y="385"/>
                    </a:lnTo>
                    <a:lnTo>
                      <a:pt x="152" y="385"/>
                    </a:lnTo>
                    <a:lnTo>
                      <a:pt x="152" y="385"/>
                    </a:lnTo>
                    <a:lnTo>
                      <a:pt x="162" y="385"/>
                    </a:lnTo>
                    <a:lnTo>
                      <a:pt x="168" y="383"/>
                    </a:lnTo>
                    <a:lnTo>
                      <a:pt x="176" y="379"/>
                    </a:lnTo>
                    <a:lnTo>
                      <a:pt x="176" y="379"/>
                    </a:lnTo>
                    <a:lnTo>
                      <a:pt x="176" y="379"/>
                    </a:lnTo>
                    <a:lnTo>
                      <a:pt x="182" y="373"/>
                    </a:lnTo>
                    <a:lnTo>
                      <a:pt x="184" y="367"/>
                    </a:lnTo>
                    <a:lnTo>
                      <a:pt x="184" y="361"/>
                    </a:lnTo>
                    <a:lnTo>
                      <a:pt x="184" y="361"/>
                    </a:lnTo>
                    <a:lnTo>
                      <a:pt x="184" y="318"/>
                    </a:lnTo>
                    <a:lnTo>
                      <a:pt x="184" y="318"/>
                    </a:lnTo>
                    <a:lnTo>
                      <a:pt x="170" y="306"/>
                    </a:lnTo>
                    <a:lnTo>
                      <a:pt x="156" y="292"/>
                    </a:lnTo>
                    <a:lnTo>
                      <a:pt x="156" y="292"/>
                    </a:lnTo>
                    <a:lnTo>
                      <a:pt x="156" y="292"/>
                    </a:lnTo>
                    <a:lnTo>
                      <a:pt x="142" y="270"/>
                    </a:lnTo>
                    <a:lnTo>
                      <a:pt x="134" y="258"/>
                    </a:lnTo>
                    <a:lnTo>
                      <a:pt x="128" y="244"/>
                    </a:lnTo>
                    <a:lnTo>
                      <a:pt x="122" y="228"/>
                    </a:lnTo>
                    <a:lnTo>
                      <a:pt x="118" y="212"/>
                    </a:lnTo>
                    <a:lnTo>
                      <a:pt x="116" y="194"/>
                    </a:lnTo>
                    <a:lnTo>
                      <a:pt x="114" y="176"/>
                    </a:lnTo>
                    <a:lnTo>
                      <a:pt x="114" y="176"/>
                    </a:lnTo>
                    <a:lnTo>
                      <a:pt x="114" y="176"/>
                    </a:lnTo>
                    <a:lnTo>
                      <a:pt x="116" y="158"/>
                    </a:lnTo>
                    <a:lnTo>
                      <a:pt x="118" y="140"/>
                    </a:lnTo>
                    <a:lnTo>
                      <a:pt x="122" y="124"/>
                    </a:lnTo>
                    <a:lnTo>
                      <a:pt x="128" y="106"/>
                    </a:lnTo>
                    <a:lnTo>
                      <a:pt x="136" y="92"/>
                    </a:lnTo>
                    <a:lnTo>
                      <a:pt x="144" y="76"/>
                    </a:lnTo>
                    <a:lnTo>
                      <a:pt x="154" y="64"/>
                    </a:lnTo>
                    <a:lnTo>
                      <a:pt x="166" y="50"/>
                    </a:lnTo>
                    <a:lnTo>
                      <a:pt x="178" y="40"/>
                    </a:lnTo>
                    <a:lnTo>
                      <a:pt x="192" y="30"/>
                    </a:lnTo>
                    <a:lnTo>
                      <a:pt x="206" y="20"/>
                    </a:lnTo>
                    <a:lnTo>
                      <a:pt x="222" y="14"/>
                    </a:lnTo>
                    <a:lnTo>
                      <a:pt x="238" y="8"/>
                    </a:lnTo>
                    <a:lnTo>
                      <a:pt x="256" y="2"/>
                    </a:lnTo>
                    <a:lnTo>
                      <a:pt x="272" y="0"/>
                    </a:lnTo>
                    <a:lnTo>
                      <a:pt x="290" y="0"/>
                    </a:lnTo>
                    <a:lnTo>
                      <a:pt x="290" y="0"/>
                    </a:lnTo>
                    <a:lnTo>
                      <a:pt x="290" y="0"/>
                    </a:lnTo>
                    <a:lnTo>
                      <a:pt x="308" y="0"/>
                    </a:lnTo>
                    <a:lnTo>
                      <a:pt x="326" y="2"/>
                    </a:lnTo>
                    <a:lnTo>
                      <a:pt x="344" y="8"/>
                    </a:lnTo>
                    <a:lnTo>
                      <a:pt x="360" y="14"/>
                    </a:lnTo>
                    <a:lnTo>
                      <a:pt x="374" y="20"/>
                    </a:lnTo>
                    <a:lnTo>
                      <a:pt x="390" y="30"/>
                    </a:lnTo>
                    <a:lnTo>
                      <a:pt x="402" y="40"/>
                    </a:lnTo>
                    <a:lnTo>
                      <a:pt x="416" y="50"/>
                    </a:lnTo>
                    <a:lnTo>
                      <a:pt x="426" y="64"/>
                    </a:lnTo>
                    <a:lnTo>
                      <a:pt x="436" y="76"/>
                    </a:lnTo>
                    <a:lnTo>
                      <a:pt x="446" y="92"/>
                    </a:lnTo>
                    <a:lnTo>
                      <a:pt x="454" y="106"/>
                    </a:lnTo>
                    <a:lnTo>
                      <a:pt x="460" y="124"/>
                    </a:lnTo>
                    <a:lnTo>
                      <a:pt x="464" y="140"/>
                    </a:lnTo>
                    <a:lnTo>
                      <a:pt x="466" y="158"/>
                    </a:lnTo>
                    <a:lnTo>
                      <a:pt x="468" y="176"/>
                    </a:lnTo>
                    <a:lnTo>
                      <a:pt x="468" y="176"/>
                    </a:lnTo>
                    <a:lnTo>
                      <a:pt x="468" y="176"/>
                    </a:lnTo>
                    <a:lnTo>
                      <a:pt x="466" y="196"/>
                    </a:lnTo>
                    <a:lnTo>
                      <a:pt x="462" y="216"/>
                    </a:lnTo>
                    <a:lnTo>
                      <a:pt x="456" y="234"/>
                    </a:lnTo>
                    <a:lnTo>
                      <a:pt x="450" y="252"/>
                    </a:lnTo>
                    <a:lnTo>
                      <a:pt x="440" y="270"/>
                    </a:lnTo>
                    <a:lnTo>
                      <a:pt x="428" y="286"/>
                    </a:lnTo>
                    <a:lnTo>
                      <a:pt x="416" y="300"/>
                    </a:lnTo>
                    <a:lnTo>
                      <a:pt x="402" y="312"/>
                    </a:lnTo>
                    <a:lnTo>
                      <a:pt x="402" y="312"/>
                    </a:lnTo>
                    <a:lnTo>
                      <a:pt x="402" y="312"/>
                    </a:lnTo>
                    <a:lnTo>
                      <a:pt x="396" y="316"/>
                    </a:lnTo>
                    <a:lnTo>
                      <a:pt x="390" y="318"/>
                    </a:lnTo>
                    <a:lnTo>
                      <a:pt x="378" y="320"/>
                    </a:lnTo>
                    <a:lnTo>
                      <a:pt x="366" y="316"/>
                    </a:lnTo>
                    <a:lnTo>
                      <a:pt x="360" y="312"/>
                    </a:lnTo>
                    <a:lnTo>
                      <a:pt x="356" y="308"/>
                    </a:lnTo>
                    <a:lnTo>
                      <a:pt x="356" y="308"/>
                    </a:lnTo>
                    <a:lnTo>
                      <a:pt x="356" y="308"/>
                    </a:lnTo>
                    <a:lnTo>
                      <a:pt x="352" y="302"/>
                    </a:lnTo>
                    <a:lnTo>
                      <a:pt x="350" y="296"/>
                    </a:lnTo>
                    <a:lnTo>
                      <a:pt x="350" y="284"/>
                    </a:lnTo>
                    <a:lnTo>
                      <a:pt x="354" y="272"/>
                    </a:lnTo>
                    <a:lnTo>
                      <a:pt x="356" y="268"/>
                    </a:lnTo>
                    <a:lnTo>
                      <a:pt x="362" y="264"/>
                    </a:lnTo>
                    <a:lnTo>
                      <a:pt x="362" y="264"/>
                    </a:lnTo>
                    <a:lnTo>
                      <a:pt x="362" y="264"/>
                    </a:lnTo>
                    <a:lnTo>
                      <a:pt x="370" y="254"/>
                    </a:lnTo>
                    <a:lnTo>
                      <a:pt x="378" y="246"/>
                    </a:lnTo>
                    <a:lnTo>
                      <a:pt x="386" y="236"/>
                    </a:lnTo>
                    <a:lnTo>
                      <a:pt x="392" y="224"/>
                    </a:lnTo>
                    <a:lnTo>
                      <a:pt x="396" y="214"/>
                    </a:lnTo>
                    <a:lnTo>
                      <a:pt x="400" y="202"/>
                    </a:lnTo>
                    <a:lnTo>
                      <a:pt x="402" y="188"/>
                    </a:lnTo>
                    <a:lnTo>
                      <a:pt x="404" y="176"/>
                    </a:lnTo>
                    <a:lnTo>
                      <a:pt x="404" y="176"/>
                    </a:lnTo>
                    <a:lnTo>
                      <a:pt x="404" y="176"/>
                    </a:lnTo>
                    <a:lnTo>
                      <a:pt x="400" y="152"/>
                    </a:lnTo>
                    <a:lnTo>
                      <a:pt x="394" y="132"/>
                    </a:lnTo>
                    <a:lnTo>
                      <a:pt x="384" y="112"/>
                    </a:lnTo>
                    <a:lnTo>
                      <a:pt x="370" y="96"/>
                    </a:lnTo>
                    <a:lnTo>
                      <a:pt x="354" y="82"/>
                    </a:lnTo>
                    <a:lnTo>
                      <a:pt x="334" y="72"/>
                    </a:lnTo>
                    <a:lnTo>
                      <a:pt x="314" y="66"/>
                    </a:lnTo>
                    <a:lnTo>
                      <a:pt x="290" y="64"/>
                    </a:lnTo>
                    <a:lnTo>
                      <a:pt x="290" y="64"/>
                    </a:lnTo>
                    <a:lnTo>
                      <a:pt x="290" y="64"/>
                    </a:lnTo>
                    <a:lnTo>
                      <a:pt x="268" y="66"/>
                    </a:lnTo>
                    <a:lnTo>
                      <a:pt x="248" y="72"/>
                    </a:lnTo>
                    <a:lnTo>
                      <a:pt x="228" y="82"/>
                    </a:lnTo>
                    <a:lnTo>
                      <a:pt x="212" y="96"/>
                    </a:lnTo>
                    <a:lnTo>
                      <a:pt x="198" y="112"/>
                    </a:lnTo>
                    <a:lnTo>
                      <a:pt x="188" y="132"/>
                    </a:lnTo>
                    <a:lnTo>
                      <a:pt x="180" y="152"/>
                    </a:lnTo>
                    <a:lnTo>
                      <a:pt x="178" y="176"/>
                    </a:lnTo>
                    <a:lnTo>
                      <a:pt x="178" y="176"/>
                    </a:lnTo>
                    <a:lnTo>
                      <a:pt x="178" y="176"/>
                    </a:lnTo>
                    <a:lnTo>
                      <a:pt x="180" y="198"/>
                    </a:lnTo>
                    <a:lnTo>
                      <a:pt x="186" y="218"/>
                    </a:lnTo>
                    <a:lnTo>
                      <a:pt x="194" y="234"/>
                    </a:lnTo>
                    <a:lnTo>
                      <a:pt x="202" y="248"/>
                    </a:lnTo>
                    <a:lnTo>
                      <a:pt x="202" y="248"/>
                    </a:lnTo>
                    <a:lnTo>
                      <a:pt x="202" y="248"/>
                    </a:lnTo>
                    <a:lnTo>
                      <a:pt x="212" y="258"/>
                    </a:lnTo>
                    <a:lnTo>
                      <a:pt x="222" y="266"/>
                    </a:lnTo>
                    <a:lnTo>
                      <a:pt x="232" y="272"/>
                    </a:lnTo>
                    <a:lnTo>
                      <a:pt x="232" y="272"/>
                    </a:lnTo>
                    <a:lnTo>
                      <a:pt x="232" y="272"/>
                    </a:lnTo>
                    <a:lnTo>
                      <a:pt x="248" y="282"/>
                    </a:lnTo>
                    <a:lnTo>
                      <a:pt x="248" y="361"/>
                    </a:lnTo>
                    <a:lnTo>
                      <a:pt x="248" y="361"/>
                    </a:lnTo>
                    <a:lnTo>
                      <a:pt x="246" y="381"/>
                    </a:lnTo>
                    <a:lnTo>
                      <a:pt x="240" y="399"/>
                    </a:lnTo>
                    <a:lnTo>
                      <a:pt x="230" y="415"/>
                    </a:lnTo>
                    <a:lnTo>
                      <a:pt x="218" y="427"/>
                    </a:lnTo>
                    <a:lnTo>
                      <a:pt x="218" y="427"/>
                    </a:lnTo>
                    <a:lnTo>
                      <a:pt x="218" y="427"/>
                    </a:lnTo>
                    <a:lnTo>
                      <a:pt x="202" y="437"/>
                    </a:lnTo>
                    <a:lnTo>
                      <a:pt x="186" y="445"/>
                    </a:lnTo>
                    <a:lnTo>
                      <a:pt x="170" y="447"/>
                    </a:lnTo>
                    <a:lnTo>
                      <a:pt x="152" y="449"/>
                    </a:lnTo>
                    <a:lnTo>
                      <a:pt x="152" y="449"/>
                    </a:lnTo>
                    <a:lnTo>
                      <a:pt x="94" y="449"/>
                    </a:lnTo>
                    <a:lnTo>
                      <a:pt x="94" y="449"/>
                    </a:lnTo>
                    <a:lnTo>
                      <a:pt x="88" y="449"/>
                    </a:lnTo>
                    <a:lnTo>
                      <a:pt x="82" y="451"/>
                    </a:lnTo>
                    <a:lnTo>
                      <a:pt x="72" y="459"/>
                    </a:lnTo>
                    <a:lnTo>
                      <a:pt x="66" y="469"/>
                    </a:lnTo>
                    <a:lnTo>
                      <a:pt x="64" y="473"/>
                    </a:lnTo>
                    <a:lnTo>
                      <a:pt x="64" y="479"/>
                    </a:lnTo>
                    <a:lnTo>
                      <a:pt x="64" y="479"/>
                    </a:lnTo>
                    <a:lnTo>
                      <a:pt x="64" y="635"/>
                    </a:lnTo>
                    <a:lnTo>
                      <a:pt x="64" y="635"/>
                    </a:lnTo>
                    <a:lnTo>
                      <a:pt x="64" y="641"/>
                    </a:lnTo>
                    <a:lnTo>
                      <a:pt x="66" y="647"/>
                    </a:lnTo>
                    <a:lnTo>
                      <a:pt x="72" y="655"/>
                    </a:lnTo>
                    <a:lnTo>
                      <a:pt x="82" y="663"/>
                    </a:lnTo>
                    <a:lnTo>
                      <a:pt x="88" y="665"/>
                    </a:lnTo>
                    <a:lnTo>
                      <a:pt x="94" y="665"/>
                    </a:lnTo>
                    <a:lnTo>
                      <a:pt x="94" y="665"/>
                    </a:lnTo>
                    <a:lnTo>
                      <a:pt x="484" y="665"/>
                    </a:lnTo>
                    <a:lnTo>
                      <a:pt x="484" y="665"/>
                    </a:lnTo>
                    <a:lnTo>
                      <a:pt x="490" y="665"/>
                    </a:lnTo>
                    <a:lnTo>
                      <a:pt x="496" y="663"/>
                    </a:lnTo>
                    <a:lnTo>
                      <a:pt x="506" y="655"/>
                    </a:lnTo>
                    <a:lnTo>
                      <a:pt x="512" y="647"/>
                    </a:lnTo>
                    <a:lnTo>
                      <a:pt x="514" y="641"/>
                    </a:lnTo>
                    <a:lnTo>
                      <a:pt x="514" y="635"/>
                    </a:lnTo>
                    <a:lnTo>
                      <a:pt x="514" y="635"/>
                    </a:lnTo>
                    <a:lnTo>
                      <a:pt x="514" y="497"/>
                    </a:lnTo>
                    <a:lnTo>
                      <a:pt x="514" y="497"/>
                    </a:lnTo>
                    <a:lnTo>
                      <a:pt x="514" y="485"/>
                    </a:lnTo>
                    <a:lnTo>
                      <a:pt x="508" y="471"/>
                    </a:lnTo>
                    <a:lnTo>
                      <a:pt x="508" y="471"/>
                    </a:lnTo>
                    <a:lnTo>
                      <a:pt x="508" y="471"/>
                    </a:lnTo>
                    <a:lnTo>
                      <a:pt x="500" y="459"/>
                    </a:lnTo>
                    <a:lnTo>
                      <a:pt x="492" y="451"/>
                    </a:lnTo>
                    <a:lnTo>
                      <a:pt x="492" y="451"/>
                    </a:lnTo>
                    <a:lnTo>
                      <a:pt x="492" y="451"/>
                    </a:lnTo>
                    <a:lnTo>
                      <a:pt x="486" y="449"/>
                    </a:lnTo>
                    <a:lnTo>
                      <a:pt x="486" y="449"/>
                    </a:lnTo>
                    <a:lnTo>
                      <a:pt x="486" y="449"/>
                    </a:lnTo>
                    <a:lnTo>
                      <a:pt x="426" y="449"/>
                    </a:lnTo>
                    <a:lnTo>
                      <a:pt x="426" y="449"/>
                    </a:lnTo>
                    <a:lnTo>
                      <a:pt x="426" y="449"/>
                    </a:lnTo>
                    <a:lnTo>
                      <a:pt x="420" y="447"/>
                    </a:lnTo>
                    <a:lnTo>
                      <a:pt x="414" y="445"/>
                    </a:lnTo>
                    <a:lnTo>
                      <a:pt x="404" y="439"/>
                    </a:lnTo>
                    <a:lnTo>
                      <a:pt x="396" y="429"/>
                    </a:lnTo>
                    <a:lnTo>
                      <a:pt x="394" y="423"/>
                    </a:lnTo>
                    <a:lnTo>
                      <a:pt x="394" y="417"/>
                    </a:lnTo>
                    <a:lnTo>
                      <a:pt x="394" y="417"/>
                    </a:lnTo>
                    <a:lnTo>
                      <a:pt x="394" y="417"/>
                    </a:lnTo>
                    <a:lnTo>
                      <a:pt x="394" y="409"/>
                    </a:lnTo>
                    <a:lnTo>
                      <a:pt x="396" y="403"/>
                    </a:lnTo>
                    <a:lnTo>
                      <a:pt x="404" y="393"/>
                    </a:lnTo>
                    <a:lnTo>
                      <a:pt x="414" y="387"/>
                    </a:lnTo>
                    <a:lnTo>
                      <a:pt x="420" y="385"/>
                    </a:lnTo>
                    <a:lnTo>
                      <a:pt x="426" y="385"/>
                    </a:lnTo>
                    <a:lnTo>
                      <a:pt x="426" y="385"/>
                    </a:lnTo>
                    <a:lnTo>
                      <a:pt x="426" y="385"/>
                    </a:lnTo>
                    <a:lnTo>
                      <a:pt x="486" y="385"/>
                    </a:lnTo>
                    <a:lnTo>
                      <a:pt x="486" y="385"/>
                    </a:lnTo>
                    <a:lnTo>
                      <a:pt x="486" y="385"/>
                    </a:lnTo>
                    <a:lnTo>
                      <a:pt x="498" y="385"/>
                    </a:lnTo>
                    <a:lnTo>
                      <a:pt x="510" y="389"/>
                    </a:lnTo>
                    <a:lnTo>
                      <a:pt x="520" y="393"/>
                    </a:lnTo>
                    <a:lnTo>
                      <a:pt x="528" y="397"/>
                    </a:lnTo>
                    <a:lnTo>
                      <a:pt x="528" y="397"/>
                    </a:lnTo>
                    <a:lnTo>
                      <a:pt x="528" y="397"/>
                    </a:lnTo>
                    <a:lnTo>
                      <a:pt x="544" y="411"/>
                    </a:lnTo>
                    <a:lnTo>
                      <a:pt x="556" y="427"/>
                    </a:lnTo>
                    <a:lnTo>
                      <a:pt x="556" y="427"/>
                    </a:lnTo>
                    <a:lnTo>
                      <a:pt x="556" y="427"/>
                    </a:lnTo>
                    <a:lnTo>
                      <a:pt x="566" y="443"/>
                    </a:lnTo>
                    <a:lnTo>
                      <a:pt x="572" y="461"/>
                    </a:lnTo>
                    <a:lnTo>
                      <a:pt x="578" y="479"/>
                    </a:lnTo>
                    <a:lnTo>
                      <a:pt x="578" y="497"/>
                    </a:lnTo>
                    <a:lnTo>
                      <a:pt x="578" y="497"/>
                    </a:lnTo>
                    <a:lnTo>
                      <a:pt x="578" y="635"/>
                    </a:lnTo>
                    <a:lnTo>
                      <a:pt x="578" y="635"/>
                    </a:lnTo>
                    <a:lnTo>
                      <a:pt x="576" y="653"/>
                    </a:lnTo>
                    <a:lnTo>
                      <a:pt x="572" y="671"/>
                    </a:lnTo>
                    <a:lnTo>
                      <a:pt x="562" y="687"/>
                    </a:lnTo>
                    <a:lnTo>
                      <a:pt x="552" y="701"/>
                    </a:lnTo>
                    <a:lnTo>
                      <a:pt x="538" y="713"/>
                    </a:lnTo>
                    <a:lnTo>
                      <a:pt x="522" y="721"/>
                    </a:lnTo>
                    <a:lnTo>
                      <a:pt x="504" y="727"/>
                    </a:lnTo>
                    <a:lnTo>
                      <a:pt x="484" y="729"/>
                    </a:lnTo>
                    <a:lnTo>
                      <a:pt x="484" y="729"/>
                    </a:lnTo>
                    <a:lnTo>
                      <a:pt x="94" y="729"/>
                    </a:lnTo>
                    <a:lnTo>
                      <a:pt x="94" y="729"/>
                    </a:lnTo>
                    <a:close/>
                  </a:path>
                </a:pathLst>
              </a:custGeom>
              <a:solidFill>
                <a:srgbClr val="0065A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800600" y="5410200"/>
                <a:ext cx="838200" cy="444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</a:rPr>
                  <a:t>Dave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itchFamily="34" charset="0"/>
                  </a:rPr>
                  <a:t>in Detroit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grpSp>
          <p:nvGrpSpPr>
            <p:cNvPr id="53" name="Group 1914"/>
            <p:cNvGrpSpPr/>
            <p:nvPr/>
          </p:nvGrpSpPr>
          <p:grpSpPr>
            <a:xfrm>
              <a:off x="6172200" y="5181600"/>
              <a:ext cx="838200" cy="825452"/>
              <a:chOff x="6400800" y="5029200"/>
              <a:chExt cx="838200" cy="825452"/>
            </a:xfrm>
          </p:grpSpPr>
          <p:sp>
            <p:nvSpPr>
              <p:cNvPr id="58" name="Freeform 104"/>
              <p:cNvSpPr>
                <a:spLocks/>
              </p:cNvSpPr>
              <p:nvPr/>
            </p:nvSpPr>
            <p:spPr bwMode="auto">
              <a:xfrm>
                <a:off x="6553200" y="5029200"/>
                <a:ext cx="500954" cy="631826"/>
              </a:xfrm>
              <a:custGeom>
                <a:avLst/>
                <a:gdLst/>
                <a:ahLst/>
                <a:cxnLst>
                  <a:cxn ang="0">
                    <a:pos x="58" y="721"/>
                  </a:cxn>
                  <a:cxn ang="0">
                    <a:pos x="8" y="671"/>
                  </a:cxn>
                  <a:cxn ang="0">
                    <a:pos x="0" y="479"/>
                  </a:cxn>
                  <a:cxn ang="0">
                    <a:pos x="16" y="427"/>
                  </a:cxn>
                  <a:cxn ang="0">
                    <a:pos x="76" y="387"/>
                  </a:cxn>
                  <a:cxn ang="0">
                    <a:pos x="152" y="385"/>
                  </a:cxn>
                  <a:cxn ang="0">
                    <a:pos x="176" y="379"/>
                  </a:cxn>
                  <a:cxn ang="0">
                    <a:pos x="184" y="361"/>
                  </a:cxn>
                  <a:cxn ang="0">
                    <a:pos x="170" y="306"/>
                  </a:cxn>
                  <a:cxn ang="0">
                    <a:pos x="142" y="270"/>
                  </a:cxn>
                  <a:cxn ang="0">
                    <a:pos x="118" y="212"/>
                  </a:cxn>
                  <a:cxn ang="0">
                    <a:pos x="114" y="176"/>
                  </a:cxn>
                  <a:cxn ang="0">
                    <a:pos x="128" y="106"/>
                  </a:cxn>
                  <a:cxn ang="0">
                    <a:pos x="166" y="50"/>
                  </a:cxn>
                  <a:cxn ang="0">
                    <a:pos x="222" y="14"/>
                  </a:cxn>
                  <a:cxn ang="0">
                    <a:pos x="290" y="0"/>
                  </a:cxn>
                  <a:cxn ang="0">
                    <a:pos x="326" y="2"/>
                  </a:cxn>
                  <a:cxn ang="0">
                    <a:pos x="390" y="30"/>
                  </a:cxn>
                  <a:cxn ang="0">
                    <a:pos x="436" y="76"/>
                  </a:cxn>
                  <a:cxn ang="0">
                    <a:pos x="464" y="140"/>
                  </a:cxn>
                  <a:cxn ang="0">
                    <a:pos x="468" y="176"/>
                  </a:cxn>
                  <a:cxn ang="0">
                    <a:pos x="450" y="252"/>
                  </a:cxn>
                  <a:cxn ang="0">
                    <a:pos x="402" y="312"/>
                  </a:cxn>
                  <a:cxn ang="0">
                    <a:pos x="390" y="318"/>
                  </a:cxn>
                  <a:cxn ang="0">
                    <a:pos x="356" y="308"/>
                  </a:cxn>
                  <a:cxn ang="0">
                    <a:pos x="350" y="296"/>
                  </a:cxn>
                  <a:cxn ang="0">
                    <a:pos x="362" y="264"/>
                  </a:cxn>
                  <a:cxn ang="0">
                    <a:pos x="378" y="246"/>
                  </a:cxn>
                  <a:cxn ang="0">
                    <a:pos x="400" y="202"/>
                  </a:cxn>
                  <a:cxn ang="0">
                    <a:pos x="404" y="176"/>
                  </a:cxn>
                  <a:cxn ang="0">
                    <a:pos x="370" y="96"/>
                  </a:cxn>
                  <a:cxn ang="0">
                    <a:pos x="290" y="64"/>
                  </a:cxn>
                  <a:cxn ang="0">
                    <a:pos x="248" y="72"/>
                  </a:cxn>
                  <a:cxn ang="0">
                    <a:pos x="188" y="132"/>
                  </a:cxn>
                  <a:cxn ang="0">
                    <a:pos x="178" y="176"/>
                  </a:cxn>
                  <a:cxn ang="0">
                    <a:pos x="202" y="248"/>
                  </a:cxn>
                  <a:cxn ang="0">
                    <a:pos x="222" y="266"/>
                  </a:cxn>
                  <a:cxn ang="0">
                    <a:pos x="248" y="282"/>
                  </a:cxn>
                  <a:cxn ang="0">
                    <a:pos x="240" y="399"/>
                  </a:cxn>
                  <a:cxn ang="0">
                    <a:pos x="218" y="427"/>
                  </a:cxn>
                  <a:cxn ang="0">
                    <a:pos x="152" y="449"/>
                  </a:cxn>
                  <a:cxn ang="0">
                    <a:pos x="88" y="449"/>
                  </a:cxn>
                  <a:cxn ang="0">
                    <a:pos x="64" y="473"/>
                  </a:cxn>
                  <a:cxn ang="0">
                    <a:pos x="64" y="635"/>
                  </a:cxn>
                  <a:cxn ang="0">
                    <a:pos x="82" y="663"/>
                  </a:cxn>
                  <a:cxn ang="0">
                    <a:pos x="484" y="665"/>
                  </a:cxn>
                  <a:cxn ang="0">
                    <a:pos x="506" y="655"/>
                  </a:cxn>
                  <a:cxn ang="0">
                    <a:pos x="514" y="635"/>
                  </a:cxn>
                  <a:cxn ang="0">
                    <a:pos x="508" y="471"/>
                  </a:cxn>
                  <a:cxn ang="0">
                    <a:pos x="492" y="451"/>
                  </a:cxn>
                  <a:cxn ang="0">
                    <a:pos x="486" y="449"/>
                  </a:cxn>
                  <a:cxn ang="0">
                    <a:pos x="426" y="449"/>
                  </a:cxn>
                  <a:cxn ang="0">
                    <a:pos x="396" y="429"/>
                  </a:cxn>
                  <a:cxn ang="0">
                    <a:pos x="394" y="417"/>
                  </a:cxn>
                  <a:cxn ang="0">
                    <a:pos x="414" y="387"/>
                  </a:cxn>
                  <a:cxn ang="0">
                    <a:pos x="426" y="385"/>
                  </a:cxn>
                  <a:cxn ang="0">
                    <a:pos x="498" y="385"/>
                  </a:cxn>
                  <a:cxn ang="0">
                    <a:pos x="528" y="397"/>
                  </a:cxn>
                  <a:cxn ang="0">
                    <a:pos x="556" y="427"/>
                  </a:cxn>
                  <a:cxn ang="0">
                    <a:pos x="578" y="479"/>
                  </a:cxn>
                  <a:cxn ang="0">
                    <a:pos x="578" y="635"/>
                  </a:cxn>
                  <a:cxn ang="0">
                    <a:pos x="552" y="701"/>
                  </a:cxn>
                  <a:cxn ang="0">
                    <a:pos x="484" y="729"/>
                  </a:cxn>
                </a:cxnLst>
                <a:rect l="0" t="0" r="r" b="b"/>
                <a:pathLst>
                  <a:path w="578" h="729">
                    <a:moveTo>
                      <a:pt x="94" y="729"/>
                    </a:moveTo>
                    <a:lnTo>
                      <a:pt x="94" y="729"/>
                    </a:lnTo>
                    <a:lnTo>
                      <a:pt x="76" y="727"/>
                    </a:lnTo>
                    <a:lnTo>
                      <a:pt x="58" y="721"/>
                    </a:lnTo>
                    <a:lnTo>
                      <a:pt x="42" y="713"/>
                    </a:lnTo>
                    <a:lnTo>
                      <a:pt x="28" y="701"/>
                    </a:lnTo>
                    <a:lnTo>
                      <a:pt x="16" y="687"/>
                    </a:lnTo>
                    <a:lnTo>
                      <a:pt x="8" y="671"/>
                    </a:lnTo>
                    <a:lnTo>
                      <a:pt x="2" y="653"/>
                    </a:lnTo>
                    <a:lnTo>
                      <a:pt x="0" y="635"/>
                    </a:lnTo>
                    <a:lnTo>
                      <a:pt x="0" y="635"/>
                    </a:lnTo>
                    <a:lnTo>
                      <a:pt x="0" y="479"/>
                    </a:lnTo>
                    <a:lnTo>
                      <a:pt x="0" y="479"/>
                    </a:lnTo>
                    <a:lnTo>
                      <a:pt x="2" y="461"/>
                    </a:lnTo>
                    <a:lnTo>
                      <a:pt x="8" y="443"/>
                    </a:lnTo>
                    <a:lnTo>
                      <a:pt x="16" y="427"/>
                    </a:lnTo>
                    <a:lnTo>
                      <a:pt x="28" y="413"/>
                    </a:lnTo>
                    <a:lnTo>
                      <a:pt x="42" y="401"/>
                    </a:lnTo>
                    <a:lnTo>
                      <a:pt x="58" y="393"/>
                    </a:lnTo>
                    <a:lnTo>
                      <a:pt x="76" y="387"/>
                    </a:lnTo>
                    <a:lnTo>
                      <a:pt x="94" y="385"/>
                    </a:lnTo>
                    <a:lnTo>
                      <a:pt x="94" y="385"/>
                    </a:lnTo>
                    <a:lnTo>
                      <a:pt x="152" y="385"/>
                    </a:lnTo>
                    <a:lnTo>
                      <a:pt x="152" y="385"/>
                    </a:lnTo>
                    <a:lnTo>
                      <a:pt x="162" y="385"/>
                    </a:lnTo>
                    <a:lnTo>
                      <a:pt x="168" y="383"/>
                    </a:lnTo>
                    <a:lnTo>
                      <a:pt x="176" y="379"/>
                    </a:lnTo>
                    <a:lnTo>
                      <a:pt x="176" y="379"/>
                    </a:lnTo>
                    <a:lnTo>
                      <a:pt x="176" y="379"/>
                    </a:lnTo>
                    <a:lnTo>
                      <a:pt x="182" y="373"/>
                    </a:lnTo>
                    <a:lnTo>
                      <a:pt x="184" y="367"/>
                    </a:lnTo>
                    <a:lnTo>
                      <a:pt x="184" y="361"/>
                    </a:lnTo>
                    <a:lnTo>
                      <a:pt x="184" y="361"/>
                    </a:lnTo>
                    <a:lnTo>
                      <a:pt x="184" y="318"/>
                    </a:lnTo>
                    <a:lnTo>
                      <a:pt x="184" y="318"/>
                    </a:lnTo>
                    <a:lnTo>
                      <a:pt x="170" y="306"/>
                    </a:lnTo>
                    <a:lnTo>
                      <a:pt x="156" y="292"/>
                    </a:lnTo>
                    <a:lnTo>
                      <a:pt x="156" y="292"/>
                    </a:lnTo>
                    <a:lnTo>
                      <a:pt x="156" y="292"/>
                    </a:lnTo>
                    <a:lnTo>
                      <a:pt x="142" y="270"/>
                    </a:lnTo>
                    <a:lnTo>
                      <a:pt x="134" y="258"/>
                    </a:lnTo>
                    <a:lnTo>
                      <a:pt x="128" y="244"/>
                    </a:lnTo>
                    <a:lnTo>
                      <a:pt x="122" y="228"/>
                    </a:lnTo>
                    <a:lnTo>
                      <a:pt x="118" y="212"/>
                    </a:lnTo>
                    <a:lnTo>
                      <a:pt x="116" y="194"/>
                    </a:lnTo>
                    <a:lnTo>
                      <a:pt x="114" y="176"/>
                    </a:lnTo>
                    <a:lnTo>
                      <a:pt x="114" y="176"/>
                    </a:lnTo>
                    <a:lnTo>
                      <a:pt x="114" y="176"/>
                    </a:lnTo>
                    <a:lnTo>
                      <a:pt x="116" y="158"/>
                    </a:lnTo>
                    <a:lnTo>
                      <a:pt x="118" y="140"/>
                    </a:lnTo>
                    <a:lnTo>
                      <a:pt x="122" y="124"/>
                    </a:lnTo>
                    <a:lnTo>
                      <a:pt x="128" y="106"/>
                    </a:lnTo>
                    <a:lnTo>
                      <a:pt x="136" y="92"/>
                    </a:lnTo>
                    <a:lnTo>
                      <a:pt x="144" y="76"/>
                    </a:lnTo>
                    <a:lnTo>
                      <a:pt x="154" y="64"/>
                    </a:lnTo>
                    <a:lnTo>
                      <a:pt x="166" y="50"/>
                    </a:lnTo>
                    <a:lnTo>
                      <a:pt x="178" y="40"/>
                    </a:lnTo>
                    <a:lnTo>
                      <a:pt x="192" y="30"/>
                    </a:lnTo>
                    <a:lnTo>
                      <a:pt x="206" y="20"/>
                    </a:lnTo>
                    <a:lnTo>
                      <a:pt x="222" y="14"/>
                    </a:lnTo>
                    <a:lnTo>
                      <a:pt x="238" y="8"/>
                    </a:lnTo>
                    <a:lnTo>
                      <a:pt x="256" y="2"/>
                    </a:lnTo>
                    <a:lnTo>
                      <a:pt x="272" y="0"/>
                    </a:lnTo>
                    <a:lnTo>
                      <a:pt x="290" y="0"/>
                    </a:lnTo>
                    <a:lnTo>
                      <a:pt x="290" y="0"/>
                    </a:lnTo>
                    <a:lnTo>
                      <a:pt x="290" y="0"/>
                    </a:lnTo>
                    <a:lnTo>
                      <a:pt x="308" y="0"/>
                    </a:lnTo>
                    <a:lnTo>
                      <a:pt x="326" y="2"/>
                    </a:lnTo>
                    <a:lnTo>
                      <a:pt x="344" y="8"/>
                    </a:lnTo>
                    <a:lnTo>
                      <a:pt x="360" y="14"/>
                    </a:lnTo>
                    <a:lnTo>
                      <a:pt x="374" y="20"/>
                    </a:lnTo>
                    <a:lnTo>
                      <a:pt x="390" y="30"/>
                    </a:lnTo>
                    <a:lnTo>
                      <a:pt x="402" y="40"/>
                    </a:lnTo>
                    <a:lnTo>
                      <a:pt x="416" y="50"/>
                    </a:lnTo>
                    <a:lnTo>
                      <a:pt x="426" y="64"/>
                    </a:lnTo>
                    <a:lnTo>
                      <a:pt x="436" y="76"/>
                    </a:lnTo>
                    <a:lnTo>
                      <a:pt x="446" y="92"/>
                    </a:lnTo>
                    <a:lnTo>
                      <a:pt x="454" y="106"/>
                    </a:lnTo>
                    <a:lnTo>
                      <a:pt x="460" y="124"/>
                    </a:lnTo>
                    <a:lnTo>
                      <a:pt x="464" y="140"/>
                    </a:lnTo>
                    <a:lnTo>
                      <a:pt x="466" y="158"/>
                    </a:lnTo>
                    <a:lnTo>
                      <a:pt x="468" y="176"/>
                    </a:lnTo>
                    <a:lnTo>
                      <a:pt x="468" y="176"/>
                    </a:lnTo>
                    <a:lnTo>
                      <a:pt x="468" y="176"/>
                    </a:lnTo>
                    <a:lnTo>
                      <a:pt x="466" y="196"/>
                    </a:lnTo>
                    <a:lnTo>
                      <a:pt x="462" y="216"/>
                    </a:lnTo>
                    <a:lnTo>
                      <a:pt x="456" y="234"/>
                    </a:lnTo>
                    <a:lnTo>
                      <a:pt x="450" y="252"/>
                    </a:lnTo>
                    <a:lnTo>
                      <a:pt x="440" y="270"/>
                    </a:lnTo>
                    <a:lnTo>
                      <a:pt x="428" y="286"/>
                    </a:lnTo>
                    <a:lnTo>
                      <a:pt x="416" y="300"/>
                    </a:lnTo>
                    <a:lnTo>
                      <a:pt x="402" y="312"/>
                    </a:lnTo>
                    <a:lnTo>
                      <a:pt x="402" y="312"/>
                    </a:lnTo>
                    <a:lnTo>
                      <a:pt x="402" y="312"/>
                    </a:lnTo>
                    <a:lnTo>
                      <a:pt x="396" y="316"/>
                    </a:lnTo>
                    <a:lnTo>
                      <a:pt x="390" y="318"/>
                    </a:lnTo>
                    <a:lnTo>
                      <a:pt x="378" y="320"/>
                    </a:lnTo>
                    <a:lnTo>
                      <a:pt x="366" y="316"/>
                    </a:lnTo>
                    <a:lnTo>
                      <a:pt x="360" y="312"/>
                    </a:lnTo>
                    <a:lnTo>
                      <a:pt x="356" y="308"/>
                    </a:lnTo>
                    <a:lnTo>
                      <a:pt x="356" y="308"/>
                    </a:lnTo>
                    <a:lnTo>
                      <a:pt x="356" y="308"/>
                    </a:lnTo>
                    <a:lnTo>
                      <a:pt x="352" y="302"/>
                    </a:lnTo>
                    <a:lnTo>
                      <a:pt x="350" y="296"/>
                    </a:lnTo>
                    <a:lnTo>
                      <a:pt x="350" y="284"/>
                    </a:lnTo>
                    <a:lnTo>
                      <a:pt x="354" y="272"/>
                    </a:lnTo>
                    <a:lnTo>
                      <a:pt x="356" y="268"/>
                    </a:lnTo>
                    <a:lnTo>
                      <a:pt x="362" y="264"/>
                    </a:lnTo>
                    <a:lnTo>
                      <a:pt x="362" y="264"/>
                    </a:lnTo>
                    <a:lnTo>
                      <a:pt x="362" y="264"/>
                    </a:lnTo>
                    <a:lnTo>
                      <a:pt x="370" y="254"/>
                    </a:lnTo>
                    <a:lnTo>
                      <a:pt x="378" y="246"/>
                    </a:lnTo>
                    <a:lnTo>
                      <a:pt x="386" y="236"/>
                    </a:lnTo>
                    <a:lnTo>
                      <a:pt x="392" y="224"/>
                    </a:lnTo>
                    <a:lnTo>
                      <a:pt x="396" y="214"/>
                    </a:lnTo>
                    <a:lnTo>
                      <a:pt x="400" y="202"/>
                    </a:lnTo>
                    <a:lnTo>
                      <a:pt x="402" y="188"/>
                    </a:lnTo>
                    <a:lnTo>
                      <a:pt x="404" y="176"/>
                    </a:lnTo>
                    <a:lnTo>
                      <a:pt x="404" y="176"/>
                    </a:lnTo>
                    <a:lnTo>
                      <a:pt x="404" y="176"/>
                    </a:lnTo>
                    <a:lnTo>
                      <a:pt x="400" y="152"/>
                    </a:lnTo>
                    <a:lnTo>
                      <a:pt x="394" y="132"/>
                    </a:lnTo>
                    <a:lnTo>
                      <a:pt x="384" y="112"/>
                    </a:lnTo>
                    <a:lnTo>
                      <a:pt x="370" y="96"/>
                    </a:lnTo>
                    <a:lnTo>
                      <a:pt x="354" y="82"/>
                    </a:lnTo>
                    <a:lnTo>
                      <a:pt x="334" y="72"/>
                    </a:lnTo>
                    <a:lnTo>
                      <a:pt x="314" y="66"/>
                    </a:lnTo>
                    <a:lnTo>
                      <a:pt x="290" y="64"/>
                    </a:lnTo>
                    <a:lnTo>
                      <a:pt x="290" y="64"/>
                    </a:lnTo>
                    <a:lnTo>
                      <a:pt x="290" y="64"/>
                    </a:lnTo>
                    <a:lnTo>
                      <a:pt x="268" y="66"/>
                    </a:lnTo>
                    <a:lnTo>
                      <a:pt x="248" y="72"/>
                    </a:lnTo>
                    <a:lnTo>
                      <a:pt x="228" y="82"/>
                    </a:lnTo>
                    <a:lnTo>
                      <a:pt x="212" y="96"/>
                    </a:lnTo>
                    <a:lnTo>
                      <a:pt x="198" y="112"/>
                    </a:lnTo>
                    <a:lnTo>
                      <a:pt x="188" y="132"/>
                    </a:lnTo>
                    <a:lnTo>
                      <a:pt x="180" y="152"/>
                    </a:lnTo>
                    <a:lnTo>
                      <a:pt x="178" y="176"/>
                    </a:lnTo>
                    <a:lnTo>
                      <a:pt x="178" y="176"/>
                    </a:lnTo>
                    <a:lnTo>
                      <a:pt x="178" y="176"/>
                    </a:lnTo>
                    <a:lnTo>
                      <a:pt x="180" y="198"/>
                    </a:lnTo>
                    <a:lnTo>
                      <a:pt x="186" y="218"/>
                    </a:lnTo>
                    <a:lnTo>
                      <a:pt x="194" y="234"/>
                    </a:lnTo>
                    <a:lnTo>
                      <a:pt x="202" y="248"/>
                    </a:lnTo>
                    <a:lnTo>
                      <a:pt x="202" y="248"/>
                    </a:lnTo>
                    <a:lnTo>
                      <a:pt x="202" y="248"/>
                    </a:lnTo>
                    <a:lnTo>
                      <a:pt x="212" y="258"/>
                    </a:lnTo>
                    <a:lnTo>
                      <a:pt x="222" y="266"/>
                    </a:lnTo>
                    <a:lnTo>
                      <a:pt x="232" y="272"/>
                    </a:lnTo>
                    <a:lnTo>
                      <a:pt x="232" y="272"/>
                    </a:lnTo>
                    <a:lnTo>
                      <a:pt x="232" y="272"/>
                    </a:lnTo>
                    <a:lnTo>
                      <a:pt x="248" y="282"/>
                    </a:lnTo>
                    <a:lnTo>
                      <a:pt x="248" y="361"/>
                    </a:lnTo>
                    <a:lnTo>
                      <a:pt x="248" y="361"/>
                    </a:lnTo>
                    <a:lnTo>
                      <a:pt x="246" y="381"/>
                    </a:lnTo>
                    <a:lnTo>
                      <a:pt x="240" y="399"/>
                    </a:lnTo>
                    <a:lnTo>
                      <a:pt x="230" y="415"/>
                    </a:lnTo>
                    <a:lnTo>
                      <a:pt x="218" y="427"/>
                    </a:lnTo>
                    <a:lnTo>
                      <a:pt x="218" y="427"/>
                    </a:lnTo>
                    <a:lnTo>
                      <a:pt x="218" y="427"/>
                    </a:lnTo>
                    <a:lnTo>
                      <a:pt x="202" y="437"/>
                    </a:lnTo>
                    <a:lnTo>
                      <a:pt x="186" y="445"/>
                    </a:lnTo>
                    <a:lnTo>
                      <a:pt x="170" y="447"/>
                    </a:lnTo>
                    <a:lnTo>
                      <a:pt x="152" y="449"/>
                    </a:lnTo>
                    <a:lnTo>
                      <a:pt x="152" y="449"/>
                    </a:lnTo>
                    <a:lnTo>
                      <a:pt x="94" y="449"/>
                    </a:lnTo>
                    <a:lnTo>
                      <a:pt x="94" y="449"/>
                    </a:lnTo>
                    <a:lnTo>
                      <a:pt x="88" y="449"/>
                    </a:lnTo>
                    <a:lnTo>
                      <a:pt x="82" y="451"/>
                    </a:lnTo>
                    <a:lnTo>
                      <a:pt x="72" y="459"/>
                    </a:lnTo>
                    <a:lnTo>
                      <a:pt x="66" y="469"/>
                    </a:lnTo>
                    <a:lnTo>
                      <a:pt x="64" y="473"/>
                    </a:lnTo>
                    <a:lnTo>
                      <a:pt x="64" y="479"/>
                    </a:lnTo>
                    <a:lnTo>
                      <a:pt x="64" y="479"/>
                    </a:lnTo>
                    <a:lnTo>
                      <a:pt x="64" y="635"/>
                    </a:lnTo>
                    <a:lnTo>
                      <a:pt x="64" y="635"/>
                    </a:lnTo>
                    <a:lnTo>
                      <a:pt x="64" y="641"/>
                    </a:lnTo>
                    <a:lnTo>
                      <a:pt x="66" y="647"/>
                    </a:lnTo>
                    <a:lnTo>
                      <a:pt x="72" y="655"/>
                    </a:lnTo>
                    <a:lnTo>
                      <a:pt x="82" y="663"/>
                    </a:lnTo>
                    <a:lnTo>
                      <a:pt x="88" y="665"/>
                    </a:lnTo>
                    <a:lnTo>
                      <a:pt x="94" y="665"/>
                    </a:lnTo>
                    <a:lnTo>
                      <a:pt x="94" y="665"/>
                    </a:lnTo>
                    <a:lnTo>
                      <a:pt x="484" y="665"/>
                    </a:lnTo>
                    <a:lnTo>
                      <a:pt x="484" y="665"/>
                    </a:lnTo>
                    <a:lnTo>
                      <a:pt x="490" y="665"/>
                    </a:lnTo>
                    <a:lnTo>
                      <a:pt x="496" y="663"/>
                    </a:lnTo>
                    <a:lnTo>
                      <a:pt x="506" y="655"/>
                    </a:lnTo>
                    <a:lnTo>
                      <a:pt x="512" y="647"/>
                    </a:lnTo>
                    <a:lnTo>
                      <a:pt x="514" y="641"/>
                    </a:lnTo>
                    <a:lnTo>
                      <a:pt x="514" y="635"/>
                    </a:lnTo>
                    <a:lnTo>
                      <a:pt x="514" y="635"/>
                    </a:lnTo>
                    <a:lnTo>
                      <a:pt x="514" y="497"/>
                    </a:lnTo>
                    <a:lnTo>
                      <a:pt x="514" y="497"/>
                    </a:lnTo>
                    <a:lnTo>
                      <a:pt x="514" y="485"/>
                    </a:lnTo>
                    <a:lnTo>
                      <a:pt x="508" y="471"/>
                    </a:lnTo>
                    <a:lnTo>
                      <a:pt x="508" y="471"/>
                    </a:lnTo>
                    <a:lnTo>
                      <a:pt x="508" y="471"/>
                    </a:lnTo>
                    <a:lnTo>
                      <a:pt x="500" y="459"/>
                    </a:lnTo>
                    <a:lnTo>
                      <a:pt x="492" y="451"/>
                    </a:lnTo>
                    <a:lnTo>
                      <a:pt x="492" y="451"/>
                    </a:lnTo>
                    <a:lnTo>
                      <a:pt x="492" y="451"/>
                    </a:lnTo>
                    <a:lnTo>
                      <a:pt x="486" y="449"/>
                    </a:lnTo>
                    <a:lnTo>
                      <a:pt x="486" y="449"/>
                    </a:lnTo>
                    <a:lnTo>
                      <a:pt x="486" y="449"/>
                    </a:lnTo>
                    <a:lnTo>
                      <a:pt x="426" y="449"/>
                    </a:lnTo>
                    <a:lnTo>
                      <a:pt x="426" y="449"/>
                    </a:lnTo>
                    <a:lnTo>
                      <a:pt x="426" y="449"/>
                    </a:lnTo>
                    <a:lnTo>
                      <a:pt x="420" y="447"/>
                    </a:lnTo>
                    <a:lnTo>
                      <a:pt x="414" y="445"/>
                    </a:lnTo>
                    <a:lnTo>
                      <a:pt x="404" y="439"/>
                    </a:lnTo>
                    <a:lnTo>
                      <a:pt x="396" y="429"/>
                    </a:lnTo>
                    <a:lnTo>
                      <a:pt x="394" y="423"/>
                    </a:lnTo>
                    <a:lnTo>
                      <a:pt x="394" y="417"/>
                    </a:lnTo>
                    <a:lnTo>
                      <a:pt x="394" y="417"/>
                    </a:lnTo>
                    <a:lnTo>
                      <a:pt x="394" y="417"/>
                    </a:lnTo>
                    <a:lnTo>
                      <a:pt x="394" y="409"/>
                    </a:lnTo>
                    <a:lnTo>
                      <a:pt x="396" y="403"/>
                    </a:lnTo>
                    <a:lnTo>
                      <a:pt x="404" y="393"/>
                    </a:lnTo>
                    <a:lnTo>
                      <a:pt x="414" y="387"/>
                    </a:lnTo>
                    <a:lnTo>
                      <a:pt x="420" y="385"/>
                    </a:lnTo>
                    <a:lnTo>
                      <a:pt x="426" y="385"/>
                    </a:lnTo>
                    <a:lnTo>
                      <a:pt x="426" y="385"/>
                    </a:lnTo>
                    <a:lnTo>
                      <a:pt x="426" y="385"/>
                    </a:lnTo>
                    <a:lnTo>
                      <a:pt x="486" y="385"/>
                    </a:lnTo>
                    <a:lnTo>
                      <a:pt x="486" y="385"/>
                    </a:lnTo>
                    <a:lnTo>
                      <a:pt x="486" y="385"/>
                    </a:lnTo>
                    <a:lnTo>
                      <a:pt x="498" y="385"/>
                    </a:lnTo>
                    <a:lnTo>
                      <a:pt x="510" y="389"/>
                    </a:lnTo>
                    <a:lnTo>
                      <a:pt x="520" y="393"/>
                    </a:lnTo>
                    <a:lnTo>
                      <a:pt x="528" y="397"/>
                    </a:lnTo>
                    <a:lnTo>
                      <a:pt x="528" y="397"/>
                    </a:lnTo>
                    <a:lnTo>
                      <a:pt x="528" y="397"/>
                    </a:lnTo>
                    <a:lnTo>
                      <a:pt x="544" y="411"/>
                    </a:lnTo>
                    <a:lnTo>
                      <a:pt x="556" y="427"/>
                    </a:lnTo>
                    <a:lnTo>
                      <a:pt x="556" y="427"/>
                    </a:lnTo>
                    <a:lnTo>
                      <a:pt x="556" y="427"/>
                    </a:lnTo>
                    <a:lnTo>
                      <a:pt x="566" y="443"/>
                    </a:lnTo>
                    <a:lnTo>
                      <a:pt x="572" y="461"/>
                    </a:lnTo>
                    <a:lnTo>
                      <a:pt x="578" y="479"/>
                    </a:lnTo>
                    <a:lnTo>
                      <a:pt x="578" y="497"/>
                    </a:lnTo>
                    <a:lnTo>
                      <a:pt x="578" y="497"/>
                    </a:lnTo>
                    <a:lnTo>
                      <a:pt x="578" y="635"/>
                    </a:lnTo>
                    <a:lnTo>
                      <a:pt x="578" y="635"/>
                    </a:lnTo>
                    <a:lnTo>
                      <a:pt x="576" y="653"/>
                    </a:lnTo>
                    <a:lnTo>
                      <a:pt x="572" y="671"/>
                    </a:lnTo>
                    <a:lnTo>
                      <a:pt x="562" y="687"/>
                    </a:lnTo>
                    <a:lnTo>
                      <a:pt x="552" y="701"/>
                    </a:lnTo>
                    <a:lnTo>
                      <a:pt x="538" y="713"/>
                    </a:lnTo>
                    <a:lnTo>
                      <a:pt x="522" y="721"/>
                    </a:lnTo>
                    <a:lnTo>
                      <a:pt x="504" y="727"/>
                    </a:lnTo>
                    <a:lnTo>
                      <a:pt x="484" y="729"/>
                    </a:lnTo>
                    <a:lnTo>
                      <a:pt x="484" y="729"/>
                    </a:lnTo>
                    <a:lnTo>
                      <a:pt x="94" y="729"/>
                    </a:lnTo>
                    <a:lnTo>
                      <a:pt x="94" y="729"/>
                    </a:lnTo>
                    <a:close/>
                  </a:path>
                </a:pathLst>
              </a:custGeom>
              <a:solidFill>
                <a:srgbClr val="FFDBC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400800" y="5410200"/>
                <a:ext cx="838200" cy="444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</a:rPr>
                  <a:t>Anne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itchFamily="34" charset="0"/>
                  </a:rPr>
                  <a:t>in Austin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grpSp>
          <p:nvGrpSpPr>
            <p:cNvPr id="54" name="Group 1917"/>
            <p:cNvGrpSpPr/>
            <p:nvPr/>
          </p:nvGrpSpPr>
          <p:grpSpPr>
            <a:xfrm>
              <a:off x="1447800" y="3200400"/>
              <a:ext cx="838200" cy="825452"/>
              <a:chOff x="1447800" y="3048000"/>
              <a:chExt cx="838200" cy="825452"/>
            </a:xfrm>
          </p:grpSpPr>
          <p:sp>
            <p:nvSpPr>
              <p:cNvPr id="56" name="Freeform 104"/>
              <p:cNvSpPr>
                <a:spLocks/>
              </p:cNvSpPr>
              <p:nvPr/>
            </p:nvSpPr>
            <p:spPr bwMode="auto">
              <a:xfrm>
                <a:off x="1600200" y="3048000"/>
                <a:ext cx="500954" cy="631826"/>
              </a:xfrm>
              <a:custGeom>
                <a:avLst/>
                <a:gdLst/>
                <a:ahLst/>
                <a:cxnLst>
                  <a:cxn ang="0">
                    <a:pos x="58" y="721"/>
                  </a:cxn>
                  <a:cxn ang="0">
                    <a:pos x="8" y="671"/>
                  </a:cxn>
                  <a:cxn ang="0">
                    <a:pos x="0" y="479"/>
                  </a:cxn>
                  <a:cxn ang="0">
                    <a:pos x="16" y="427"/>
                  </a:cxn>
                  <a:cxn ang="0">
                    <a:pos x="76" y="387"/>
                  </a:cxn>
                  <a:cxn ang="0">
                    <a:pos x="152" y="385"/>
                  </a:cxn>
                  <a:cxn ang="0">
                    <a:pos x="176" y="379"/>
                  </a:cxn>
                  <a:cxn ang="0">
                    <a:pos x="184" y="361"/>
                  </a:cxn>
                  <a:cxn ang="0">
                    <a:pos x="170" y="306"/>
                  </a:cxn>
                  <a:cxn ang="0">
                    <a:pos x="142" y="270"/>
                  </a:cxn>
                  <a:cxn ang="0">
                    <a:pos x="118" y="212"/>
                  </a:cxn>
                  <a:cxn ang="0">
                    <a:pos x="114" y="176"/>
                  </a:cxn>
                  <a:cxn ang="0">
                    <a:pos x="128" y="106"/>
                  </a:cxn>
                  <a:cxn ang="0">
                    <a:pos x="166" y="50"/>
                  </a:cxn>
                  <a:cxn ang="0">
                    <a:pos x="222" y="14"/>
                  </a:cxn>
                  <a:cxn ang="0">
                    <a:pos x="290" y="0"/>
                  </a:cxn>
                  <a:cxn ang="0">
                    <a:pos x="326" y="2"/>
                  </a:cxn>
                  <a:cxn ang="0">
                    <a:pos x="390" y="30"/>
                  </a:cxn>
                  <a:cxn ang="0">
                    <a:pos x="436" y="76"/>
                  </a:cxn>
                  <a:cxn ang="0">
                    <a:pos x="464" y="140"/>
                  </a:cxn>
                  <a:cxn ang="0">
                    <a:pos x="468" y="176"/>
                  </a:cxn>
                  <a:cxn ang="0">
                    <a:pos x="450" y="252"/>
                  </a:cxn>
                  <a:cxn ang="0">
                    <a:pos x="402" y="312"/>
                  </a:cxn>
                  <a:cxn ang="0">
                    <a:pos x="390" y="318"/>
                  </a:cxn>
                  <a:cxn ang="0">
                    <a:pos x="356" y="308"/>
                  </a:cxn>
                  <a:cxn ang="0">
                    <a:pos x="350" y="296"/>
                  </a:cxn>
                  <a:cxn ang="0">
                    <a:pos x="362" y="264"/>
                  </a:cxn>
                  <a:cxn ang="0">
                    <a:pos x="378" y="246"/>
                  </a:cxn>
                  <a:cxn ang="0">
                    <a:pos x="400" y="202"/>
                  </a:cxn>
                  <a:cxn ang="0">
                    <a:pos x="404" y="176"/>
                  </a:cxn>
                  <a:cxn ang="0">
                    <a:pos x="370" y="96"/>
                  </a:cxn>
                  <a:cxn ang="0">
                    <a:pos x="290" y="64"/>
                  </a:cxn>
                  <a:cxn ang="0">
                    <a:pos x="248" y="72"/>
                  </a:cxn>
                  <a:cxn ang="0">
                    <a:pos x="188" y="132"/>
                  </a:cxn>
                  <a:cxn ang="0">
                    <a:pos x="178" y="176"/>
                  </a:cxn>
                  <a:cxn ang="0">
                    <a:pos x="202" y="248"/>
                  </a:cxn>
                  <a:cxn ang="0">
                    <a:pos x="222" y="266"/>
                  </a:cxn>
                  <a:cxn ang="0">
                    <a:pos x="248" y="282"/>
                  </a:cxn>
                  <a:cxn ang="0">
                    <a:pos x="240" y="399"/>
                  </a:cxn>
                  <a:cxn ang="0">
                    <a:pos x="218" y="427"/>
                  </a:cxn>
                  <a:cxn ang="0">
                    <a:pos x="152" y="449"/>
                  </a:cxn>
                  <a:cxn ang="0">
                    <a:pos x="88" y="449"/>
                  </a:cxn>
                  <a:cxn ang="0">
                    <a:pos x="64" y="473"/>
                  </a:cxn>
                  <a:cxn ang="0">
                    <a:pos x="64" y="635"/>
                  </a:cxn>
                  <a:cxn ang="0">
                    <a:pos x="82" y="663"/>
                  </a:cxn>
                  <a:cxn ang="0">
                    <a:pos x="484" y="665"/>
                  </a:cxn>
                  <a:cxn ang="0">
                    <a:pos x="506" y="655"/>
                  </a:cxn>
                  <a:cxn ang="0">
                    <a:pos x="514" y="635"/>
                  </a:cxn>
                  <a:cxn ang="0">
                    <a:pos x="508" y="471"/>
                  </a:cxn>
                  <a:cxn ang="0">
                    <a:pos x="492" y="451"/>
                  </a:cxn>
                  <a:cxn ang="0">
                    <a:pos x="486" y="449"/>
                  </a:cxn>
                  <a:cxn ang="0">
                    <a:pos x="426" y="449"/>
                  </a:cxn>
                  <a:cxn ang="0">
                    <a:pos x="396" y="429"/>
                  </a:cxn>
                  <a:cxn ang="0">
                    <a:pos x="394" y="417"/>
                  </a:cxn>
                  <a:cxn ang="0">
                    <a:pos x="414" y="387"/>
                  </a:cxn>
                  <a:cxn ang="0">
                    <a:pos x="426" y="385"/>
                  </a:cxn>
                  <a:cxn ang="0">
                    <a:pos x="498" y="385"/>
                  </a:cxn>
                  <a:cxn ang="0">
                    <a:pos x="528" y="397"/>
                  </a:cxn>
                  <a:cxn ang="0">
                    <a:pos x="556" y="427"/>
                  </a:cxn>
                  <a:cxn ang="0">
                    <a:pos x="578" y="479"/>
                  </a:cxn>
                  <a:cxn ang="0">
                    <a:pos x="578" y="635"/>
                  </a:cxn>
                  <a:cxn ang="0">
                    <a:pos x="552" y="701"/>
                  </a:cxn>
                  <a:cxn ang="0">
                    <a:pos x="484" y="729"/>
                  </a:cxn>
                </a:cxnLst>
                <a:rect l="0" t="0" r="r" b="b"/>
                <a:pathLst>
                  <a:path w="578" h="729">
                    <a:moveTo>
                      <a:pt x="94" y="729"/>
                    </a:moveTo>
                    <a:lnTo>
                      <a:pt x="94" y="729"/>
                    </a:lnTo>
                    <a:lnTo>
                      <a:pt x="76" y="727"/>
                    </a:lnTo>
                    <a:lnTo>
                      <a:pt x="58" y="721"/>
                    </a:lnTo>
                    <a:lnTo>
                      <a:pt x="42" y="713"/>
                    </a:lnTo>
                    <a:lnTo>
                      <a:pt x="28" y="701"/>
                    </a:lnTo>
                    <a:lnTo>
                      <a:pt x="16" y="687"/>
                    </a:lnTo>
                    <a:lnTo>
                      <a:pt x="8" y="671"/>
                    </a:lnTo>
                    <a:lnTo>
                      <a:pt x="2" y="653"/>
                    </a:lnTo>
                    <a:lnTo>
                      <a:pt x="0" y="635"/>
                    </a:lnTo>
                    <a:lnTo>
                      <a:pt x="0" y="635"/>
                    </a:lnTo>
                    <a:lnTo>
                      <a:pt x="0" y="479"/>
                    </a:lnTo>
                    <a:lnTo>
                      <a:pt x="0" y="479"/>
                    </a:lnTo>
                    <a:lnTo>
                      <a:pt x="2" y="461"/>
                    </a:lnTo>
                    <a:lnTo>
                      <a:pt x="8" y="443"/>
                    </a:lnTo>
                    <a:lnTo>
                      <a:pt x="16" y="427"/>
                    </a:lnTo>
                    <a:lnTo>
                      <a:pt x="28" y="413"/>
                    </a:lnTo>
                    <a:lnTo>
                      <a:pt x="42" y="401"/>
                    </a:lnTo>
                    <a:lnTo>
                      <a:pt x="58" y="393"/>
                    </a:lnTo>
                    <a:lnTo>
                      <a:pt x="76" y="387"/>
                    </a:lnTo>
                    <a:lnTo>
                      <a:pt x="94" y="385"/>
                    </a:lnTo>
                    <a:lnTo>
                      <a:pt x="94" y="385"/>
                    </a:lnTo>
                    <a:lnTo>
                      <a:pt x="152" y="385"/>
                    </a:lnTo>
                    <a:lnTo>
                      <a:pt x="152" y="385"/>
                    </a:lnTo>
                    <a:lnTo>
                      <a:pt x="162" y="385"/>
                    </a:lnTo>
                    <a:lnTo>
                      <a:pt x="168" y="383"/>
                    </a:lnTo>
                    <a:lnTo>
                      <a:pt x="176" y="379"/>
                    </a:lnTo>
                    <a:lnTo>
                      <a:pt x="176" y="379"/>
                    </a:lnTo>
                    <a:lnTo>
                      <a:pt x="176" y="379"/>
                    </a:lnTo>
                    <a:lnTo>
                      <a:pt x="182" y="373"/>
                    </a:lnTo>
                    <a:lnTo>
                      <a:pt x="184" y="367"/>
                    </a:lnTo>
                    <a:lnTo>
                      <a:pt x="184" y="361"/>
                    </a:lnTo>
                    <a:lnTo>
                      <a:pt x="184" y="361"/>
                    </a:lnTo>
                    <a:lnTo>
                      <a:pt x="184" y="318"/>
                    </a:lnTo>
                    <a:lnTo>
                      <a:pt x="184" y="318"/>
                    </a:lnTo>
                    <a:lnTo>
                      <a:pt x="170" y="306"/>
                    </a:lnTo>
                    <a:lnTo>
                      <a:pt x="156" y="292"/>
                    </a:lnTo>
                    <a:lnTo>
                      <a:pt x="156" y="292"/>
                    </a:lnTo>
                    <a:lnTo>
                      <a:pt x="156" y="292"/>
                    </a:lnTo>
                    <a:lnTo>
                      <a:pt x="142" y="270"/>
                    </a:lnTo>
                    <a:lnTo>
                      <a:pt x="134" y="258"/>
                    </a:lnTo>
                    <a:lnTo>
                      <a:pt x="128" y="244"/>
                    </a:lnTo>
                    <a:lnTo>
                      <a:pt x="122" y="228"/>
                    </a:lnTo>
                    <a:lnTo>
                      <a:pt x="118" y="212"/>
                    </a:lnTo>
                    <a:lnTo>
                      <a:pt x="116" y="194"/>
                    </a:lnTo>
                    <a:lnTo>
                      <a:pt x="114" y="176"/>
                    </a:lnTo>
                    <a:lnTo>
                      <a:pt x="114" y="176"/>
                    </a:lnTo>
                    <a:lnTo>
                      <a:pt x="114" y="176"/>
                    </a:lnTo>
                    <a:lnTo>
                      <a:pt x="116" y="158"/>
                    </a:lnTo>
                    <a:lnTo>
                      <a:pt x="118" y="140"/>
                    </a:lnTo>
                    <a:lnTo>
                      <a:pt x="122" y="124"/>
                    </a:lnTo>
                    <a:lnTo>
                      <a:pt x="128" y="106"/>
                    </a:lnTo>
                    <a:lnTo>
                      <a:pt x="136" y="92"/>
                    </a:lnTo>
                    <a:lnTo>
                      <a:pt x="144" y="76"/>
                    </a:lnTo>
                    <a:lnTo>
                      <a:pt x="154" y="64"/>
                    </a:lnTo>
                    <a:lnTo>
                      <a:pt x="166" y="50"/>
                    </a:lnTo>
                    <a:lnTo>
                      <a:pt x="178" y="40"/>
                    </a:lnTo>
                    <a:lnTo>
                      <a:pt x="192" y="30"/>
                    </a:lnTo>
                    <a:lnTo>
                      <a:pt x="206" y="20"/>
                    </a:lnTo>
                    <a:lnTo>
                      <a:pt x="222" y="14"/>
                    </a:lnTo>
                    <a:lnTo>
                      <a:pt x="238" y="8"/>
                    </a:lnTo>
                    <a:lnTo>
                      <a:pt x="256" y="2"/>
                    </a:lnTo>
                    <a:lnTo>
                      <a:pt x="272" y="0"/>
                    </a:lnTo>
                    <a:lnTo>
                      <a:pt x="290" y="0"/>
                    </a:lnTo>
                    <a:lnTo>
                      <a:pt x="290" y="0"/>
                    </a:lnTo>
                    <a:lnTo>
                      <a:pt x="290" y="0"/>
                    </a:lnTo>
                    <a:lnTo>
                      <a:pt x="308" y="0"/>
                    </a:lnTo>
                    <a:lnTo>
                      <a:pt x="326" y="2"/>
                    </a:lnTo>
                    <a:lnTo>
                      <a:pt x="344" y="8"/>
                    </a:lnTo>
                    <a:lnTo>
                      <a:pt x="360" y="14"/>
                    </a:lnTo>
                    <a:lnTo>
                      <a:pt x="374" y="20"/>
                    </a:lnTo>
                    <a:lnTo>
                      <a:pt x="390" y="30"/>
                    </a:lnTo>
                    <a:lnTo>
                      <a:pt x="402" y="40"/>
                    </a:lnTo>
                    <a:lnTo>
                      <a:pt x="416" y="50"/>
                    </a:lnTo>
                    <a:lnTo>
                      <a:pt x="426" y="64"/>
                    </a:lnTo>
                    <a:lnTo>
                      <a:pt x="436" y="76"/>
                    </a:lnTo>
                    <a:lnTo>
                      <a:pt x="446" y="92"/>
                    </a:lnTo>
                    <a:lnTo>
                      <a:pt x="454" y="106"/>
                    </a:lnTo>
                    <a:lnTo>
                      <a:pt x="460" y="124"/>
                    </a:lnTo>
                    <a:lnTo>
                      <a:pt x="464" y="140"/>
                    </a:lnTo>
                    <a:lnTo>
                      <a:pt x="466" y="158"/>
                    </a:lnTo>
                    <a:lnTo>
                      <a:pt x="468" y="176"/>
                    </a:lnTo>
                    <a:lnTo>
                      <a:pt x="468" y="176"/>
                    </a:lnTo>
                    <a:lnTo>
                      <a:pt x="468" y="176"/>
                    </a:lnTo>
                    <a:lnTo>
                      <a:pt x="466" y="196"/>
                    </a:lnTo>
                    <a:lnTo>
                      <a:pt x="462" y="216"/>
                    </a:lnTo>
                    <a:lnTo>
                      <a:pt x="456" y="234"/>
                    </a:lnTo>
                    <a:lnTo>
                      <a:pt x="450" y="252"/>
                    </a:lnTo>
                    <a:lnTo>
                      <a:pt x="440" y="270"/>
                    </a:lnTo>
                    <a:lnTo>
                      <a:pt x="428" y="286"/>
                    </a:lnTo>
                    <a:lnTo>
                      <a:pt x="416" y="300"/>
                    </a:lnTo>
                    <a:lnTo>
                      <a:pt x="402" y="312"/>
                    </a:lnTo>
                    <a:lnTo>
                      <a:pt x="402" y="312"/>
                    </a:lnTo>
                    <a:lnTo>
                      <a:pt x="402" y="312"/>
                    </a:lnTo>
                    <a:lnTo>
                      <a:pt x="396" y="316"/>
                    </a:lnTo>
                    <a:lnTo>
                      <a:pt x="390" y="318"/>
                    </a:lnTo>
                    <a:lnTo>
                      <a:pt x="378" y="320"/>
                    </a:lnTo>
                    <a:lnTo>
                      <a:pt x="366" y="316"/>
                    </a:lnTo>
                    <a:lnTo>
                      <a:pt x="360" y="312"/>
                    </a:lnTo>
                    <a:lnTo>
                      <a:pt x="356" y="308"/>
                    </a:lnTo>
                    <a:lnTo>
                      <a:pt x="356" y="308"/>
                    </a:lnTo>
                    <a:lnTo>
                      <a:pt x="356" y="308"/>
                    </a:lnTo>
                    <a:lnTo>
                      <a:pt x="352" y="302"/>
                    </a:lnTo>
                    <a:lnTo>
                      <a:pt x="350" y="296"/>
                    </a:lnTo>
                    <a:lnTo>
                      <a:pt x="350" y="284"/>
                    </a:lnTo>
                    <a:lnTo>
                      <a:pt x="354" y="272"/>
                    </a:lnTo>
                    <a:lnTo>
                      <a:pt x="356" y="268"/>
                    </a:lnTo>
                    <a:lnTo>
                      <a:pt x="362" y="264"/>
                    </a:lnTo>
                    <a:lnTo>
                      <a:pt x="362" y="264"/>
                    </a:lnTo>
                    <a:lnTo>
                      <a:pt x="362" y="264"/>
                    </a:lnTo>
                    <a:lnTo>
                      <a:pt x="370" y="254"/>
                    </a:lnTo>
                    <a:lnTo>
                      <a:pt x="378" y="246"/>
                    </a:lnTo>
                    <a:lnTo>
                      <a:pt x="386" y="236"/>
                    </a:lnTo>
                    <a:lnTo>
                      <a:pt x="392" y="224"/>
                    </a:lnTo>
                    <a:lnTo>
                      <a:pt x="396" y="214"/>
                    </a:lnTo>
                    <a:lnTo>
                      <a:pt x="400" y="202"/>
                    </a:lnTo>
                    <a:lnTo>
                      <a:pt x="402" y="188"/>
                    </a:lnTo>
                    <a:lnTo>
                      <a:pt x="404" y="176"/>
                    </a:lnTo>
                    <a:lnTo>
                      <a:pt x="404" y="176"/>
                    </a:lnTo>
                    <a:lnTo>
                      <a:pt x="404" y="176"/>
                    </a:lnTo>
                    <a:lnTo>
                      <a:pt x="400" y="152"/>
                    </a:lnTo>
                    <a:lnTo>
                      <a:pt x="394" y="132"/>
                    </a:lnTo>
                    <a:lnTo>
                      <a:pt x="384" y="112"/>
                    </a:lnTo>
                    <a:lnTo>
                      <a:pt x="370" y="96"/>
                    </a:lnTo>
                    <a:lnTo>
                      <a:pt x="354" y="82"/>
                    </a:lnTo>
                    <a:lnTo>
                      <a:pt x="334" y="72"/>
                    </a:lnTo>
                    <a:lnTo>
                      <a:pt x="314" y="66"/>
                    </a:lnTo>
                    <a:lnTo>
                      <a:pt x="290" y="64"/>
                    </a:lnTo>
                    <a:lnTo>
                      <a:pt x="290" y="64"/>
                    </a:lnTo>
                    <a:lnTo>
                      <a:pt x="290" y="64"/>
                    </a:lnTo>
                    <a:lnTo>
                      <a:pt x="268" y="66"/>
                    </a:lnTo>
                    <a:lnTo>
                      <a:pt x="248" y="72"/>
                    </a:lnTo>
                    <a:lnTo>
                      <a:pt x="228" y="82"/>
                    </a:lnTo>
                    <a:lnTo>
                      <a:pt x="212" y="96"/>
                    </a:lnTo>
                    <a:lnTo>
                      <a:pt x="198" y="112"/>
                    </a:lnTo>
                    <a:lnTo>
                      <a:pt x="188" y="132"/>
                    </a:lnTo>
                    <a:lnTo>
                      <a:pt x="180" y="152"/>
                    </a:lnTo>
                    <a:lnTo>
                      <a:pt x="178" y="176"/>
                    </a:lnTo>
                    <a:lnTo>
                      <a:pt x="178" y="176"/>
                    </a:lnTo>
                    <a:lnTo>
                      <a:pt x="178" y="176"/>
                    </a:lnTo>
                    <a:lnTo>
                      <a:pt x="180" y="198"/>
                    </a:lnTo>
                    <a:lnTo>
                      <a:pt x="186" y="218"/>
                    </a:lnTo>
                    <a:lnTo>
                      <a:pt x="194" y="234"/>
                    </a:lnTo>
                    <a:lnTo>
                      <a:pt x="202" y="248"/>
                    </a:lnTo>
                    <a:lnTo>
                      <a:pt x="202" y="248"/>
                    </a:lnTo>
                    <a:lnTo>
                      <a:pt x="202" y="248"/>
                    </a:lnTo>
                    <a:lnTo>
                      <a:pt x="212" y="258"/>
                    </a:lnTo>
                    <a:lnTo>
                      <a:pt x="222" y="266"/>
                    </a:lnTo>
                    <a:lnTo>
                      <a:pt x="232" y="272"/>
                    </a:lnTo>
                    <a:lnTo>
                      <a:pt x="232" y="272"/>
                    </a:lnTo>
                    <a:lnTo>
                      <a:pt x="232" y="272"/>
                    </a:lnTo>
                    <a:lnTo>
                      <a:pt x="248" y="282"/>
                    </a:lnTo>
                    <a:lnTo>
                      <a:pt x="248" y="361"/>
                    </a:lnTo>
                    <a:lnTo>
                      <a:pt x="248" y="361"/>
                    </a:lnTo>
                    <a:lnTo>
                      <a:pt x="246" y="381"/>
                    </a:lnTo>
                    <a:lnTo>
                      <a:pt x="240" y="399"/>
                    </a:lnTo>
                    <a:lnTo>
                      <a:pt x="230" y="415"/>
                    </a:lnTo>
                    <a:lnTo>
                      <a:pt x="218" y="427"/>
                    </a:lnTo>
                    <a:lnTo>
                      <a:pt x="218" y="427"/>
                    </a:lnTo>
                    <a:lnTo>
                      <a:pt x="218" y="427"/>
                    </a:lnTo>
                    <a:lnTo>
                      <a:pt x="202" y="437"/>
                    </a:lnTo>
                    <a:lnTo>
                      <a:pt x="186" y="445"/>
                    </a:lnTo>
                    <a:lnTo>
                      <a:pt x="170" y="447"/>
                    </a:lnTo>
                    <a:lnTo>
                      <a:pt x="152" y="449"/>
                    </a:lnTo>
                    <a:lnTo>
                      <a:pt x="152" y="449"/>
                    </a:lnTo>
                    <a:lnTo>
                      <a:pt x="94" y="449"/>
                    </a:lnTo>
                    <a:lnTo>
                      <a:pt x="94" y="449"/>
                    </a:lnTo>
                    <a:lnTo>
                      <a:pt x="88" y="449"/>
                    </a:lnTo>
                    <a:lnTo>
                      <a:pt x="82" y="451"/>
                    </a:lnTo>
                    <a:lnTo>
                      <a:pt x="72" y="459"/>
                    </a:lnTo>
                    <a:lnTo>
                      <a:pt x="66" y="469"/>
                    </a:lnTo>
                    <a:lnTo>
                      <a:pt x="64" y="473"/>
                    </a:lnTo>
                    <a:lnTo>
                      <a:pt x="64" y="479"/>
                    </a:lnTo>
                    <a:lnTo>
                      <a:pt x="64" y="479"/>
                    </a:lnTo>
                    <a:lnTo>
                      <a:pt x="64" y="635"/>
                    </a:lnTo>
                    <a:lnTo>
                      <a:pt x="64" y="635"/>
                    </a:lnTo>
                    <a:lnTo>
                      <a:pt x="64" y="641"/>
                    </a:lnTo>
                    <a:lnTo>
                      <a:pt x="66" y="647"/>
                    </a:lnTo>
                    <a:lnTo>
                      <a:pt x="72" y="655"/>
                    </a:lnTo>
                    <a:lnTo>
                      <a:pt x="82" y="663"/>
                    </a:lnTo>
                    <a:lnTo>
                      <a:pt x="88" y="665"/>
                    </a:lnTo>
                    <a:lnTo>
                      <a:pt x="94" y="665"/>
                    </a:lnTo>
                    <a:lnTo>
                      <a:pt x="94" y="665"/>
                    </a:lnTo>
                    <a:lnTo>
                      <a:pt x="484" y="665"/>
                    </a:lnTo>
                    <a:lnTo>
                      <a:pt x="484" y="665"/>
                    </a:lnTo>
                    <a:lnTo>
                      <a:pt x="490" y="665"/>
                    </a:lnTo>
                    <a:lnTo>
                      <a:pt x="496" y="663"/>
                    </a:lnTo>
                    <a:lnTo>
                      <a:pt x="506" y="655"/>
                    </a:lnTo>
                    <a:lnTo>
                      <a:pt x="512" y="647"/>
                    </a:lnTo>
                    <a:lnTo>
                      <a:pt x="514" y="641"/>
                    </a:lnTo>
                    <a:lnTo>
                      <a:pt x="514" y="635"/>
                    </a:lnTo>
                    <a:lnTo>
                      <a:pt x="514" y="635"/>
                    </a:lnTo>
                    <a:lnTo>
                      <a:pt x="514" y="497"/>
                    </a:lnTo>
                    <a:lnTo>
                      <a:pt x="514" y="497"/>
                    </a:lnTo>
                    <a:lnTo>
                      <a:pt x="514" y="485"/>
                    </a:lnTo>
                    <a:lnTo>
                      <a:pt x="508" y="471"/>
                    </a:lnTo>
                    <a:lnTo>
                      <a:pt x="508" y="471"/>
                    </a:lnTo>
                    <a:lnTo>
                      <a:pt x="508" y="471"/>
                    </a:lnTo>
                    <a:lnTo>
                      <a:pt x="500" y="459"/>
                    </a:lnTo>
                    <a:lnTo>
                      <a:pt x="492" y="451"/>
                    </a:lnTo>
                    <a:lnTo>
                      <a:pt x="492" y="451"/>
                    </a:lnTo>
                    <a:lnTo>
                      <a:pt x="492" y="451"/>
                    </a:lnTo>
                    <a:lnTo>
                      <a:pt x="486" y="449"/>
                    </a:lnTo>
                    <a:lnTo>
                      <a:pt x="486" y="449"/>
                    </a:lnTo>
                    <a:lnTo>
                      <a:pt x="486" y="449"/>
                    </a:lnTo>
                    <a:lnTo>
                      <a:pt x="426" y="449"/>
                    </a:lnTo>
                    <a:lnTo>
                      <a:pt x="426" y="449"/>
                    </a:lnTo>
                    <a:lnTo>
                      <a:pt x="426" y="449"/>
                    </a:lnTo>
                    <a:lnTo>
                      <a:pt x="420" y="447"/>
                    </a:lnTo>
                    <a:lnTo>
                      <a:pt x="414" y="445"/>
                    </a:lnTo>
                    <a:lnTo>
                      <a:pt x="404" y="439"/>
                    </a:lnTo>
                    <a:lnTo>
                      <a:pt x="396" y="429"/>
                    </a:lnTo>
                    <a:lnTo>
                      <a:pt x="394" y="423"/>
                    </a:lnTo>
                    <a:lnTo>
                      <a:pt x="394" y="417"/>
                    </a:lnTo>
                    <a:lnTo>
                      <a:pt x="394" y="417"/>
                    </a:lnTo>
                    <a:lnTo>
                      <a:pt x="394" y="417"/>
                    </a:lnTo>
                    <a:lnTo>
                      <a:pt x="394" y="409"/>
                    </a:lnTo>
                    <a:lnTo>
                      <a:pt x="396" y="403"/>
                    </a:lnTo>
                    <a:lnTo>
                      <a:pt x="404" y="393"/>
                    </a:lnTo>
                    <a:lnTo>
                      <a:pt x="414" y="387"/>
                    </a:lnTo>
                    <a:lnTo>
                      <a:pt x="420" y="385"/>
                    </a:lnTo>
                    <a:lnTo>
                      <a:pt x="426" y="385"/>
                    </a:lnTo>
                    <a:lnTo>
                      <a:pt x="426" y="385"/>
                    </a:lnTo>
                    <a:lnTo>
                      <a:pt x="426" y="385"/>
                    </a:lnTo>
                    <a:lnTo>
                      <a:pt x="486" y="385"/>
                    </a:lnTo>
                    <a:lnTo>
                      <a:pt x="486" y="385"/>
                    </a:lnTo>
                    <a:lnTo>
                      <a:pt x="486" y="385"/>
                    </a:lnTo>
                    <a:lnTo>
                      <a:pt x="498" y="385"/>
                    </a:lnTo>
                    <a:lnTo>
                      <a:pt x="510" y="389"/>
                    </a:lnTo>
                    <a:lnTo>
                      <a:pt x="520" y="393"/>
                    </a:lnTo>
                    <a:lnTo>
                      <a:pt x="528" y="397"/>
                    </a:lnTo>
                    <a:lnTo>
                      <a:pt x="528" y="397"/>
                    </a:lnTo>
                    <a:lnTo>
                      <a:pt x="528" y="397"/>
                    </a:lnTo>
                    <a:lnTo>
                      <a:pt x="544" y="411"/>
                    </a:lnTo>
                    <a:lnTo>
                      <a:pt x="556" y="427"/>
                    </a:lnTo>
                    <a:lnTo>
                      <a:pt x="556" y="427"/>
                    </a:lnTo>
                    <a:lnTo>
                      <a:pt x="556" y="427"/>
                    </a:lnTo>
                    <a:lnTo>
                      <a:pt x="566" y="443"/>
                    </a:lnTo>
                    <a:lnTo>
                      <a:pt x="572" y="461"/>
                    </a:lnTo>
                    <a:lnTo>
                      <a:pt x="578" y="479"/>
                    </a:lnTo>
                    <a:lnTo>
                      <a:pt x="578" y="497"/>
                    </a:lnTo>
                    <a:lnTo>
                      <a:pt x="578" y="497"/>
                    </a:lnTo>
                    <a:lnTo>
                      <a:pt x="578" y="635"/>
                    </a:lnTo>
                    <a:lnTo>
                      <a:pt x="578" y="635"/>
                    </a:lnTo>
                    <a:lnTo>
                      <a:pt x="576" y="653"/>
                    </a:lnTo>
                    <a:lnTo>
                      <a:pt x="572" y="671"/>
                    </a:lnTo>
                    <a:lnTo>
                      <a:pt x="562" y="687"/>
                    </a:lnTo>
                    <a:lnTo>
                      <a:pt x="552" y="701"/>
                    </a:lnTo>
                    <a:lnTo>
                      <a:pt x="538" y="713"/>
                    </a:lnTo>
                    <a:lnTo>
                      <a:pt x="522" y="721"/>
                    </a:lnTo>
                    <a:lnTo>
                      <a:pt x="504" y="727"/>
                    </a:lnTo>
                    <a:lnTo>
                      <a:pt x="484" y="729"/>
                    </a:lnTo>
                    <a:lnTo>
                      <a:pt x="484" y="729"/>
                    </a:lnTo>
                    <a:lnTo>
                      <a:pt x="94" y="729"/>
                    </a:lnTo>
                    <a:lnTo>
                      <a:pt x="94" y="729"/>
                    </a:lnTo>
                    <a:close/>
                  </a:path>
                </a:pathLst>
              </a:custGeom>
              <a:solidFill>
                <a:srgbClr val="0065A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447800" y="3429000"/>
                <a:ext cx="838200" cy="444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</a:rPr>
                  <a:t>Nate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itchFamily="34" charset="0"/>
                  </a:rPr>
                  <a:t>in Nashville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4800600" y="1219200"/>
              <a:ext cx="2184401" cy="259378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8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Arial" pitchFamily="34" charset="0"/>
                </a:rPr>
                <a:t>CloudDVR</a:t>
              </a:r>
              <a:r>
                <a:rPr lang="en-US" sz="28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™</a:t>
              </a:r>
              <a:endPara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=MWdata\GenosTV\Artwork\Dress Doll with White Jigsaw w GenosTV logo BKG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630400" cy="8241791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990600" y="1600200"/>
            <a:ext cx="7162800" cy="3052287"/>
            <a:chOff x="5486400" y="1295400"/>
            <a:chExt cx="7162800" cy="3052287"/>
          </a:xfrm>
        </p:grpSpPr>
        <p:sp>
          <p:nvSpPr>
            <p:cNvPr id="9" name="Cloud 8"/>
            <p:cNvSpPr/>
            <p:nvPr/>
          </p:nvSpPr>
          <p:spPr>
            <a:xfrm>
              <a:off x="5486400" y="1295400"/>
              <a:ext cx="7162800" cy="3052287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40000" dist="50800" dir="5400000" rotWithShape="0">
                <a:schemeClr val="tx1">
                  <a:lumMod val="50000"/>
                  <a:lumOff val="50000"/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lvl="0" algn="ctr"/>
              <a:endPara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Content Placeholder 4"/>
            <p:cNvSpPr txBox="1">
              <a:spLocks/>
            </p:cNvSpPr>
            <p:nvPr/>
          </p:nvSpPr>
          <p:spPr>
            <a:xfrm>
              <a:off x="5905500" y="1944380"/>
              <a:ext cx="6324600" cy="175432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293688" indent="-293688" algn="ctr">
                <a:defRPr/>
              </a:pP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GenosTV™ </a:t>
              </a:r>
            </a:p>
            <a:p>
              <a:pPr marL="293688" indent="-293688" algn="ctr">
                <a:defRPr/>
              </a:pP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is Cloud-based Cable TV.</a:t>
              </a:r>
            </a:p>
            <a:p>
              <a:pPr marL="293688" indent="-293688" algn="ctr">
                <a:defRPr/>
              </a:pPr>
              <a:endPara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  <a:p>
              <a:pPr marL="293688" indent="-293688" algn="ctr">
                <a:defRPr/>
              </a:pP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… and so much more.</a:t>
              </a:r>
            </a:p>
          </p:txBody>
        </p:sp>
      </p:grpSp>
      <p:pic>
        <p:nvPicPr>
          <p:cNvPr id="11" name="Picture 2" descr="C:\=MWdata\GenosTV\CITC@CES2012\cesweb_header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" y="7620000"/>
            <a:ext cx="1550194" cy="528638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25400" y="0"/>
            <a:ext cx="5689600" cy="685800"/>
            <a:chOff x="25400" y="0"/>
            <a:chExt cx="5689600" cy="685800"/>
          </a:xfrm>
        </p:grpSpPr>
        <p:pic>
          <p:nvPicPr>
            <p:cNvPr id="13" name="Picture 2" descr="C:\=MWdata\GenosTV\CITC@CES2012\artwork\dcia_logo2 Tx{160x54}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400" y="0"/>
              <a:ext cx="2032000" cy="685800"/>
            </a:xfrm>
            <a:prstGeom prst="rect">
              <a:avLst/>
            </a:prstGeom>
            <a:noFill/>
          </p:spPr>
        </p:pic>
        <p:sp>
          <p:nvSpPr>
            <p:cNvPr id="14" name="Title 3"/>
            <p:cNvSpPr txBox="1">
              <a:spLocks/>
            </p:cNvSpPr>
            <p:nvPr/>
          </p:nvSpPr>
          <p:spPr>
            <a:xfrm>
              <a:off x="1981200" y="381000"/>
              <a:ext cx="3589323" cy="304800"/>
            </a:xfrm>
            <a:prstGeom prst="rect">
              <a:avLst/>
            </a:prstGeom>
          </p:spPr>
          <p:txBody>
            <a:bodyPr lIns="0" tIns="0" rIns="0" bIns="0" anchor="ctr" anchorCtr="1">
              <a:noAutofit/>
            </a:bodyPr>
            <a:lstStyle>
              <a:lvl1pPr>
                <a:defRPr sz="2400"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pitchFamily="34" charset="0"/>
                </a:defRPr>
              </a:lvl1pPr>
            </a:lstStyle>
            <a:p>
              <a:pPr marL="0" marR="0" lvl="0" indent="0" algn="r" defTabSz="130622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DCIA Conference within CES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5" name="Title 3"/>
            <p:cNvSpPr txBox="1">
              <a:spLocks/>
            </p:cNvSpPr>
            <p:nvPr/>
          </p:nvSpPr>
          <p:spPr>
            <a:xfrm>
              <a:off x="1905000" y="0"/>
              <a:ext cx="3810000" cy="487362"/>
            </a:xfrm>
            <a:prstGeom prst="rect">
              <a:avLst/>
            </a:prstGeom>
          </p:spPr>
          <p:txBody>
            <a:bodyPr lIns="0" tIns="0" rIns="0" bIns="0" anchor="ctr" anchorCtr="1">
              <a:noAutofit/>
            </a:bodyPr>
            <a:lstStyle>
              <a:lvl1pPr>
                <a:defRPr sz="2000"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pitchFamily="34" charset="0"/>
                </a:defRPr>
              </a:lvl1pPr>
            </a:lstStyle>
            <a:p>
              <a:pPr marL="0" marR="0" lvl="0" indent="0" algn="r" defTabSz="130622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itchFamily="34" charset="0"/>
                  <a:ea typeface="+mj-ea"/>
                  <a:cs typeface="Arial" pitchFamily="34" charset="0"/>
                </a:rPr>
                <a:t>CONTENT IN THE CLOUD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=MWdata\GenosTV\CITC@CES2012\crystalball SEPIA w BLUE &amp; Board {543x346}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380999"/>
            <a:ext cx="6019800" cy="383582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19200"/>
            <a:ext cx="11963400" cy="609600"/>
          </a:xfrm>
        </p:spPr>
        <p:txBody>
          <a:bodyPr/>
          <a:lstStyle/>
          <a:p>
            <a:r>
              <a:rPr lang="en-US" dirty="0" smtClean="0"/>
              <a:t>So is this a Vision?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743200" y="4343400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130622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Maybe I should say: “ </a:t>
            </a: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 don’t know </a:t>
            </a: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”.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uLnTx/>
              <a:uFillTx/>
              <a:latin typeface="Comic Sans MS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90600" y="2514600"/>
            <a:ext cx="7924800" cy="1066800"/>
          </a:xfrm>
          <a:prstGeom prst="rect">
            <a:avLst/>
          </a:prstGeom>
        </p:spPr>
        <p:txBody>
          <a:bodyPr/>
          <a:lstStyle/>
          <a:p>
            <a:pPr marL="0" marR="0" lvl="0" indent="0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Or merely a glimpse at the future</a:t>
            </a:r>
          </a:p>
          <a:p>
            <a:pPr marL="0" marR="0" lvl="0" indent="0" algn="r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of Content in the Cloud?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200" y="7010400"/>
            <a:ext cx="7451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“ </a:t>
            </a:r>
            <a:r>
              <a:rPr lang="fr-FR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Plus ça change, plus c'est la même chose!</a:t>
            </a: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”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27088" y="7467600"/>
            <a:ext cx="292259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Arial" pitchFamily="34" charset="0"/>
                <a:cs typeface="Arial" pitchFamily="34" charset="0"/>
              </a:rPr>
              <a:t>Jean-</a:t>
            </a:r>
            <a:r>
              <a:rPr lang="en-US" sz="1050" dirty="0" err="1" smtClean="0">
                <a:latin typeface="Arial" pitchFamily="34" charset="0"/>
                <a:cs typeface="Arial" pitchFamily="34" charset="0"/>
              </a:rPr>
              <a:t>Baptiste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 Alphonse Karr  (January 1849) 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=MWdata\GenosTV\CITC@CES2012\crystalball SEPIA w BLUE &amp; Board {543x346}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962400"/>
            <a:ext cx="4724400" cy="3010391"/>
          </a:xfrm>
          <a:prstGeom prst="rect">
            <a:avLst/>
          </a:prstGeom>
          <a:noFill/>
        </p:spPr>
      </p:pic>
      <p:sp>
        <p:nvSpPr>
          <p:cNvPr id="6" name="Cloud 5"/>
          <p:cNvSpPr/>
          <p:nvPr/>
        </p:nvSpPr>
        <p:spPr>
          <a:xfrm>
            <a:off x="3009900" y="1524000"/>
            <a:ext cx="8610600" cy="3869872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40000" dist="50800" dir="5400000" rotWithShape="0">
              <a:schemeClr val="tx1">
                <a:lumMod val="50000"/>
                <a:lumOff val="50000"/>
                <a:alpha val="35000"/>
              </a:schemeClr>
            </a:outerShdw>
          </a:effectLst>
          <a:scene3d>
            <a:camera prst="orthographicFront"/>
            <a:lightRig rig="flood" dir="t">
              <a:rot lat="0" lon="0" rev="2400000"/>
            </a:lightRig>
          </a:scene3d>
          <a:sp3d prstMaterial="legacyWireframe"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lvl="0" algn="ctr"/>
            <a:r>
              <a:rPr lang="en-US" sz="8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Std" pitchFamily="66" charset="0"/>
                <a:cs typeface="Arial" pitchFamily="34" charset="0"/>
              </a:rPr>
              <a:t>Thank You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Std" pitchFamily="66" charset="0"/>
              <a:cs typeface="Arial" pitchFamily="34" charset="0"/>
            </a:endParaRPr>
          </a:p>
        </p:txBody>
      </p:sp>
      <p:pic>
        <p:nvPicPr>
          <p:cNvPr id="3075" name="Picture 3" descr="C:\=MWdata\GenosTV\Logo work\Genos Corp logos\Genos Corp w globeO {1800x875}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44363" y="7118332"/>
            <a:ext cx="2286037" cy="1111268"/>
          </a:xfrm>
          <a:prstGeom prst="rect">
            <a:avLst/>
          </a:prstGeom>
          <a:noFill/>
        </p:spPr>
      </p:pic>
      <p:pic>
        <p:nvPicPr>
          <p:cNvPr id="3076" name="Picture 4" descr="C:\=MWdata\GenosTV\CITC@CES2012\MW Content backdrop BOARD T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82200" y="838200"/>
            <a:ext cx="4114800" cy="6415473"/>
          </a:xfrm>
          <a:prstGeom prst="rect">
            <a:avLst/>
          </a:prstGeom>
          <a:noFill/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4724400" y="7952601"/>
            <a:ext cx="480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130622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Very few crystal balls were damaged in the making of this presentation.</a:t>
            </a:r>
            <a:endParaRPr kumimoji="0" lang="en-US" sz="1200" b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962400" y="6248400"/>
            <a:ext cx="6248400" cy="9906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/>
          <a:p>
            <a:pPr marL="0" lvl="1" algn="ctr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A Happy, Prosperous New Year</a:t>
            </a:r>
          </a:p>
          <a:p>
            <a:pPr marL="0" lvl="1" algn="ctr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to you all.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620000" y="5867400"/>
            <a:ext cx="1447800" cy="990600"/>
            <a:chOff x="7620000" y="5867400"/>
            <a:chExt cx="1447800" cy="9906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7620000" y="6019800"/>
              <a:ext cx="381000" cy="838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696200" y="6705600"/>
              <a:ext cx="76200" cy="152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ontent Placeholder 4"/>
            <p:cNvSpPr txBox="1">
              <a:spLocks/>
            </p:cNvSpPr>
            <p:nvPr/>
          </p:nvSpPr>
          <p:spPr>
            <a:xfrm>
              <a:off x="7620000" y="5867400"/>
              <a:ext cx="1447800" cy="228600"/>
            </a:xfrm>
            <a:prstGeom prst="rect">
              <a:avLst/>
            </a:prstGeom>
          </p:spPr>
          <p:txBody>
            <a:bodyPr lIns="0" tIns="0" rIns="0" bIns="0" anchor="ctr" anchorCtr="1">
              <a:noAutofit/>
            </a:bodyPr>
            <a:lstStyle/>
            <a:p>
              <a:pPr marL="0" lvl="1" algn="ctr">
                <a:spcBef>
                  <a:spcPct val="20000"/>
                </a:spcBef>
                <a:defRPr/>
              </a:pPr>
              <a:r>
                <a:rPr lang="en-US" sz="2000" b="1" dirty="0" smtClean="0">
                  <a:solidFill>
                    <a:srgbClr val="FF0000"/>
                  </a:solidFill>
                  <a:latin typeface="Comic Sans MS" pitchFamily="66" charset="0"/>
                </a:rPr>
                <a:t>and Cloudy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=MWdata\GenosTV\CITC@CES2012\crystalball SEPIA w BLUE &amp; Board {543x346}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380999"/>
            <a:ext cx="6019800" cy="383582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Vision?</a:t>
            </a:r>
            <a:endParaRPr lang="en-US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1143000" y="2209800"/>
            <a:ext cx="8382000" cy="495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93688" marR="0" lvl="0" indent="-293688" algn="l" defTabSz="13062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Framework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for a series of Predictions</a:t>
            </a:r>
          </a:p>
          <a:p>
            <a:pPr marL="1061304" lvl="1" indent="-408194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800" dirty="0" smtClean="0">
                <a:latin typeface="Comic Sans MS" pitchFamily="66" charset="0"/>
              </a:rPr>
              <a:t>based on understanding of what may be possible</a:t>
            </a:r>
          </a:p>
          <a:p>
            <a:pPr marL="1061304" lvl="1" indent="-408194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800" dirty="0" smtClean="0">
                <a:latin typeface="Comic Sans MS" pitchFamily="66" charset="0"/>
              </a:rPr>
              <a:t>based on experience of futures past</a:t>
            </a:r>
          </a:p>
          <a:p>
            <a:pPr marL="1061304" lvl="1" indent="-408194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800" dirty="0" smtClean="0">
                <a:latin typeface="Comic Sans MS" pitchFamily="66" charset="0"/>
              </a:rPr>
              <a:t>based on personal biases founded on hope</a:t>
            </a:r>
          </a:p>
          <a:p>
            <a:pPr marL="1061304" lvl="1" indent="-408194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800" dirty="0" smtClean="0">
                <a:latin typeface="Comic Sans MS" pitchFamily="66" charset="0"/>
              </a:rPr>
              <a:t>based on assumptions of future behaviors</a:t>
            </a:r>
          </a:p>
          <a:p>
            <a:pPr marL="1061304" lvl="1" indent="-408194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 marL="293688" marR="0" lvl="0" indent="-293688" algn="l" defTabSz="13062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An Opinion,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Guess or series of guesses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mic Sans MS" pitchFamily="66" charset="0"/>
            </a:endParaRPr>
          </a:p>
          <a:p>
            <a:pPr marL="1061304" marR="0" lvl="1" indent="-408194" algn="l" defTabSz="13062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hopefully educated, </a:t>
            </a:r>
            <a:r>
              <a:rPr lang="en-US" sz="1800" dirty="0" smtClean="0">
                <a:latin typeface="Comic Sans MS" pitchFamily="66" charset="0"/>
              </a:rPr>
              <a:t>insightful, directed and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useful</a:t>
            </a:r>
          </a:p>
          <a:p>
            <a:pPr marL="1061304" marR="0" lvl="1" indent="-408194" algn="l" defTabSz="13062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lang="en-US" sz="24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marL="293688" lvl="0" indent="-293688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A Glimpse into the Future</a:t>
            </a: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Comic Sans MS" pitchFamily="66" charset="0"/>
            </a:endParaRPr>
          </a:p>
          <a:p>
            <a:pPr marL="1061304" marR="0" lvl="1" indent="-408194" algn="l" defTabSz="13062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that may be with us soon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9525000" y="4800600"/>
            <a:ext cx="39624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algn="ctr" defTabSz="130622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1800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Never seek to hear the opinion of anyone stupid enough to offer one.</a:t>
            </a: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uLnTx/>
              <a:uFillTx/>
              <a:latin typeface="Comic Sans MS" pitchFamily="66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8839200" y="6096000"/>
            <a:ext cx="3657600" cy="914400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algn="ctr" defTabSz="130622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1800" i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The measure of experts is the number of times they say:</a:t>
            </a:r>
          </a:p>
          <a:p>
            <a:pPr marR="0" lvl="0" algn="ctr" defTabSz="130622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1800" i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“I don’t know”.</a:t>
            </a: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19200"/>
            <a:ext cx="11963400" cy="609600"/>
          </a:xfrm>
        </p:spPr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CONTENT IN THE CLOUD </a:t>
            </a:r>
            <a:r>
              <a:rPr lang="en-US" sz="2800" dirty="0" smtClean="0">
                <a:latin typeface="Arial Narrow" pitchFamily="34" charset="0"/>
              </a:rPr>
              <a:t>Conference Track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1143000" y="2209800"/>
            <a:ext cx="8382000" cy="495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93688" marR="0" lvl="0" indent="-293688" algn="l" defTabSz="13062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Comic Sans MS" pitchFamily="66" charset="0"/>
              </a:rPr>
              <a:t>Presentations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and panels</a:t>
            </a:r>
          </a:p>
          <a:p>
            <a:pPr marL="1061304" lvl="1" indent="-408194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800" dirty="0" smtClean="0">
                <a:latin typeface="Comic Sans MS" pitchFamily="66" charset="0"/>
              </a:rPr>
              <a:t>with leading professionals from across the industry</a:t>
            </a:r>
          </a:p>
          <a:p>
            <a:pPr marL="1061304" lvl="1" indent="-408194">
              <a:spcBef>
                <a:spcPct val="20000"/>
              </a:spcBef>
              <a:defRPr/>
            </a:pP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293688" marR="0" lvl="0" indent="-293688" algn="l" defTabSz="13062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Comic Sans MS" pitchFamily="66" charset="0"/>
              </a:rPr>
              <a:t>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any different aspects</a:t>
            </a:r>
          </a:p>
          <a:p>
            <a:pPr marL="1061304" lvl="1" indent="-408194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800" dirty="0" smtClean="0">
                <a:latin typeface="Comic Sans MS" pitchFamily="66" charset="0"/>
              </a:rPr>
              <a:t>Benefits </a:t>
            </a:r>
          </a:p>
          <a:p>
            <a:pPr marL="1061304" lvl="1" indent="-408194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800" dirty="0" smtClean="0">
                <a:latin typeface="Comic Sans MS" pitchFamily="66" charset="0"/>
              </a:rPr>
              <a:t>Drawbacks</a:t>
            </a:r>
          </a:p>
          <a:p>
            <a:pPr marL="1061304" lvl="1" indent="-408194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800" dirty="0" smtClean="0">
                <a:latin typeface="Comic Sans MS" pitchFamily="66" charset="0"/>
              </a:rPr>
              <a:t>Impacts</a:t>
            </a:r>
          </a:p>
          <a:p>
            <a:pPr marL="1061304" lvl="1" indent="-408194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800" dirty="0" smtClean="0">
                <a:latin typeface="Comic Sans MS" pitchFamily="66" charset="0"/>
              </a:rPr>
              <a:t>Issues</a:t>
            </a:r>
          </a:p>
          <a:p>
            <a:pPr marL="1061304" lvl="1" indent="-408194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 marL="293688" marR="0" lvl="0" indent="-293688" algn="l" defTabSz="13062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Leave it to them to provide the details</a:t>
            </a:r>
          </a:p>
          <a:p>
            <a:pPr marL="800100" marR="0" lvl="0" indent="-293688" algn="l" defTabSz="13062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latin typeface="Comic Sans MS" pitchFamily="66" charset="0"/>
              </a:rPr>
              <a:t>that help to form and shape the overall vision,</a:t>
            </a:r>
          </a:p>
          <a:p>
            <a:pPr marL="800100" marR="0" lvl="0" indent="-293688" algn="l" defTabSz="13062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latin typeface="Comic Sans MS" pitchFamily="66" charset="0"/>
              </a:rPr>
              <a:t>that we all share for “Content In The Cloud” (CITC).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144000" y="457200"/>
            <a:ext cx="5105400" cy="5867400"/>
            <a:chOff x="8763000" y="381000"/>
            <a:chExt cx="5867400" cy="6781800"/>
          </a:xfrm>
        </p:grpSpPr>
        <p:sp>
          <p:nvSpPr>
            <p:cNvPr id="9" name="Folded Corner 8"/>
            <p:cNvSpPr/>
            <p:nvPr/>
          </p:nvSpPr>
          <p:spPr>
            <a:xfrm>
              <a:off x="8763000" y="381000"/>
              <a:ext cx="5867400" cy="6781800"/>
            </a:xfrm>
            <a:prstGeom prst="foldedCorner">
              <a:avLst>
                <a:gd name="adj" fmla="val 8875"/>
              </a:avLst>
            </a:prstGeom>
            <a:solidFill>
              <a:schemeClr val="bg1">
                <a:lumMod val="9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 descr="C:\=MWdata\GenosTV\CITC@CES2012\artwork\CITC@CES Session Lis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940800" y="1524000"/>
              <a:ext cx="5511800" cy="50419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</p:pic>
        <p:pic>
          <p:nvPicPr>
            <p:cNvPr id="3075" name="Picture 3" descr="C:\=MWdata\GenosTV\CITC@CES2012\artwork\CES-621_CITC-Logo_225-p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29900" y="533400"/>
              <a:ext cx="2133600" cy="8667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Cloud – a Consumer Perspective</a:t>
            </a:r>
            <a:endParaRPr lang="en-US" dirty="0"/>
          </a:p>
        </p:txBody>
      </p:sp>
      <p:pic>
        <p:nvPicPr>
          <p:cNvPr id="4098" name="Picture 2" descr="C:\=MWdata\GenosTV\CITC@CES2012\cesweb_header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15600" y="838200"/>
            <a:ext cx="3100388" cy="1057275"/>
          </a:xfrm>
          <a:prstGeom prst="rect">
            <a:avLst/>
          </a:prstGeom>
          <a:noFill/>
        </p:spPr>
      </p:pic>
      <p:sp>
        <p:nvSpPr>
          <p:cNvPr id="4" name="Content Placeholder 4"/>
          <p:cNvSpPr txBox="1">
            <a:spLocks/>
          </p:cNvSpPr>
          <p:nvPr/>
        </p:nvSpPr>
        <p:spPr>
          <a:xfrm>
            <a:off x="1143000" y="2057400"/>
            <a:ext cx="10820400" cy="5334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93688" marR="0" lvl="0" indent="-293688" algn="l" defTabSz="13062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Since this is CES – the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Consumer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Electronics Show, let’s consider the perspective of Consumers.</a:t>
            </a:r>
          </a:p>
          <a:p>
            <a:pPr marL="1061304" lvl="1" indent="-408194">
              <a:spcBef>
                <a:spcPct val="20000"/>
              </a:spcBef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293688" marR="0" lvl="0" indent="-293688" algn="l" defTabSz="13062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Comic Sans MS" pitchFamily="66" charset="0"/>
              </a:rPr>
              <a:t>Most </a:t>
            </a:r>
            <a:r>
              <a:rPr lang="en-US" sz="2400" u="sng" dirty="0" smtClean="0">
                <a:latin typeface="Comic Sans MS" pitchFamily="66" charset="0"/>
              </a:rPr>
              <a:t>computer-equipped Consumers</a:t>
            </a:r>
            <a:r>
              <a:rPr lang="en-US" sz="2400" dirty="0" smtClean="0">
                <a:latin typeface="Comic Sans MS" pitchFamily="66" charset="0"/>
              </a:rPr>
              <a:t> already know and use “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Cloud </a:t>
            </a:r>
            <a:r>
              <a:rPr lang="en-US" sz="2400" dirty="0" smtClean="0">
                <a:latin typeface="Comic Sans MS" pitchFamily="66" charset="0"/>
              </a:rPr>
              <a:t>” </a:t>
            </a:r>
          </a:p>
          <a:p>
            <a:pPr marL="1061304" lvl="1" indent="-408194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>
                <a:latin typeface="Comic Sans MS" pitchFamily="66" charset="0"/>
              </a:rPr>
              <a:t>they don’t know it by that name</a:t>
            </a:r>
          </a:p>
          <a:p>
            <a:pPr marL="1061304" lvl="1" indent="-408194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>
                <a:latin typeface="Comic Sans MS" pitchFamily="66" charset="0"/>
              </a:rPr>
              <a:t>they call it 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Online</a:t>
            </a:r>
            <a:r>
              <a:rPr lang="en-US" sz="2400" dirty="0" smtClean="0">
                <a:latin typeface="Comic Sans MS" pitchFamily="66" charset="0"/>
              </a:rPr>
              <a:t>” </a:t>
            </a:r>
            <a:r>
              <a:rPr lang="en-US" sz="1600" dirty="0" smtClean="0">
                <a:latin typeface="Comic Sans MS" pitchFamily="66" charset="0"/>
              </a:rPr>
              <a:t>(or similar)</a:t>
            </a:r>
          </a:p>
          <a:p>
            <a:pPr marL="1061304" lvl="1" indent="-408194">
              <a:spcBef>
                <a:spcPct val="20000"/>
              </a:spcBef>
              <a:defRPr/>
            </a:pPr>
            <a:endParaRPr lang="en-US" sz="1400" dirty="0" smtClean="0">
              <a:latin typeface="Comic Sans MS" pitchFamily="66" charset="0"/>
            </a:endParaRPr>
          </a:p>
          <a:p>
            <a:pPr marL="293688" lvl="0" indent="-2936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omic Sans MS" pitchFamily="66" charset="0"/>
              </a:rPr>
              <a:t>To </a:t>
            </a:r>
            <a:r>
              <a:rPr lang="en-US" sz="2400" u="sng" dirty="0" smtClean="0">
                <a:latin typeface="Comic Sans MS" pitchFamily="66" charset="0"/>
              </a:rPr>
              <a:t>All Consumers</a:t>
            </a:r>
            <a:r>
              <a:rPr lang="en-US" sz="2400" dirty="0" smtClean="0">
                <a:latin typeface="Comic Sans MS" pitchFamily="66" charset="0"/>
              </a:rPr>
              <a:t>, “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Cloud </a:t>
            </a:r>
            <a:r>
              <a:rPr lang="en-US" sz="2400" dirty="0" smtClean="0">
                <a:latin typeface="Comic Sans MS" pitchFamily="66" charset="0"/>
              </a:rPr>
              <a:t>” could eventually mean:-</a:t>
            </a:r>
          </a:p>
          <a:p>
            <a:pPr marL="1061304" lvl="1" indent="-408194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>
                <a:latin typeface="Comic Sans MS" pitchFamily="66" charset="0"/>
              </a:rPr>
              <a:t>Anything , Anywhere, Anytime</a:t>
            </a:r>
          </a:p>
          <a:p>
            <a:pPr marL="1061304" lvl="1" indent="-408194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>
                <a:latin typeface="Comic Sans MS" pitchFamily="66" charset="0"/>
              </a:rPr>
              <a:t>as a seamless, aggregated experience</a:t>
            </a:r>
          </a:p>
          <a:p>
            <a:pPr marL="1061304" lvl="1" indent="-408194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>
                <a:latin typeface="Comic Sans MS" pitchFamily="66" charset="0"/>
              </a:rPr>
              <a:t>without forcing change in their lives and behaviors</a:t>
            </a:r>
          </a:p>
          <a:p>
            <a:pPr marL="1061304" lvl="1" indent="-408194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>
                <a:latin typeface="Comic Sans MS" pitchFamily="66" charset="0"/>
              </a:rPr>
              <a:t>without limiting their consumption of content  </a:t>
            </a:r>
          </a:p>
          <a:p>
            <a:pPr marL="1061304" lvl="1" indent="-408194">
              <a:spcBef>
                <a:spcPct val="20000"/>
              </a:spcBef>
              <a:defRPr/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 rot="20345909">
            <a:off x="9983455" y="3581646"/>
            <a:ext cx="4343400" cy="381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/>
          <a:p>
            <a:pPr marL="0" lvl="1" algn="ctr">
              <a:spcBef>
                <a:spcPct val="20000"/>
              </a:spcBef>
              <a:defRPr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My important data is backed-up online.</a:t>
            </a: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12573000" y="3810000"/>
            <a:ext cx="1676400" cy="3048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/>
          <a:p>
            <a:pPr marL="0" lvl="1" algn="ctr">
              <a:spcBef>
                <a:spcPct val="20000"/>
              </a:spcBef>
              <a:defRPr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I got it online.</a:t>
            </a: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 rot="823620">
            <a:off x="10515099" y="5098680"/>
            <a:ext cx="3200400" cy="381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/>
          <a:p>
            <a:pPr marL="0" lvl="1" algn="ctr">
              <a:spcBef>
                <a:spcPct val="20000"/>
              </a:spcBef>
              <a:defRPr/>
            </a:pP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I talked to my friends online.</a:t>
            </a: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10363200" y="5562600"/>
            <a:ext cx="2362200" cy="381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/>
          <a:p>
            <a:pPr marL="0" lvl="1" algn="ctr">
              <a:spcBef>
                <a:spcPct val="20000"/>
              </a:spcBef>
              <a:defRPr/>
            </a:pP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We often chat online.</a:t>
            </a: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11277600" y="4343400"/>
            <a:ext cx="3124200" cy="381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/>
          <a:p>
            <a:pPr marL="0" lvl="1" algn="ctr">
              <a:spcBef>
                <a:spcPct val="20000"/>
              </a:spcBef>
              <a:defRPr/>
            </a:pPr>
            <a:r>
              <a:rPr lang="en-US" sz="1800" dirty="0" smtClean="0">
                <a:solidFill>
                  <a:srgbClr val="FF0000"/>
                </a:solidFill>
                <a:latin typeface="Comic Sans MS" pitchFamily="66" charset="0"/>
              </a:rPr>
              <a:t>I watched that video online.</a:t>
            </a: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 rot="20502030">
            <a:off x="11376839" y="5991166"/>
            <a:ext cx="3276600" cy="381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/>
          <a:p>
            <a:pPr marL="0" lvl="1" algn="ctr">
              <a:spcBef>
                <a:spcPct val="20000"/>
              </a:spcBef>
              <a:defRPr/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We had that meeting online.</a:t>
            </a:r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12039600" y="4724400"/>
            <a:ext cx="2286000" cy="381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/>
          <a:p>
            <a:pPr marL="0" lvl="1" algn="ctr">
              <a:spcBef>
                <a:spcPct val="20000"/>
              </a:spcBef>
              <a:defRPr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Let’s share it online.</a:t>
            </a:r>
          </a:p>
        </p:txBody>
      </p:sp>
      <p:sp>
        <p:nvSpPr>
          <p:cNvPr id="19" name="Content Placeholder 4"/>
          <p:cNvSpPr txBox="1">
            <a:spLocks/>
          </p:cNvSpPr>
          <p:nvPr/>
        </p:nvSpPr>
        <p:spPr>
          <a:xfrm>
            <a:off x="2209800" y="7391400"/>
            <a:ext cx="8458200" cy="381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/>
          <a:p>
            <a:pPr marL="0" lvl="1" algn="ctr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Cloud Computing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Cloud Consuming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C:\=MWdata\GenosTV\CITC@CES2012\crystalball SEPIA w BLUE &amp; Board {543x346}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36179"/>
            <a:ext cx="6019800" cy="383582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CITC  Consumer Vision </a:t>
            </a:r>
            <a:r>
              <a:rPr lang="en-US" sz="2800" dirty="0" smtClean="0"/>
              <a:t>– part 1</a:t>
            </a:r>
            <a:endParaRPr lang="en-US" sz="2800" dirty="0"/>
          </a:p>
        </p:txBody>
      </p:sp>
      <p:grpSp>
        <p:nvGrpSpPr>
          <p:cNvPr id="3" name="Group 13"/>
          <p:cNvGrpSpPr/>
          <p:nvPr/>
        </p:nvGrpSpPr>
        <p:grpSpPr>
          <a:xfrm>
            <a:off x="1447800" y="4114800"/>
            <a:ext cx="8534400" cy="3052287"/>
            <a:chOff x="3886200" y="4567712"/>
            <a:chExt cx="8534400" cy="3052287"/>
          </a:xfrm>
        </p:grpSpPr>
        <p:sp>
          <p:nvSpPr>
            <p:cNvPr id="10" name="Cloud 9"/>
            <p:cNvSpPr/>
            <p:nvPr/>
          </p:nvSpPr>
          <p:spPr>
            <a:xfrm>
              <a:off x="3886200" y="4567712"/>
              <a:ext cx="8534400" cy="3052287"/>
            </a:xfrm>
            <a:prstGeom prst="cloud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40000" dist="50800" dir="5400000" rotWithShape="0">
                <a:schemeClr val="tx1">
                  <a:lumMod val="50000"/>
                  <a:lumOff val="50000"/>
                  <a:alpha val="35000"/>
                </a:schemeClr>
              </a:outerShdw>
            </a:effectLst>
            <a:scene3d>
              <a:camera prst="orthographicFront"/>
              <a:lightRig rig="flood" dir="t">
                <a:rot lat="0" lon="0" rev="2400000"/>
              </a:lightRig>
            </a:scene3d>
            <a:sp3d prstMaterial="legacyWireframe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lvl="0" algn="ctr"/>
              <a:endPara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Content Placeholder 4"/>
            <p:cNvSpPr txBox="1">
              <a:spLocks/>
            </p:cNvSpPr>
            <p:nvPr/>
          </p:nvSpPr>
          <p:spPr>
            <a:xfrm>
              <a:off x="4991100" y="4985860"/>
              <a:ext cx="6324600" cy="22159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293688" lvl="0" indent="-293688" algn="ctr">
                <a:defRPr/>
              </a:pPr>
              <a:r>
                <a:rPr lang="en-US" sz="48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All Consumers</a:t>
              </a:r>
              <a:r>
                <a:rPr lang="en-US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 </a:t>
              </a:r>
            </a:p>
            <a:p>
              <a:pPr marL="293688" lvl="0" indent="-293688" algn="ctr">
                <a:defRPr/>
              </a:pPr>
              <a:r>
                <a:rPr lang="en-US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will access Content from the Cloud</a:t>
              </a:r>
              <a:endPara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endParaRPr>
            </a:p>
          </p:txBody>
        </p:sp>
      </p:grpSp>
      <p:grpSp>
        <p:nvGrpSpPr>
          <p:cNvPr id="4" name="Group 12"/>
          <p:cNvGrpSpPr/>
          <p:nvPr/>
        </p:nvGrpSpPr>
        <p:grpSpPr>
          <a:xfrm>
            <a:off x="4876800" y="990600"/>
            <a:ext cx="8534400" cy="3052287"/>
            <a:chOff x="914400" y="1295400"/>
            <a:chExt cx="8534400" cy="3052287"/>
          </a:xfrm>
        </p:grpSpPr>
        <p:sp>
          <p:nvSpPr>
            <p:cNvPr id="7" name="Content Placeholder 4"/>
            <p:cNvSpPr txBox="1">
              <a:spLocks/>
            </p:cNvSpPr>
            <p:nvPr/>
          </p:nvSpPr>
          <p:spPr>
            <a:xfrm>
              <a:off x="2019300" y="2082879"/>
              <a:ext cx="6324600" cy="147732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293688" lvl="0" indent="-293688" algn="ctr">
                <a:defRPr/>
              </a:pPr>
              <a:r>
                <a:rPr lang="en-US" sz="48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All Content</a:t>
              </a:r>
              <a:r>
                <a:rPr lang="en-US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 </a:t>
              </a:r>
            </a:p>
            <a:p>
              <a:pPr marL="293688" lvl="0" indent="-293688" algn="ctr">
                <a:defRPr/>
              </a:pPr>
              <a:r>
                <a:rPr lang="en-US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will be in the Cloud</a:t>
              </a:r>
              <a:endPara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12" name="Cloud 11"/>
            <p:cNvSpPr/>
            <p:nvPr/>
          </p:nvSpPr>
          <p:spPr>
            <a:xfrm>
              <a:off x="914400" y="1295400"/>
              <a:ext cx="8534400" cy="3052287"/>
            </a:xfrm>
            <a:prstGeom prst="cloud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40000" dist="50800" dir="5400000" rotWithShape="0">
                <a:schemeClr val="tx1">
                  <a:lumMod val="50000"/>
                  <a:lumOff val="50000"/>
                  <a:alpha val="35000"/>
                </a:schemeClr>
              </a:outerShdw>
            </a:effectLst>
            <a:scene3d>
              <a:camera prst="orthographicFront"/>
              <a:lightRig rig="flood" dir="t">
                <a:rot lat="0" lon="0" rev="2400000"/>
              </a:lightRig>
            </a:scene3d>
            <a:sp3d prstMaterial="legacyWireframe"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lvl="0" algn="ctr"/>
              <a:endPara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972800" y="5334000"/>
            <a:ext cx="3429000" cy="2329132"/>
            <a:chOff x="10591801" y="4876800"/>
            <a:chExt cx="4038600" cy="2743200"/>
          </a:xfrm>
        </p:grpSpPr>
        <p:sp>
          <p:nvSpPr>
            <p:cNvPr id="19" name="Cloud 18"/>
            <p:cNvSpPr/>
            <p:nvPr/>
          </p:nvSpPr>
          <p:spPr>
            <a:xfrm>
              <a:off x="10591801" y="5410200"/>
              <a:ext cx="4038600" cy="2209800"/>
            </a:xfrm>
            <a:prstGeom prst="cloud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40000" dist="50800" dir="5400000" rotWithShape="0">
                <a:schemeClr val="tx1">
                  <a:lumMod val="50000"/>
                  <a:lumOff val="50000"/>
                  <a:alpha val="35000"/>
                </a:schemeClr>
              </a:outerShdw>
            </a:effectLst>
            <a:scene3d>
              <a:camera prst="orthographicFront"/>
              <a:lightRig rig="balanced" dir="t"/>
            </a:scene3d>
            <a:sp3d>
              <a:bevelT h="6985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lvl="0" algn="ctr"/>
              <a:endPara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" name="Picture 2" descr="C:\=MWdata\GenosTV\CITC@CES2012\future-crystal-ball Tx {400x360}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1374967" y="4876800"/>
              <a:ext cx="2590805" cy="23317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C:\=MWdata\GenosTV\CITC@CES2012\MW Content backdrop BOARD T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8695" y="1066800"/>
            <a:ext cx="1661705" cy="2590800"/>
          </a:xfrm>
          <a:prstGeom prst="rect">
            <a:avLst/>
          </a:prstGeom>
          <a:noFill/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Behind the Vision</a:t>
            </a:r>
            <a:endParaRPr lang="en-US" dirty="0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1143000" y="1981200"/>
            <a:ext cx="8382000" cy="5181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93688" marR="0" lvl="0" indent="-293688" algn="l" defTabSz="1306220" rtl="0" eaLnBrk="1" fontAlgn="auto" latinLnBrk="0" hangingPunct="1"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For CITC, the high volume content is Video</a:t>
            </a:r>
          </a:p>
          <a:p>
            <a:pPr marL="1061304" lvl="1" indent="-408194"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sz="1800" dirty="0" smtClean="0">
                <a:latin typeface="Comic Sans MS" pitchFamily="66" charset="0"/>
              </a:rPr>
              <a:t>now </a:t>
            </a:r>
            <a:r>
              <a:rPr lang="en-US" sz="1800" u="sng" dirty="0" smtClean="0">
                <a:latin typeface="Comic Sans MS" pitchFamily="66" charset="0"/>
              </a:rPr>
              <a:t>digital</a:t>
            </a:r>
            <a:r>
              <a:rPr lang="en-US" sz="1800" dirty="0" smtClean="0">
                <a:latin typeface="Comic Sans MS" pitchFamily="66" charset="0"/>
              </a:rPr>
              <a:t> – easy to manipulate, reformat, store and distribute</a:t>
            </a:r>
          </a:p>
          <a:p>
            <a:pPr marL="1061304" lvl="1" indent="-408194">
              <a:spcAft>
                <a:spcPts val="600"/>
              </a:spcAft>
              <a:defRPr/>
            </a:pPr>
            <a:r>
              <a:rPr lang="en-US" sz="800" dirty="0" smtClean="0">
                <a:latin typeface="Comic Sans MS" pitchFamily="66" charset="0"/>
              </a:rPr>
              <a:t> </a:t>
            </a:r>
          </a:p>
          <a:p>
            <a:pPr marL="293688" indent="-293688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Today, the majority </a:t>
            </a:r>
            <a:r>
              <a:rPr lang="en-US" sz="2400" dirty="0" smtClean="0">
                <a:latin typeface="Comic Sans MS" pitchFamily="66" charset="0"/>
              </a:rPr>
              <a:t>of video content consumption is still on televisions.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1061304" lvl="1" indent="-408194"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Linear TV – viewed when it is broadcast</a:t>
            </a:r>
          </a:p>
          <a:p>
            <a:pPr marL="1061304" lvl="1" indent="-408194"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Despite being digital, the current TV system still resembles the old analog system of the ‘50’s.</a:t>
            </a:r>
          </a:p>
          <a:p>
            <a:pPr marL="1061304" lvl="1" indent="-408194">
              <a:spcAft>
                <a:spcPts val="600"/>
              </a:spcAft>
              <a:defRPr/>
            </a:pPr>
            <a:endParaRPr lang="en-US" sz="800" dirty="0" smtClean="0">
              <a:latin typeface="Comic Sans MS" pitchFamily="66" charset="0"/>
            </a:endParaRPr>
          </a:p>
          <a:p>
            <a:pPr marL="293688" marR="0" lvl="0" indent="-293688" algn="l" defTabSz="1306220" rtl="0" eaLnBrk="1" fontAlgn="auto" latinLnBrk="0" hangingPunct="1"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Comic Sans MS" pitchFamily="66" charset="0"/>
              </a:rPr>
              <a:t>The Consumer is a social animal</a:t>
            </a:r>
          </a:p>
          <a:p>
            <a:pPr marL="1061304" lvl="1" indent="-408194"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seeking shared experiences and the sharing of experiences.</a:t>
            </a:r>
          </a:p>
          <a:p>
            <a:pPr marL="1061304" lvl="1" indent="-408194">
              <a:spcAft>
                <a:spcPts val="600"/>
              </a:spcAft>
              <a:defRPr/>
            </a:pPr>
            <a:endParaRPr lang="en-US" sz="8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marL="293688" marR="0" lvl="0" indent="-293688" algn="l" defTabSz="1306220" rtl="0" eaLnBrk="1" fontAlgn="auto" latinLnBrk="0" hangingPunct="1"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Comic Sans MS" pitchFamily="66" charset="0"/>
              </a:rPr>
              <a:t>Merging entertainment with Internet functionality</a:t>
            </a:r>
          </a:p>
          <a:p>
            <a:pPr marL="1061304" marR="0" lvl="1" indent="-408194" algn="l" defTabSz="1306220" rtl="0" eaLnBrk="1" fontAlgn="auto" latinLnBrk="0" hangingPunct="1"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Needs to be simple for even the most technophobic Consumer</a:t>
            </a:r>
          </a:p>
          <a:p>
            <a:pPr marL="1061304" marR="0" lvl="1" indent="-408194" algn="l" defTabSz="1306220" rtl="0" eaLnBrk="1" fontAlgn="auto" latinLnBrk="0" hangingPunct="1">
              <a:spcAft>
                <a:spcPts val="6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Needs to be a seamless, beneficial and useful aggregation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906000" y="1981200"/>
            <a:ext cx="3891641" cy="2456170"/>
            <a:chOff x="9906000" y="1143000"/>
            <a:chExt cx="3891641" cy="2456170"/>
          </a:xfrm>
        </p:grpSpPr>
        <p:grpSp>
          <p:nvGrpSpPr>
            <p:cNvPr id="14" name="Group 4"/>
            <p:cNvGrpSpPr/>
            <p:nvPr/>
          </p:nvGrpSpPr>
          <p:grpSpPr>
            <a:xfrm>
              <a:off x="9906000" y="1143000"/>
              <a:ext cx="3891641" cy="2456170"/>
              <a:chOff x="2047106" y="457200"/>
              <a:chExt cx="5029200" cy="3200400"/>
            </a:xfrm>
          </p:grpSpPr>
          <p:sp>
            <p:nvSpPr>
              <p:cNvPr id="16" name="Trapezoid 15"/>
              <p:cNvSpPr/>
              <p:nvPr/>
            </p:nvSpPr>
            <p:spPr>
              <a:xfrm>
                <a:off x="4028306" y="3352800"/>
                <a:ext cx="1066800" cy="304800"/>
              </a:xfrm>
              <a:prstGeom prst="trapezoid">
                <a:avLst>
                  <a:gd name="adj" fmla="val 118598"/>
                </a:avLst>
              </a:prstGeom>
              <a:gradFill flip="none" rotWithShape="1">
                <a:gsLst>
                  <a:gs pos="0">
                    <a:schemeClr val="tx1"/>
                  </a:gs>
                  <a:gs pos="65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0"/>
                <a:tileRect/>
              </a:gradFill>
              <a:ln w="127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2047106" y="457200"/>
                <a:ext cx="5029200" cy="3048000"/>
              </a:xfrm>
              <a:prstGeom prst="roundRect">
                <a:avLst>
                  <a:gd name="adj" fmla="val 2969"/>
                </a:avLst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758003" y="3438939"/>
                <a:ext cx="63661" cy="66261"/>
              </a:xfrm>
              <a:prstGeom prst="ellipse">
                <a:avLst/>
              </a:prstGeom>
              <a:solidFill>
                <a:srgbClr val="66FF33"/>
              </a:solidFill>
              <a:ln w="254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2110767" y="523461"/>
                <a:ext cx="4889145" cy="2862467"/>
              </a:xfrm>
              <a:prstGeom prst="roundRect">
                <a:avLst>
                  <a:gd name="adj" fmla="val 2969"/>
                </a:avLst>
              </a:prstGeom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63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15" name="Picture 2" descr="C:\Users\Public\sharea-DV5t for sync with 5150\8TV\Artwork\thesimpsonswallpaper64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82200" y="1219200"/>
              <a:ext cx="3733800" cy="215343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C:\=MWdata\GenosTV\CITC@CES2012\MW Content backdrop BOARD T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8695" y="1066800"/>
            <a:ext cx="1661705" cy="2590800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9906000" y="1981200"/>
            <a:ext cx="3891643" cy="2456166"/>
            <a:chOff x="5535184" y="4191000"/>
            <a:chExt cx="3249587" cy="1981200"/>
          </a:xfrm>
        </p:grpSpPr>
        <p:grpSp>
          <p:nvGrpSpPr>
            <p:cNvPr id="14" name="Group 4"/>
            <p:cNvGrpSpPr/>
            <p:nvPr/>
          </p:nvGrpSpPr>
          <p:grpSpPr>
            <a:xfrm>
              <a:off x="5535183" y="4191000"/>
              <a:ext cx="3249585" cy="1981203"/>
              <a:chOff x="2047106" y="457200"/>
              <a:chExt cx="5029200" cy="3200400"/>
            </a:xfrm>
          </p:grpSpPr>
          <p:sp>
            <p:nvSpPr>
              <p:cNvPr id="22" name="Trapezoid 21"/>
              <p:cNvSpPr/>
              <p:nvPr/>
            </p:nvSpPr>
            <p:spPr>
              <a:xfrm>
                <a:off x="4028306" y="3352800"/>
                <a:ext cx="1066800" cy="304800"/>
              </a:xfrm>
              <a:prstGeom prst="trapezoid">
                <a:avLst>
                  <a:gd name="adj" fmla="val 118598"/>
                </a:avLst>
              </a:prstGeom>
              <a:gradFill flip="none" rotWithShape="1">
                <a:gsLst>
                  <a:gs pos="0">
                    <a:schemeClr val="tx1"/>
                  </a:gs>
                  <a:gs pos="6500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0"/>
                <a:tileRect/>
              </a:gradFill>
              <a:ln w="127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2047106" y="457200"/>
                <a:ext cx="5029200" cy="3048000"/>
              </a:xfrm>
              <a:prstGeom prst="roundRect">
                <a:avLst>
                  <a:gd name="adj" fmla="val 2969"/>
                </a:avLst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6758003" y="3438939"/>
                <a:ext cx="63661" cy="66261"/>
              </a:xfrm>
              <a:prstGeom prst="ellipse">
                <a:avLst/>
              </a:prstGeom>
              <a:solidFill>
                <a:srgbClr val="66FF33"/>
              </a:solidFill>
              <a:ln w="254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2110767" y="523461"/>
                <a:ext cx="4889145" cy="2862467"/>
              </a:xfrm>
              <a:prstGeom prst="roundRect">
                <a:avLst>
                  <a:gd name="adj" fmla="val 2969"/>
                </a:avLst>
              </a:prstGeom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63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38800" y="4267200"/>
              <a:ext cx="3048000" cy="170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Realize the Vision</a:t>
            </a:r>
            <a:endParaRPr lang="en-US" dirty="0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1143000" y="1981200"/>
            <a:ext cx="8382000" cy="5638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93688" marR="0" lvl="0" indent="-293688" algn="l" defTabSz="13062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Make it simpler, better for Consumers</a:t>
            </a:r>
          </a:p>
          <a:p>
            <a:pPr marL="865188" lvl="1" indent="-2127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800" dirty="0" smtClean="0">
                <a:latin typeface="Comic Sans MS" pitchFamily="66" charset="0"/>
              </a:rPr>
              <a:t>Easy to find what they want, when they want </a:t>
            </a:r>
          </a:p>
          <a:p>
            <a:pPr marL="1143000" lvl="1" indent="-2127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800" dirty="0" smtClean="0">
                <a:latin typeface="Comic Sans MS" pitchFamily="66" charset="0"/>
              </a:rPr>
              <a:t>enhanced search and recommendation capabilities</a:t>
            </a:r>
          </a:p>
          <a:p>
            <a:pPr marL="865188" lvl="1" indent="-2127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800" dirty="0" smtClean="0">
                <a:latin typeface="Comic Sans MS" pitchFamily="66" charset="0"/>
              </a:rPr>
              <a:t>Get rid of channel numbers</a:t>
            </a:r>
          </a:p>
          <a:p>
            <a:pPr marL="1093788" lvl="2" indent="-18097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800" dirty="0" smtClean="0">
                <a:latin typeface="Comic Sans MS" pitchFamily="66" charset="0"/>
              </a:rPr>
              <a:t> visual channel selection, visual EPGs</a:t>
            </a:r>
          </a:p>
          <a:p>
            <a:pPr marL="1061304" lvl="1" indent="-408194">
              <a:spcBef>
                <a:spcPct val="20000"/>
              </a:spcBef>
              <a:defRPr/>
            </a:pPr>
            <a:r>
              <a:rPr lang="en-US" sz="800" dirty="0" smtClean="0">
                <a:latin typeface="Comic Sans MS" pitchFamily="66" charset="0"/>
              </a:rPr>
              <a:t> </a:t>
            </a:r>
          </a:p>
          <a:p>
            <a:pPr marL="293688" indent="-2936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Linear TV integrated with DVR and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VoD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/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FoD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functions </a:t>
            </a:r>
          </a:p>
          <a:p>
            <a:pPr marL="865188" lvl="1" indent="-2127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with more channels and more entertainment options</a:t>
            </a:r>
          </a:p>
          <a:p>
            <a:pPr marL="1518298" lvl="2" indent="-2127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prstClr val="black"/>
                </a:solidFill>
                <a:latin typeface="Comic Sans MS" pitchFamily="66" charset="0"/>
              </a:rPr>
              <a:t>able to serve the interests of smaller, broader audience sets</a:t>
            </a:r>
          </a:p>
          <a:p>
            <a:pPr marL="865188" lvl="1" indent="-2127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with simplified time-shifting</a:t>
            </a:r>
          </a:p>
          <a:p>
            <a:pPr marL="865188" lvl="1" indent="-2127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without the need for special equipment</a:t>
            </a:r>
          </a:p>
          <a:p>
            <a:pPr marL="865188" lvl="1" indent="-2127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without storage capacity limitations</a:t>
            </a:r>
          </a:p>
          <a:p>
            <a:pPr marL="1061304" lvl="1" indent="-408194">
              <a:spcBef>
                <a:spcPct val="20000"/>
              </a:spcBef>
              <a:defRPr/>
            </a:pPr>
            <a:endParaRPr lang="en-US" sz="800" dirty="0" smtClean="0">
              <a:latin typeface="Comic Sans MS" pitchFamily="66" charset="0"/>
            </a:endParaRPr>
          </a:p>
          <a:p>
            <a:pPr marL="293688" marR="0" lvl="0" indent="-293688" algn="l" defTabSz="13062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Comic Sans MS" pitchFamily="66" charset="0"/>
              </a:rPr>
              <a:t>Combine the social element</a:t>
            </a:r>
          </a:p>
          <a:p>
            <a:pPr marL="865188" lvl="1" indent="-2127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shared viewing, shared playlists, communities, … </a:t>
            </a:r>
          </a:p>
          <a:p>
            <a:pPr marL="865188" lvl="1" indent="-2127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integrated chat, email, social media, …</a:t>
            </a:r>
          </a:p>
          <a:p>
            <a:pPr marL="865188" lvl="1" indent="-2127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integrated video telephony, instant messaging, etc. as options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=MWdata\GenosTV\CITC@CES2012\artwork\Dress Doll with Jigsaw Girl&amp;Ball.jpg"/>
          <p:cNvPicPr>
            <a:picLocks noChangeAspect="1" noChangeArrowheads="1"/>
          </p:cNvPicPr>
          <p:nvPr/>
        </p:nvPicPr>
        <p:blipFill>
          <a:blip r:embed="rId2" cstate="print">
            <a:lum bright="8000"/>
          </a:blip>
          <a:srcRect/>
          <a:stretch>
            <a:fillRect/>
          </a:stretch>
        </p:blipFill>
        <p:spPr bwMode="auto">
          <a:xfrm>
            <a:off x="10515599" y="457200"/>
            <a:ext cx="3657601" cy="6664273"/>
          </a:xfrm>
          <a:prstGeom prst="rect">
            <a:avLst/>
          </a:prstGeom>
          <a:noFill/>
        </p:spPr>
      </p:pic>
      <p:pic>
        <p:nvPicPr>
          <p:cNvPr id="5" name="Picture 4" descr="C:\=MWdata\GenosTV\CITC@CES2012\MW Content backdrop BOARD T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0" y="4876800"/>
            <a:ext cx="1661705" cy="2590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the Vision</a:t>
            </a:r>
            <a:endParaRPr lang="en-US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1143000" y="2057400"/>
            <a:ext cx="8382000" cy="5562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93688" marR="0" lvl="0" indent="-293688" algn="l" defTabSz="13062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Bandwidth availability is “patchy”</a:t>
            </a:r>
          </a:p>
          <a:p>
            <a:pPr marL="685800" lvl="1" indent="-2127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800" dirty="0" smtClean="0">
                <a:latin typeface="Comic Sans MS" pitchFamily="66" charset="0"/>
              </a:rPr>
              <a:t>Broadband infrastructure is barely ready </a:t>
            </a:r>
          </a:p>
          <a:p>
            <a:pPr marL="1143000" lvl="1" indent="-2127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600" dirty="0" smtClean="0">
                <a:latin typeface="Comic Sans MS" pitchFamily="66" charset="0"/>
              </a:rPr>
              <a:t>particularly “the last mile” in many places</a:t>
            </a:r>
          </a:p>
          <a:p>
            <a:pPr marL="1061304" lvl="1" indent="-408194">
              <a:spcBef>
                <a:spcPct val="20000"/>
              </a:spcBef>
              <a:defRPr/>
            </a:pPr>
            <a:r>
              <a:rPr lang="en-US" sz="800" dirty="0" smtClean="0">
                <a:latin typeface="Comic Sans MS" pitchFamily="66" charset="0"/>
              </a:rPr>
              <a:t> </a:t>
            </a:r>
          </a:p>
          <a:p>
            <a:pPr marL="293688" indent="-2936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Business models </a:t>
            </a:r>
          </a:p>
          <a:p>
            <a:pPr marL="685800" lvl="1" indent="-2127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Established providers grappling with the effects of new technologies</a:t>
            </a:r>
          </a:p>
          <a:p>
            <a:pPr marL="1143000" lvl="1" indent="-2127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The old model worked well for years and it’s hard to change.</a:t>
            </a:r>
          </a:p>
          <a:p>
            <a:pPr marL="1143000" lvl="1" indent="-2127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How to ensure that revenues continue and increase?</a:t>
            </a:r>
          </a:p>
          <a:p>
            <a:pPr marL="1061304" lvl="1" indent="-408194">
              <a:spcBef>
                <a:spcPct val="20000"/>
              </a:spcBef>
              <a:defRPr/>
            </a:pPr>
            <a:endParaRPr lang="en-US" sz="800" dirty="0" smtClean="0">
              <a:latin typeface="Comic Sans MS" pitchFamily="66" charset="0"/>
            </a:endParaRPr>
          </a:p>
          <a:p>
            <a:pPr marL="293688" marR="0" lvl="0" indent="-293688" algn="l" defTabSz="13062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Comic Sans MS" pitchFamily="66" charset="0"/>
              </a:rPr>
              <a:t>Content security and ownership</a:t>
            </a:r>
          </a:p>
          <a:p>
            <a:pPr marL="685800" lvl="1" indent="-2127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Protecting the rights of content owners</a:t>
            </a:r>
          </a:p>
          <a:p>
            <a:pPr marL="1143000" lvl="1" indent="-2127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particularly combating and reducing piracy</a:t>
            </a:r>
          </a:p>
          <a:p>
            <a:pPr marL="1143000" lvl="1" indent="-2127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Content is safer in the Cloud than out in the Wild.</a:t>
            </a:r>
            <a:endParaRPr lang="en-US" sz="16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marL="685800" lvl="1" indent="-2127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Handling Consumer access rights to, and ownership of, online content</a:t>
            </a:r>
          </a:p>
          <a:p>
            <a:pPr marL="1143000" lvl="1" indent="-2127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Digital Lockers and interoperability between them</a:t>
            </a:r>
          </a:p>
          <a:p>
            <a:pPr marL="1143000" lvl="1" indent="-2127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Consumers still want something tangible (like a disc).</a:t>
            </a:r>
          </a:p>
          <a:p>
            <a:pPr marL="685800" lvl="1" indent="-212725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1800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=MWdata\GenosTV\CITC@CES2012\crystalball SEPIA w BLUE &amp; Board {543x346}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380999"/>
            <a:ext cx="6019800" cy="383582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Achieving the Vision</a:t>
            </a:r>
            <a:endParaRPr lang="en-US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1143000" y="2133600"/>
            <a:ext cx="8382000" cy="5486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93688" marR="0" lvl="0" indent="-293688" algn="l" defTabSz="13062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Comic Sans MS" pitchFamily="66" charset="0"/>
              </a:rPr>
              <a:t>A happier Consumer with more choice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685800" lvl="1" indent="-2127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Getting what they want, when they want, where they want</a:t>
            </a:r>
          </a:p>
          <a:p>
            <a:pPr marL="1061304" lvl="1" indent="-408194">
              <a:spcBef>
                <a:spcPct val="20000"/>
              </a:spcBef>
              <a:defRPr/>
            </a:pPr>
            <a:r>
              <a:rPr lang="en-US" sz="800" dirty="0" smtClean="0">
                <a:latin typeface="Comic Sans MS" pitchFamily="66" charset="0"/>
              </a:rPr>
              <a:t> </a:t>
            </a:r>
          </a:p>
          <a:p>
            <a:pPr marL="293688" indent="-2936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Opportunity to open new avenues for content </a:t>
            </a:r>
          </a:p>
          <a:p>
            <a:pPr marL="685800" lvl="1" indent="-2127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800" dirty="0" smtClean="0">
                <a:latin typeface="Comic Sans MS" pitchFamily="66" charset="0"/>
              </a:rPr>
              <a:t>from a wider range of content providers</a:t>
            </a:r>
          </a:p>
          <a:p>
            <a:pPr marL="685800" lvl="1" indent="-2127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800" dirty="0" smtClean="0">
                <a:latin typeface="Comic Sans MS" pitchFamily="66" charset="0"/>
              </a:rPr>
              <a:t>to wider audiences than ever before</a:t>
            </a:r>
          </a:p>
          <a:p>
            <a:pPr marL="685800" lvl="1" indent="-2127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800" dirty="0" smtClean="0">
                <a:latin typeface="Comic Sans MS" pitchFamily="66" charset="0"/>
              </a:rPr>
              <a:t>serving under-served interests and demographics</a:t>
            </a:r>
          </a:p>
          <a:p>
            <a:pPr marL="1093788" lvl="1" indent="-2127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600" dirty="0" smtClean="0">
                <a:latin typeface="Comic Sans MS" pitchFamily="66" charset="0"/>
              </a:rPr>
              <a:t>expatriate communities, multiple languages, minority groups, etc.</a:t>
            </a:r>
          </a:p>
          <a:p>
            <a:pPr marL="685800" lvl="1" indent="-2127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more access, more content, more variety, new media, …</a:t>
            </a:r>
          </a:p>
          <a:p>
            <a:pPr marL="685800" lvl="1" indent="-2127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800" dirty="0" smtClean="0">
                <a:solidFill>
                  <a:prstClr val="black"/>
                </a:solidFill>
                <a:latin typeface="Comic Sans MS" pitchFamily="66" charset="0"/>
              </a:rPr>
              <a:t>greater revenue potential for the Content Industry</a:t>
            </a:r>
            <a:endParaRPr lang="en-US" sz="20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marL="685800" lvl="1" indent="-212725">
              <a:spcBef>
                <a:spcPct val="20000"/>
              </a:spcBef>
              <a:defRPr/>
            </a:pPr>
            <a:endParaRPr lang="en-US" sz="800" dirty="0" smtClean="0">
              <a:latin typeface="Comic Sans MS" pitchFamily="66" charset="0"/>
            </a:endParaRPr>
          </a:p>
          <a:p>
            <a:pPr marL="293688" lvl="0" indent="-2936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omic Sans MS" pitchFamily="66" charset="0"/>
              </a:rPr>
              <a:t>Opportunity to create new business models and to revamp, revive, and reinvigorate old business models</a:t>
            </a:r>
          </a:p>
          <a:p>
            <a:pPr marL="685800" lvl="1" indent="-2127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800" dirty="0" smtClean="0">
                <a:latin typeface="Comic Sans MS" pitchFamily="66" charset="0"/>
              </a:rPr>
              <a:t>Ubiquitous connectivity and new technology as catalysts </a:t>
            </a:r>
          </a:p>
          <a:p>
            <a:pPr marL="685800" lvl="1" indent="-21272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800" dirty="0" smtClean="0">
                <a:latin typeface="Comic Sans MS" pitchFamily="66" charset="0"/>
              </a:rPr>
              <a:t>Expanded markets for Content Industry and CE Manufacturers</a:t>
            </a:r>
          </a:p>
          <a:p>
            <a:pPr marL="685800" lvl="1" indent="-212725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1800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4972</TotalTime>
  <Words>1822</Words>
  <Application>Microsoft Office PowerPoint</Application>
  <PresentationFormat>Custom</PresentationFormat>
  <Paragraphs>323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What is a Vision?</vt:lpstr>
      <vt:lpstr>CONTENT IN THE CLOUD Conference Track</vt:lpstr>
      <vt:lpstr>The Cloud – a Consumer Perspective</vt:lpstr>
      <vt:lpstr>CITC  Consumer Vision – part 1</vt:lpstr>
      <vt:lpstr>Behind the Vision</vt:lpstr>
      <vt:lpstr>To Realize the Vision</vt:lpstr>
      <vt:lpstr>Issues with the Vision</vt:lpstr>
      <vt:lpstr>Achieving the Vision</vt:lpstr>
      <vt:lpstr>Slide 10</vt:lpstr>
      <vt:lpstr>GenosTV™ Overview</vt:lpstr>
      <vt:lpstr>GenosTV™ – Cloud-based  Infrastructure</vt:lpstr>
      <vt:lpstr>GenosTV™ Programming</vt:lpstr>
      <vt:lpstr>GenosTV™ – Comparison to Cable and Satellite TV</vt:lpstr>
      <vt:lpstr>CloudDVR™ – Content In The Cloud</vt:lpstr>
      <vt:lpstr>CloudDVR™ – Simultaneous Multi-Point DVR</vt:lpstr>
      <vt:lpstr>Slide 17</vt:lpstr>
      <vt:lpstr>So is this a Vision?</vt:lpstr>
      <vt:lpstr>Slide 19</vt:lpstr>
      <vt:lpstr>Slide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MikeW</dc:creator>
  <cp:lastModifiedBy>Marty Lafferty</cp:lastModifiedBy>
  <cp:revision>107</cp:revision>
  <dcterms:created xsi:type="dcterms:W3CDTF">2012-01-06T04:46:24Z</dcterms:created>
  <dcterms:modified xsi:type="dcterms:W3CDTF">2012-01-10T13:34:36Z</dcterms:modified>
</cp:coreProperties>
</file>