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5" r:id="rId1"/>
  </p:sldMasterIdLst>
  <p:notesMasterIdLst>
    <p:notesMasterId r:id="rId20"/>
  </p:notesMasterIdLst>
  <p:handoutMasterIdLst>
    <p:handoutMasterId r:id="rId21"/>
  </p:handoutMasterIdLst>
  <p:sldIdLst>
    <p:sldId id="370" r:id="rId2"/>
    <p:sldId id="411" r:id="rId3"/>
    <p:sldId id="384" r:id="rId4"/>
    <p:sldId id="410" r:id="rId5"/>
    <p:sldId id="425" r:id="rId6"/>
    <p:sldId id="305" r:id="rId7"/>
    <p:sldId id="414" r:id="rId8"/>
    <p:sldId id="417" r:id="rId9"/>
    <p:sldId id="424" r:id="rId10"/>
    <p:sldId id="421" r:id="rId11"/>
    <p:sldId id="423" r:id="rId12"/>
    <p:sldId id="422" r:id="rId13"/>
    <p:sldId id="420" r:id="rId14"/>
    <p:sldId id="419" r:id="rId15"/>
    <p:sldId id="413" r:id="rId16"/>
    <p:sldId id="292" r:id="rId17"/>
    <p:sldId id="293" r:id="rId18"/>
    <p:sldId id="377" r:id="rId19"/>
  </p:sldIdLst>
  <p:sldSz cx="14630400" cy="8229600"/>
  <p:notesSz cx="6858000" cy="9144000"/>
  <p:defaultTextStyle>
    <a:defPPr>
      <a:defRPr lang="en-US"/>
    </a:defPPr>
    <a:lvl1pPr algn="l" rtl="0" fontAlgn="base">
      <a:spcBef>
        <a:spcPct val="0"/>
      </a:spcBef>
      <a:spcAft>
        <a:spcPct val="0"/>
      </a:spcAft>
      <a:defRPr sz="3400" kern="1200" baseline="-25000">
        <a:solidFill>
          <a:schemeClr val="tx1"/>
        </a:solidFill>
        <a:latin typeface="Arial" charset="0"/>
        <a:ea typeface="ＭＳ Ｐゴシック" charset="0"/>
        <a:cs typeface="Arial" charset="0"/>
      </a:defRPr>
    </a:lvl1pPr>
    <a:lvl2pPr marL="653077" algn="l" rtl="0" fontAlgn="base">
      <a:spcBef>
        <a:spcPct val="0"/>
      </a:spcBef>
      <a:spcAft>
        <a:spcPct val="0"/>
      </a:spcAft>
      <a:defRPr sz="3400" kern="1200" baseline="-25000">
        <a:solidFill>
          <a:schemeClr val="tx1"/>
        </a:solidFill>
        <a:latin typeface="Arial" charset="0"/>
        <a:ea typeface="ＭＳ Ｐゴシック" charset="0"/>
        <a:cs typeface="Arial" charset="0"/>
      </a:defRPr>
    </a:lvl2pPr>
    <a:lvl3pPr marL="1306155" algn="l" rtl="0" fontAlgn="base">
      <a:spcBef>
        <a:spcPct val="0"/>
      </a:spcBef>
      <a:spcAft>
        <a:spcPct val="0"/>
      </a:spcAft>
      <a:defRPr sz="3400" kern="1200" baseline="-25000">
        <a:solidFill>
          <a:schemeClr val="tx1"/>
        </a:solidFill>
        <a:latin typeface="Arial" charset="0"/>
        <a:ea typeface="ＭＳ Ｐゴシック" charset="0"/>
        <a:cs typeface="Arial" charset="0"/>
      </a:defRPr>
    </a:lvl3pPr>
    <a:lvl4pPr marL="1959233" algn="l" rtl="0" fontAlgn="base">
      <a:spcBef>
        <a:spcPct val="0"/>
      </a:spcBef>
      <a:spcAft>
        <a:spcPct val="0"/>
      </a:spcAft>
      <a:defRPr sz="3400" kern="1200" baseline="-25000">
        <a:solidFill>
          <a:schemeClr val="tx1"/>
        </a:solidFill>
        <a:latin typeface="Arial" charset="0"/>
        <a:ea typeface="ＭＳ Ｐゴシック" charset="0"/>
        <a:cs typeface="Arial" charset="0"/>
      </a:defRPr>
    </a:lvl4pPr>
    <a:lvl5pPr marL="2612311" algn="l" rtl="0" fontAlgn="base">
      <a:spcBef>
        <a:spcPct val="0"/>
      </a:spcBef>
      <a:spcAft>
        <a:spcPct val="0"/>
      </a:spcAft>
      <a:defRPr sz="3400" kern="1200" baseline="-25000">
        <a:solidFill>
          <a:schemeClr val="tx1"/>
        </a:solidFill>
        <a:latin typeface="Arial" charset="0"/>
        <a:ea typeface="ＭＳ Ｐゴシック" charset="0"/>
        <a:cs typeface="Arial" charset="0"/>
      </a:defRPr>
    </a:lvl5pPr>
    <a:lvl6pPr marL="3265388" algn="l" defTabSz="653077" rtl="0" eaLnBrk="1" latinLnBrk="0" hangingPunct="1">
      <a:defRPr sz="3400" kern="1200" baseline="-25000">
        <a:solidFill>
          <a:schemeClr val="tx1"/>
        </a:solidFill>
        <a:latin typeface="Arial" charset="0"/>
        <a:ea typeface="ＭＳ Ｐゴシック" charset="0"/>
        <a:cs typeface="Arial" charset="0"/>
      </a:defRPr>
    </a:lvl6pPr>
    <a:lvl7pPr marL="3918465" algn="l" defTabSz="653077" rtl="0" eaLnBrk="1" latinLnBrk="0" hangingPunct="1">
      <a:defRPr sz="3400" kern="1200" baseline="-25000">
        <a:solidFill>
          <a:schemeClr val="tx1"/>
        </a:solidFill>
        <a:latin typeface="Arial" charset="0"/>
        <a:ea typeface="ＭＳ Ｐゴシック" charset="0"/>
        <a:cs typeface="Arial" charset="0"/>
      </a:defRPr>
    </a:lvl7pPr>
    <a:lvl8pPr marL="4571543" algn="l" defTabSz="653077" rtl="0" eaLnBrk="1" latinLnBrk="0" hangingPunct="1">
      <a:defRPr sz="3400" kern="1200" baseline="-25000">
        <a:solidFill>
          <a:schemeClr val="tx1"/>
        </a:solidFill>
        <a:latin typeface="Arial" charset="0"/>
        <a:ea typeface="ＭＳ Ｐゴシック" charset="0"/>
        <a:cs typeface="Arial" charset="0"/>
      </a:defRPr>
    </a:lvl8pPr>
    <a:lvl9pPr marL="5224620" algn="l" defTabSz="653077" rtl="0" eaLnBrk="1" latinLnBrk="0" hangingPunct="1">
      <a:defRPr sz="3400" kern="1200" baseline="-250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577B8E"/>
    <a:srgbClr val="24ABEC"/>
    <a:srgbClr val="A1B2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43" autoAdjust="0"/>
  </p:normalViewPr>
  <p:slideViewPr>
    <p:cSldViewPr>
      <p:cViewPr varScale="1">
        <p:scale>
          <a:sx n="67" d="100"/>
          <a:sy n="67" d="100"/>
        </p:scale>
        <p:origin x="-108" y="-288"/>
      </p:cViewPr>
      <p:guideLst>
        <p:guide orient="horz" pos="2592"/>
        <p:guide pos="4608"/>
      </p:guideLst>
    </p:cSldViewPr>
  </p:slideViewPr>
  <p:outlineViewPr>
    <p:cViewPr>
      <p:scale>
        <a:sx n="33" d="100"/>
        <a:sy n="33" d="100"/>
      </p:scale>
      <p:origin x="0" y="10218"/>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E2F72-ECC4-2D46-8B14-49A3477FF73A}" type="doc">
      <dgm:prSet loTypeId="urn:microsoft.com/office/officeart/2005/8/layout/radial4" loCatId="" qsTypeId="urn:microsoft.com/office/officeart/2005/8/quickstyle/3D6" qsCatId="3D" csTypeId="urn:microsoft.com/office/officeart/2005/8/colors/accent1_2" csCatId="accent1" phldr="1"/>
      <dgm:spPr/>
      <dgm:t>
        <a:bodyPr/>
        <a:lstStyle/>
        <a:p>
          <a:endParaRPr lang="en-US"/>
        </a:p>
      </dgm:t>
    </dgm:pt>
    <dgm:pt modelId="{1DCB2134-5731-7D41-BB1C-307D32E7F9C0}">
      <dgm:prSet phldrT="[Text]"/>
      <dgm:spPr/>
      <dgm:t>
        <a:bodyPr/>
        <a:lstStyle/>
        <a:p>
          <a:r>
            <a:rPr lang="en-US" dirty="0" err="1" smtClean="0"/>
            <a:t>Creaza</a:t>
          </a:r>
          <a:endParaRPr lang="en-US" dirty="0" smtClean="0"/>
        </a:p>
      </dgm:t>
    </dgm:pt>
    <dgm:pt modelId="{5B72165A-8404-854A-8FDA-2931752A1244}" type="parTrans" cxnId="{944C188C-44C1-2F4B-983A-1C6C1869C59D}">
      <dgm:prSet/>
      <dgm:spPr/>
      <dgm:t>
        <a:bodyPr/>
        <a:lstStyle/>
        <a:p>
          <a:endParaRPr lang="en-US"/>
        </a:p>
      </dgm:t>
    </dgm:pt>
    <dgm:pt modelId="{4FB46900-FC24-1043-90C8-5C228D60D1E7}" type="sibTrans" cxnId="{944C188C-44C1-2F4B-983A-1C6C1869C59D}">
      <dgm:prSet/>
      <dgm:spPr/>
      <dgm:t>
        <a:bodyPr/>
        <a:lstStyle/>
        <a:p>
          <a:endParaRPr lang="en-US"/>
        </a:p>
      </dgm:t>
    </dgm:pt>
    <dgm:pt modelId="{9330085E-286C-8145-9629-0E263903E827}">
      <dgm:prSet phldrT="[Text]"/>
      <dgm:spPr/>
      <dgm:t>
        <a:bodyPr/>
        <a:lstStyle/>
        <a:p>
          <a:r>
            <a:rPr lang="en-US" dirty="0" smtClean="0"/>
            <a:t>Social Networking</a:t>
          </a:r>
          <a:endParaRPr lang="en-US" dirty="0"/>
        </a:p>
      </dgm:t>
    </dgm:pt>
    <dgm:pt modelId="{90894C66-103A-B848-84D0-50161625343E}" type="parTrans" cxnId="{1944654A-1D51-864D-9D4C-53525052E60F}">
      <dgm:prSet/>
      <dgm:spPr/>
      <dgm:t>
        <a:bodyPr/>
        <a:lstStyle/>
        <a:p>
          <a:endParaRPr lang="en-US"/>
        </a:p>
      </dgm:t>
    </dgm:pt>
    <dgm:pt modelId="{92D6512B-E559-0846-8546-8C80D892C1C6}" type="sibTrans" cxnId="{1944654A-1D51-864D-9D4C-53525052E60F}">
      <dgm:prSet/>
      <dgm:spPr/>
      <dgm:t>
        <a:bodyPr/>
        <a:lstStyle/>
        <a:p>
          <a:endParaRPr lang="en-US"/>
        </a:p>
      </dgm:t>
    </dgm:pt>
    <dgm:pt modelId="{42FCB305-1879-4340-B33F-E7739E2DF462}">
      <dgm:prSet phldrT="[Text]"/>
      <dgm:spPr/>
      <dgm:t>
        <a:bodyPr/>
        <a:lstStyle/>
        <a:p>
          <a:r>
            <a:rPr lang="en-US" dirty="0" smtClean="0"/>
            <a:t>Online Video</a:t>
          </a:r>
          <a:endParaRPr lang="en-US" dirty="0"/>
        </a:p>
      </dgm:t>
    </dgm:pt>
    <dgm:pt modelId="{D3424039-DA8E-B94D-AB85-FE43725FFA10}" type="parTrans" cxnId="{5D341A23-351B-B74B-BEF8-EF5709329F68}">
      <dgm:prSet/>
      <dgm:spPr/>
      <dgm:t>
        <a:bodyPr/>
        <a:lstStyle/>
        <a:p>
          <a:endParaRPr lang="en-US"/>
        </a:p>
      </dgm:t>
    </dgm:pt>
    <dgm:pt modelId="{AAA812C4-25AA-2F48-B7ED-556865297AAE}" type="sibTrans" cxnId="{5D341A23-351B-B74B-BEF8-EF5709329F68}">
      <dgm:prSet/>
      <dgm:spPr/>
      <dgm:t>
        <a:bodyPr/>
        <a:lstStyle/>
        <a:p>
          <a:endParaRPr lang="en-US"/>
        </a:p>
      </dgm:t>
    </dgm:pt>
    <dgm:pt modelId="{C59574A4-AFDE-3B4C-96A3-1DD2499AAC26}">
      <dgm:prSet phldrT="[Text]"/>
      <dgm:spPr/>
      <dgm:t>
        <a:bodyPr/>
        <a:lstStyle/>
        <a:p>
          <a:r>
            <a:rPr lang="en-US" dirty="0" smtClean="0"/>
            <a:t>Cloud computing</a:t>
          </a:r>
          <a:endParaRPr lang="en-US" dirty="0"/>
        </a:p>
      </dgm:t>
    </dgm:pt>
    <dgm:pt modelId="{F7365BA9-969F-8844-A503-BBB064EA919D}" type="parTrans" cxnId="{2D20C239-3C0E-A345-85BC-DB206957F7EA}">
      <dgm:prSet/>
      <dgm:spPr/>
      <dgm:t>
        <a:bodyPr/>
        <a:lstStyle/>
        <a:p>
          <a:endParaRPr lang="en-US"/>
        </a:p>
      </dgm:t>
    </dgm:pt>
    <dgm:pt modelId="{FD14D5D4-97B2-244E-9E19-A3F27ACC0E55}" type="sibTrans" cxnId="{2D20C239-3C0E-A345-85BC-DB206957F7EA}">
      <dgm:prSet/>
      <dgm:spPr/>
      <dgm:t>
        <a:bodyPr/>
        <a:lstStyle/>
        <a:p>
          <a:endParaRPr lang="en-US"/>
        </a:p>
      </dgm:t>
    </dgm:pt>
    <dgm:pt modelId="{40775972-3DC1-5F49-8FF4-9554EC66324A}">
      <dgm:prSet phldrT="[Text]"/>
      <dgm:spPr/>
      <dgm:t>
        <a:bodyPr/>
        <a:lstStyle/>
        <a:p>
          <a:r>
            <a:rPr lang="en-US" dirty="0" smtClean="0"/>
            <a:t>Mobile</a:t>
          </a:r>
          <a:endParaRPr lang="en-US" dirty="0"/>
        </a:p>
      </dgm:t>
    </dgm:pt>
    <dgm:pt modelId="{28182254-B05F-AA44-94AE-CA23E4BBE794}" type="parTrans" cxnId="{5B8B00FA-9B45-414D-A854-ACBF6B690475}">
      <dgm:prSet/>
      <dgm:spPr/>
    </dgm:pt>
    <dgm:pt modelId="{B6F53D23-C72B-B843-A362-19329EAA09E3}" type="sibTrans" cxnId="{5B8B00FA-9B45-414D-A854-ACBF6B690475}">
      <dgm:prSet/>
      <dgm:spPr/>
    </dgm:pt>
    <dgm:pt modelId="{5204E5E2-94AD-D64B-8994-6E33946D952B}" type="pres">
      <dgm:prSet presAssocID="{257E2F72-ECC4-2D46-8B14-49A3477FF73A}" presName="cycle" presStyleCnt="0">
        <dgm:presLayoutVars>
          <dgm:chMax val="1"/>
          <dgm:dir/>
          <dgm:animLvl val="ctr"/>
          <dgm:resizeHandles val="exact"/>
        </dgm:presLayoutVars>
      </dgm:prSet>
      <dgm:spPr/>
      <dgm:t>
        <a:bodyPr/>
        <a:lstStyle/>
        <a:p>
          <a:endParaRPr lang="en-US"/>
        </a:p>
      </dgm:t>
    </dgm:pt>
    <dgm:pt modelId="{2358C2DB-B333-6F4B-AD5F-C15C43F8E266}" type="pres">
      <dgm:prSet presAssocID="{1DCB2134-5731-7D41-BB1C-307D32E7F9C0}" presName="centerShape" presStyleLbl="node0" presStyleIdx="0" presStyleCnt="1"/>
      <dgm:spPr/>
      <dgm:t>
        <a:bodyPr/>
        <a:lstStyle/>
        <a:p>
          <a:endParaRPr lang="en-US"/>
        </a:p>
      </dgm:t>
    </dgm:pt>
    <dgm:pt modelId="{D33AF08C-7BA9-4941-BAA5-2E03FBE8976A}" type="pres">
      <dgm:prSet presAssocID="{90894C66-103A-B848-84D0-50161625343E}" presName="parTrans" presStyleLbl="bgSibTrans2D1" presStyleIdx="0" presStyleCnt="4"/>
      <dgm:spPr/>
      <dgm:t>
        <a:bodyPr/>
        <a:lstStyle/>
        <a:p>
          <a:endParaRPr lang="en-US"/>
        </a:p>
      </dgm:t>
    </dgm:pt>
    <dgm:pt modelId="{DA8A6F97-EFBD-0441-8518-DBFB2A32B48E}" type="pres">
      <dgm:prSet presAssocID="{9330085E-286C-8145-9629-0E263903E827}" presName="node" presStyleLbl="node1" presStyleIdx="0" presStyleCnt="4">
        <dgm:presLayoutVars>
          <dgm:bulletEnabled val="1"/>
        </dgm:presLayoutVars>
      </dgm:prSet>
      <dgm:spPr/>
      <dgm:t>
        <a:bodyPr/>
        <a:lstStyle/>
        <a:p>
          <a:endParaRPr lang="en-US"/>
        </a:p>
      </dgm:t>
    </dgm:pt>
    <dgm:pt modelId="{FC249EE0-49A9-4D4D-9283-063C80A69340}" type="pres">
      <dgm:prSet presAssocID="{D3424039-DA8E-B94D-AB85-FE43725FFA10}" presName="parTrans" presStyleLbl="bgSibTrans2D1" presStyleIdx="1" presStyleCnt="4"/>
      <dgm:spPr/>
      <dgm:t>
        <a:bodyPr/>
        <a:lstStyle/>
        <a:p>
          <a:endParaRPr lang="en-US"/>
        </a:p>
      </dgm:t>
    </dgm:pt>
    <dgm:pt modelId="{FFD314AC-27E1-AF4B-A319-063351A392C4}" type="pres">
      <dgm:prSet presAssocID="{42FCB305-1879-4340-B33F-E7739E2DF462}" presName="node" presStyleLbl="node1" presStyleIdx="1" presStyleCnt="4">
        <dgm:presLayoutVars>
          <dgm:bulletEnabled val="1"/>
        </dgm:presLayoutVars>
      </dgm:prSet>
      <dgm:spPr/>
      <dgm:t>
        <a:bodyPr/>
        <a:lstStyle/>
        <a:p>
          <a:endParaRPr lang="en-US"/>
        </a:p>
      </dgm:t>
    </dgm:pt>
    <dgm:pt modelId="{95B41498-7101-A24B-8D41-1C9B7C1FB0AC}" type="pres">
      <dgm:prSet presAssocID="{F7365BA9-969F-8844-A503-BBB064EA919D}" presName="parTrans" presStyleLbl="bgSibTrans2D1" presStyleIdx="2" presStyleCnt="4"/>
      <dgm:spPr/>
      <dgm:t>
        <a:bodyPr/>
        <a:lstStyle/>
        <a:p>
          <a:endParaRPr lang="en-US"/>
        </a:p>
      </dgm:t>
    </dgm:pt>
    <dgm:pt modelId="{694CDB8A-BA1D-B548-BB1F-A70C15EFBD5E}" type="pres">
      <dgm:prSet presAssocID="{C59574A4-AFDE-3B4C-96A3-1DD2499AAC26}" presName="node" presStyleLbl="node1" presStyleIdx="2" presStyleCnt="4">
        <dgm:presLayoutVars>
          <dgm:bulletEnabled val="1"/>
        </dgm:presLayoutVars>
      </dgm:prSet>
      <dgm:spPr/>
      <dgm:t>
        <a:bodyPr/>
        <a:lstStyle/>
        <a:p>
          <a:endParaRPr lang="en-US"/>
        </a:p>
      </dgm:t>
    </dgm:pt>
    <dgm:pt modelId="{C23E43FD-3BC9-BA40-A4B4-CD72F4508414}" type="pres">
      <dgm:prSet presAssocID="{28182254-B05F-AA44-94AE-CA23E4BBE794}" presName="parTrans" presStyleLbl="bgSibTrans2D1" presStyleIdx="3" presStyleCnt="4"/>
      <dgm:spPr/>
    </dgm:pt>
    <dgm:pt modelId="{D38F1462-28F1-C04D-B5E3-F216A59CABBD}" type="pres">
      <dgm:prSet presAssocID="{40775972-3DC1-5F49-8FF4-9554EC66324A}" presName="node" presStyleLbl="node1" presStyleIdx="3" presStyleCnt="4">
        <dgm:presLayoutVars>
          <dgm:bulletEnabled val="1"/>
        </dgm:presLayoutVars>
      </dgm:prSet>
      <dgm:spPr/>
      <dgm:t>
        <a:bodyPr/>
        <a:lstStyle/>
        <a:p>
          <a:endParaRPr lang="en-US"/>
        </a:p>
      </dgm:t>
    </dgm:pt>
  </dgm:ptLst>
  <dgm:cxnLst>
    <dgm:cxn modelId="{5B8B00FA-9B45-414D-A854-ACBF6B690475}" srcId="{1DCB2134-5731-7D41-BB1C-307D32E7F9C0}" destId="{40775972-3DC1-5F49-8FF4-9554EC66324A}" srcOrd="3" destOrd="0" parTransId="{28182254-B05F-AA44-94AE-CA23E4BBE794}" sibTransId="{B6F53D23-C72B-B843-A362-19329EAA09E3}"/>
    <dgm:cxn modelId="{2D20C239-3C0E-A345-85BC-DB206957F7EA}" srcId="{1DCB2134-5731-7D41-BB1C-307D32E7F9C0}" destId="{C59574A4-AFDE-3B4C-96A3-1DD2499AAC26}" srcOrd="2" destOrd="0" parTransId="{F7365BA9-969F-8844-A503-BBB064EA919D}" sibTransId="{FD14D5D4-97B2-244E-9E19-A3F27ACC0E55}"/>
    <dgm:cxn modelId="{6212FAAF-A1EB-4FFB-B8B9-4E903C686D93}" type="presOf" srcId="{F7365BA9-969F-8844-A503-BBB064EA919D}" destId="{95B41498-7101-A24B-8D41-1C9B7C1FB0AC}" srcOrd="0" destOrd="0" presId="urn:microsoft.com/office/officeart/2005/8/layout/radial4"/>
    <dgm:cxn modelId="{1944654A-1D51-864D-9D4C-53525052E60F}" srcId="{1DCB2134-5731-7D41-BB1C-307D32E7F9C0}" destId="{9330085E-286C-8145-9629-0E263903E827}" srcOrd="0" destOrd="0" parTransId="{90894C66-103A-B848-84D0-50161625343E}" sibTransId="{92D6512B-E559-0846-8546-8C80D892C1C6}"/>
    <dgm:cxn modelId="{5D341A23-351B-B74B-BEF8-EF5709329F68}" srcId="{1DCB2134-5731-7D41-BB1C-307D32E7F9C0}" destId="{42FCB305-1879-4340-B33F-E7739E2DF462}" srcOrd="1" destOrd="0" parTransId="{D3424039-DA8E-B94D-AB85-FE43725FFA10}" sibTransId="{AAA812C4-25AA-2F48-B7ED-556865297AAE}"/>
    <dgm:cxn modelId="{318B785A-DF7B-491B-BC99-0BADC6C7E6EC}" type="presOf" srcId="{C59574A4-AFDE-3B4C-96A3-1DD2499AAC26}" destId="{694CDB8A-BA1D-B548-BB1F-A70C15EFBD5E}" srcOrd="0" destOrd="0" presId="urn:microsoft.com/office/officeart/2005/8/layout/radial4"/>
    <dgm:cxn modelId="{944C188C-44C1-2F4B-983A-1C6C1869C59D}" srcId="{257E2F72-ECC4-2D46-8B14-49A3477FF73A}" destId="{1DCB2134-5731-7D41-BB1C-307D32E7F9C0}" srcOrd="0" destOrd="0" parTransId="{5B72165A-8404-854A-8FDA-2931752A1244}" sibTransId="{4FB46900-FC24-1043-90C8-5C228D60D1E7}"/>
    <dgm:cxn modelId="{FEEF3154-64C9-4CD0-9900-5414D0DF8726}" type="presOf" srcId="{1DCB2134-5731-7D41-BB1C-307D32E7F9C0}" destId="{2358C2DB-B333-6F4B-AD5F-C15C43F8E266}" srcOrd="0" destOrd="0" presId="urn:microsoft.com/office/officeart/2005/8/layout/radial4"/>
    <dgm:cxn modelId="{8F423B92-D272-8544-9B37-180A73CCA2EC}" type="presOf" srcId="{28182254-B05F-AA44-94AE-CA23E4BBE794}" destId="{C23E43FD-3BC9-BA40-A4B4-CD72F4508414}" srcOrd="0" destOrd="0" presId="urn:microsoft.com/office/officeart/2005/8/layout/radial4"/>
    <dgm:cxn modelId="{3D42CF37-FAA7-4F43-84FB-937FCC34B58E}" type="presOf" srcId="{40775972-3DC1-5F49-8FF4-9554EC66324A}" destId="{D38F1462-28F1-C04D-B5E3-F216A59CABBD}" srcOrd="0" destOrd="0" presId="urn:microsoft.com/office/officeart/2005/8/layout/radial4"/>
    <dgm:cxn modelId="{44F50522-23CD-4D62-A598-390A284B445D}" type="presOf" srcId="{D3424039-DA8E-B94D-AB85-FE43725FFA10}" destId="{FC249EE0-49A9-4D4D-9283-063C80A69340}" srcOrd="0" destOrd="0" presId="urn:microsoft.com/office/officeart/2005/8/layout/radial4"/>
    <dgm:cxn modelId="{56E20136-3F0F-4D39-9314-E7CE74E256F5}" type="presOf" srcId="{9330085E-286C-8145-9629-0E263903E827}" destId="{DA8A6F97-EFBD-0441-8518-DBFB2A32B48E}" srcOrd="0" destOrd="0" presId="urn:microsoft.com/office/officeart/2005/8/layout/radial4"/>
    <dgm:cxn modelId="{F7054237-974D-4399-BFAC-BC8CECBF4BF2}" type="presOf" srcId="{42FCB305-1879-4340-B33F-E7739E2DF462}" destId="{FFD314AC-27E1-AF4B-A319-063351A392C4}" srcOrd="0" destOrd="0" presId="urn:microsoft.com/office/officeart/2005/8/layout/radial4"/>
    <dgm:cxn modelId="{EF2C79C1-8602-4EC0-BCCA-78C4385FFF37}" type="presOf" srcId="{90894C66-103A-B848-84D0-50161625343E}" destId="{D33AF08C-7BA9-4941-BAA5-2E03FBE8976A}" srcOrd="0" destOrd="0" presId="urn:microsoft.com/office/officeart/2005/8/layout/radial4"/>
    <dgm:cxn modelId="{664B28DE-FE89-40D3-9B9E-3F1B217EB5CB}" type="presOf" srcId="{257E2F72-ECC4-2D46-8B14-49A3477FF73A}" destId="{5204E5E2-94AD-D64B-8994-6E33946D952B}" srcOrd="0" destOrd="0" presId="urn:microsoft.com/office/officeart/2005/8/layout/radial4"/>
    <dgm:cxn modelId="{7BC9860C-C1A3-4DA7-8789-D29A9F5F3ED6}" type="presParOf" srcId="{5204E5E2-94AD-D64B-8994-6E33946D952B}" destId="{2358C2DB-B333-6F4B-AD5F-C15C43F8E266}" srcOrd="0" destOrd="0" presId="urn:microsoft.com/office/officeart/2005/8/layout/radial4"/>
    <dgm:cxn modelId="{759E9D01-FA22-4118-9CE8-90553CD2E486}" type="presParOf" srcId="{5204E5E2-94AD-D64B-8994-6E33946D952B}" destId="{D33AF08C-7BA9-4941-BAA5-2E03FBE8976A}" srcOrd="1" destOrd="0" presId="urn:microsoft.com/office/officeart/2005/8/layout/radial4"/>
    <dgm:cxn modelId="{92B2E0E6-DDF7-4E2B-A6C1-A292510610D6}" type="presParOf" srcId="{5204E5E2-94AD-D64B-8994-6E33946D952B}" destId="{DA8A6F97-EFBD-0441-8518-DBFB2A32B48E}" srcOrd="2" destOrd="0" presId="urn:microsoft.com/office/officeart/2005/8/layout/radial4"/>
    <dgm:cxn modelId="{57B745A8-2B85-434F-AED7-57E2CA6D93AF}" type="presParOf" srcId="{5204E5E2-94AD-D64B-8994-6E33946D952B}" destId="{FC249EE0-49A9-4D4D-9283-063C80A69340}" srcOrd="3" destOrd="0" presId="urn:microsoft.com/office/officeart/2005/8/layout/radial4"/>
    <dgm:cxn modelId="{357EFAAE-A734-4395-A3B5-EDB14F3A70F7}" type="presParOf" srcId="{5204E5E2-94AD-D64B-8994-6E33946D952B}" destId="{FFD314AC-27E1-AF4B-A319-063351A392C4}" srcOrd="4" destOrd="0" presId="urn:microsoft.com/office/officeart/2005/8/layout/radial4"/>
    <dgm:cxn modelId="{2BCE50A2-14EB-4B17-B724-860A5AEB74D8}" type="presParOf" srcId="{5204E5E2-94AD-D64B-8994-6E33946D952B}" destId="{95B41498-7101-A24B-8D41-1C9B7C1FB0AC}" srcOrd="5" destOrd="0" presId="urn:microsoft.com/office/officeart/2005/8/layout/radial4"/>
    <dgm:cxn modelId="{2CC9C5CB-23B6-4362-B9E6-4D26E374DDC3}" type="presParOf" srcId="{5204E5E2-94AD-D64B-8994-6E33946D952B}" destId="{694CDB8A-BA1D-B548-BB1F-A70C15EFBD5E}" srcOrd="6" destOrd="0" presId="urn:microsoft.com/office/officeart/2005/8/layout/radial4"/>
    <dgm:cxn modelId="{EEBBE531-4411-2A4F-A61A-632E2D746EFB}" type="presParOf" srcId="{5204E5E2-94AD-D64B-8994-6E33946D952B}" destId="{C23E43FD-3BC9-BA40-A4B4-CD72F4508414}" srcOrd="7" destOrd="0" presId="urn:microsoft.com/office/officeart/2005/8/layout/radial4"/>
    <dgm:cxn modelId="{2D0F904E-1E85-EA4F-95ED-C971E630232A}" type="presParOf" srcId="{5204E5E2-94AD-D64B-8994-6E33946D952B}" destId="{D38F1462-28F1-C04D-B5E3-F216A59CABBD}"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4FE80C-B4B6-469E-AFA4-9E42D923DC23}" type="doc">
      <dgm:prSet loTypeId="urn:microsoft.com/office/officeart/2005/8/layout/radial6" loCatId="cycle" qsTypeId="urn:microsoft.com/office/officeart/2005/8/quickstyle/3d3" qsCatId="3D" csTypeId="urn:microsoft.com/office/officeart/2005/8/colors/colorful5" csCatId="colorful" phldr="1"/>
      <dgm:spPr/>
      <dgm:t>
        <a:bodyPr/>
        <a:lstStyle/>
        <a:p>
          <a:endParaRPr lang="en-US"/>
        </a:p>
      </dgm:t>
    </dgm:pt>
    <dgm:pt modelId="{2904DD90-DEDF-4D43-9CDF-DC3FF73D1F8B}">
      <dgm:prSet phldrT="[Text]" custT="1"/>
      <dgm:spPr/>
      <dgm:t>
        <a:bodyPr/>
        <a:lstStyle/>
        <a:p>
          <a:r>
            <a:rPr lang="en-US" sz="1100" dirty="0" smtClean="0"/>
            <a:t>Multi-User</a:t>
          </a:r>
          <a:br>
            <a:rPr lang="en-US" sz="1100" dirty="0" smtClean="0"/>
          </a:br>
          <a:r>
            <a:rPr lang="en-US" sz="1100" dirty="0" smtClean="0"/>
            <a:t>Team Collaboration</a:t>
          </a:r>
          <a:endParaRPr lang="en-US" sz="1100" dirty="0"/>
        </a:p>
      </dgm:t>
    </dgm:pt>
    <dgm:pt modelId="{B8463B6F-EC40-47A8-8075-B55525A47827}" type="parTrans" cxnId="{65D1A7D9-BE25-431F-B25C-4FF1132B6D95}">
      <dgm:prSet/>
      <dgm:spPr/>
      <dgm:t>
        <a:bodyPr/>
        <a:lstStyle/>
        <a:p>
          <a:endParaRPr lang="en-US" sz="1800"/>
        </a:p>
      </dgm:t>
    </dgm:pt>
    <dgm:pt modelId="{5E7031E2-7CE4-4F02-9A6A-420D5AFFED8B}" type="sibTrans" cxnId="{65D1A7D9-BE25-431F-B25C-4FF1132B6D95}">
      <dgm:prSet/>
      <dgm:spPr/>
      <dgm:t>
        <a:bodyPr/>
        <a:lstStyle/>
        <a:p>
          <a:endParaRPr lang="en-US" sz="1800"/>
        </a:p>
      </dgm:t>
    </dgm:pt>
    <dgm:pt modelId="{4D588602-E725-494D-8C6E-06649A208FD9}">
      <dgm:prSet phldrT="[Text]" custT="1"/>
      <dgm:spPr/>
      <dgm:t>
        <a:bodyPr/>
        <a:lstStyle/>
        <a:p>
          <a:r>
            <a:rPr lang="en-US" sz="1100" dirty="0" smtClean="0"/>
            <a:t>Multiple Picture in Picture</a:t>
          </a:r>
          <a:endParaRPr lang="en-US" sz="1100" dirty="0"/>
        </a:p>
      </dgm:t>
    </dgm:pt>
    <dgm:pt modelId="{FED1274B-AA0B-4CED-8FC9-7A236B6B84E3}" type="parTrans" cxnId="{653C4562-7A83-4AE4-91DE-954DDCA5AC88}">
      <dgm:prSet/>
      <dgm:spPr/>
      <dgm:t>
        <a:bodyPr/>
        <a:lstStyle/>
        <a:p>
          <a:endParaRPr lang="en-US" sz="1800"/>
        </a:p>
      </dgm:t>
    </dgm:pt>
    <dgm:pt modelId="{19867D8F-260F-482A-8B96-0083CC944A44}" type="sibTrans" cxnId="{653C4562-7A83-4AE4-91DE-954DDCA5AC88}">
      <dgm:prSet/>
      <dgm:spPr/>
      <dgm:t>
        <a:bodyPr/>
        <a:lstStyle/>
        <a:p>
          <a:endParaRPr lang="en-US" sz="1800"/>
        </a:p>
      </dgm:t>
    </dgm:pt>
    <dgm:pt modelId="{19DC03FC-3849-4EAD-9B50-EEA77407C6ED}">
      <dgm:prSet phldrT="[Text]" custT="1"/>
      <dgm:spPr/>
      <dgm:t>
        <a:bodyPr/>
        <a:lstStyle/>
        <a:p>
          <a:r>
            <a:rPr lang="en-US" sz="1100" dirty="0" smtClean="0"/>
            <a:t>No Rendering Time !</a:t>
          </a:r>
          <a:endParaRPr lang="en-US" sz="1100" dirty="0"/>
        </a:p>
      </dgm:t>
    </dgm:pt>
    <dgm:pt modelId="{6F4DB6D9-03FD-4C9F-B85B-02A33C70F8FC}" type="parTrans" cxnId="{8D7C55D2-FC90-4A38-AAAD-DE2D27012B2D}">
      <dgm:prSet/>
      <dgm:spPr/>
      <dgm:t>
        <a:bodyPr/>
        <a:lstStyle/>
        <a:p>
          <a:endParaRPr lang="en-US" sz="1800"/>
        </a:p>
      </dgm:t>
    </dgm:pt>
    <dgm:pt modelId="{2463756F-B836-4DF1-BF4F-D21C99D417D7}" type="sibTrans" cxnId="{8D7C55D2-FC90-4A38-AAAD-DE2D27012B2D}">
      <dgm:prSet/>
      <dgm:spPr/>
      <dgm:t>
        <a:bodyPr/>
        <a:lstStyle/>
        <a:p>
          <a:endParaRPr lang="en-US" sz="1800"/>
        </a:p>
      </dgm:t>
    </dgm:pt>
    <dgm:pt modelId="{FDDBBB30-45AD-4671-A4C3-8CB254F3EF7C}">
      <dgm:prSet phldrT="[Text]" custT="1"/>
      <dgm:spPr/>
      <dgm:t>
        <a:bodyPr/>
        <a:lstStyle/>
        <a:p>
          <a:r>
            <a:rPr lang="en-US" sz="1100" dirty="0" smtClean="0"/>
            <a:t>HD Video Cloud Based Storage</a:t>
          </a:r>
          <a:endParaRPr lang="en-US" sz="1100" dirty="0"/>
        </a:p>
      </dgm:t>
    </dgm:pt>
    <dgm:pt modelId="{7A30BDE8-6D8F-4058-90FB-89086BACFB85}" type="parTrans" cxnId="{A273EE1F-DDDB-48CE-A90D-765506E1E45F}">
      <dgm:prSet/>
      <dgm:spPr/>
      <dgm:t>
        <a:bodyPr/>
        <a:lstStyle/>
        <a:p>
          <a:endParaRPr lang="en-US" sz="1800"/>
        </a:p>
      </dgm:t>
    </dgm:pt>
    <dgm:pt modelId="{30FB1D2C-E22D-4738-8630-B90F75ED1597}" type="sibTrans" cxnId="{A273EE1F-DDDB-48CE-A90D-765506E1E45F}">
      <dgm:prSet/>
      <dgm:spPr/>
      <dgm:t>
        <a:bodyPr/>
        <a:lstStyle/>
        <a:p>
          <a:endParaRPr lang="en-US" sz="1800"/>
        </a:p>
      </dgm:t>
    </dgm:pt>
    <dgm:pt modelId="{2255C178-1E92-43A2-9870-B431ACE50AC2}">
      <dgm:prSet phldrT="[Text]" custT="1"/>
      <dgm:spPr/>
      <dgm:t>
        <a:bodyPr/>
        <a:lstStyle/>
        <a:p>
          <a:r>
            <a:rPr lang="en-US" sz="1100" dirty="0" smtClean="0"/>
            <a:t>HD Import/Export</a:t>
          </a:r>
          <a:endParaRPr lang="en-US" sz="1100" dirty="0"/>
        </a:p>
      </dgm:t>
    </dgm:pt>
    <dgm:pt modelId="{F99A4656-47BB-4FE1-8B53-C6F5C3C6A386}" type="parTrans" cxnId="{2FC7AC31-A5AF-4256-91CD-61134023CAF7}">
      <dgm:prSet/>
      <dgm:spPr/>
      <dgm:t>
        <a:bodyPr/>
        <a:lstStyle/>
        <a:p>
          <a:endParaRPr lang="en-US" sz="1800"/>
        </a:p>
      </dgm:t>
    </dgm:pt>
    <dgm:pt modelId="{04CC97D8-5828-4136-9F21-13510BB1C65E}" type="sibTrans" cxnId="{2FC7AC31-A5AF-4256-91CD-61134023CAF7}">
      <dgm:prSet/>
      <dgm:spPr/>
      <dgm:t>
        <a:bodyPr/>
        <a:lstStyle/>
        <a:p>
          <a:endParaRPr lang="en-US" sz="1800"/>
        </a:p>
      </dgm:t>
    </dgm:pt>
    <dgm:pt modelId="{309966E6-EE05-482C-AA42-0414425947A3}">
      <dgm:prSet phldrT="[Text]" custT="1"/>
      <dgm:spPr/>
      <dgm:t>
        <a:bodyPr/>
        <a:lstStyle/>
        <a:p>
          <a:r>
            <a:rPr lang="en-US" sz="1100" dirty="0" smtClean="0"/>
            <a:t>Multi-Media</a:t>
          </a:r>
          <a:br>
            <a:rPr lang="en-US" sz="1100" dirty="0" smtClean="0"/>
          </a:br>
          <a:r>
            <a:rPr lang="en-US" sz="1100" dirty="0" smtClean="0"/>
            <a:t>Market Place</a:t>
          </a:r>
          <a:endParaRPr lang="en-US" sz="1100" dirty="0"/>
        </a:p>
      </dgm:t>
    </dgm:pt>
    <dgm:pt modelId="{05F07C40-B725-4B78-9171-2F083BFC17B3}" type="parTrans" cxnId="{4829FFC4-B764-4CCF-A53A-ADF41DDEEA40}">
      <dgm:prSet/>
      <dgm:spPr/>
      <dgm:t>
        <a:bodyPr/>
        <a:lstStyle/>
        <a:p>
          <a:endParaRPr lang="en-US" sz="1800"/>
        </a:p>
      </dgm:t>
    </dgm:pt>
    <dgm:pt modelId="{B5B6A00F-8781-4F15-8ECC-A57C9B0F3BB0}" type="sibTrans" cxnId="{4829FFC4-B764-4CCF-A53A-ADF41DDEEA40}">
      <dgm:prSet/>
      <dgm:spPr/>
      <dgm:t>
        <a:bodyPr/>
        <a:lstStyle/>
        <a:p>
          <a:endParaRPr lang="en-US" sz="1800"/>
        </a:p>
      </dgm:t>
    </dgm:pt>
    <dgm:pt modelId="{E151D9F3-24D0-4AF0-B6E4-E4CD8E0252FD}">
      <dgm:prSet phldrT="[Text]" custT="1"/>
      <dgm:spPr/>
      <dgm:t>
        <a:bodyPr/>
        <a:lstStyle/>
        <a:p>
          <a:r>
            <a:rPr lang="en-US" sz="1100" dirty="0" smtClean="0"/>
            <a:t>Video Scrapbooking</a:t>
          </a:r>
          <a:endParaRPr lang="en-US" sz="1100" dirty="0"/>
        </a:p>
      </dgm:t>
    </dgm:pt>
    <dgm:pt modelId="{4157CFE1-569B-464D-A3EB-4AA30298DEFE}" type="parTrans" cxnId="{88D05EAA-87F7-4285-8A4C-83A0BD78A488}">
      <dgm:prSet/>
      <dgm:spPr/>
      <dgm:t>
        <a:bodyPr/>
        <a:lstStyle/>
        <a:p>
          <a:endParaRPr lang="en-US" sz="1800"/>
        </a:p>
      </dgm:t>
    </dgm:pt>
    <dgm:pt modelId="{A2B7BB39-AEBC-42E2-80C4-151982622851}" type="sibTrans" cxnId="{88D05EAA-87F7-4285-8A4C-83A0BD78A488}">
      <dgm:prSet/>
      <dgm:spPr/>
      <dgm:t>
        <a:bodyPr/>
        <a:lstStyle/>
        <a:p>
          <a:endParaRPr lang="en-US" sz="1800"/>
        </a:p>
      </dgm:t>
    </dgm:pt>
    <dgm:pt modelId="{173E0B60-29BA-49BF-9F8B-0010417D3FDC}">
      <dgm:prSet phldrT="[Text]" custT="1"/>
      <dgm:spPr/>
      <dgm:t>
        <a:bodyPr/>
        <a:lstStyle/>
        <a:p>
          <a:r>
            <a:rPr lang="en-US" sz="2000" dirty="0" err="1" smtClean="0"/>
            <a:t>Creaza</a:t>
          </a:r>
          <a:endParaRPr lang="en-US" sz="2000" dirty="0"/>
        </a:p>
      </dgm:t>
    </dgm:pt>
    <dgm:pt modelId="{9F992ED0-FFA6-47BC-9BF2-7646DA87A6DC}" type="sibTrans" cxnId="{C5CD65F6-D481-4CC5-8F3A-9F927859F663}">
      <dgm:prSet/>
      <dgm:spPr/>
      <dgm:t>
        <a:bodyPr/>
        <a:lstStyle/>
        <a:p>
          <a:endParaRPr lang="en-US" sz="1800"/>
        </a:p>
      </dgm:t>
    </dgm:pt>
    <dgm:pt modelId="{C45CB6F6-23A7-4033-A5FC-05BDCE6B15AF}" type="parTrans" cxnId="{C5CD65F6-D481-4CC5-8F3A-9F927859F663}">
      <dgm:prSet/>
      <dgm:spPr/>
      <dgm:t>
        <a:bodyPr/>
        <a:lstStyle/>
        <a:p>
          <a:endParaRPr lang="en-US" sz="1800"/>
        </a:p>
      </dgm:t>
    </dgm:pt>
    <dgm:pt modelId="{A06A4EE1-C31B-4CDC-BB5F-C525B9A4388C}" type="pres">
      <dgm:prSet presAssocID="{6C4FE80C-B4B6-469E-AFA4-9E42D923DC23}" presName="Name0" presStyleCnt="0">
        <dgm:presLayoutVars>
          <dgm:chMax val="1"/>
          <dgm:dir/>
          <dgm:animLvl val="ctr"/>
          <dgm:resizeHandles val="exact"/>
        </dgm:presLayoutVars>
      </dgm:prSet>
      <dgm:spPr/>
      <dgm:t>
        <a:bodyPr/>
        <a:lstStyle/>
        <a:p>
          <a:endParaRPr lang="en-US"/>
        </a:p>
      </dgm:t>
    </dgm:pt>
    <dgm:pt modelId="{39A3353C-C2B6-47DD-A0FC-B43C1904EE83}" type="pres">
      <dgm:prSet presAssocID="{173E0B60-29BA-49BF-9F8B-0010417D3FDC}" presName="centerShape" presStyleLbl="node0" presStyleIdx="0" presStyleCnt="1" custScaleX="63051" custScaleY="62073"/>
      <dgm:spPr/>
      <dgm:t>
        <a:bodyPr/>
        <a:lstStyle/>
        <a:p>
          <a:endParaRPr lang="en-US"/>
        </a:p>
      </dgm:t>
    </dgm:pt>
    <dgm:pt modelId="{9BC71109-090D-4FDA-8E34-1AAD607D17BD}" type="pres">
      <dgm:prSet presAssocID="{2904DD90-DEDF-4D43-9CDF-DC3FF73D1F8B}" presName="node" presStyleLbl="node1" presStyleIdx="0" presStyleCnt="7">
        <dgm:presLayoutVars>
          <dgm:bulletEnabled val="1"/>
        </dgm:presLayoutVars>
      </dgm:prSet>
      <dgm:spPr/>
      <dgm:t>
        <a:bodyPr/>
        <a:lstStyle/>
        <a:p>
          <a:endParaRPr lang="en-US"/>
        </a:p>
      </dgm:t>
    </dgm:pt>
    <dgm:pt modelId="{35F99884-37D5-49A8-9531-0BC186CFE3C7}" type="pres">
      <dgm:prSet presAssocID="{2904DD90-DEDF-4D43-9CDF-DC3FF73D1F8B}" presName="dummy" presStyleCnt="0"/>
      <dgm:spPr/>
    </dgm:pt>
    <dgm:pt modelId="{5B40DA31-4658-44D0-B1B4-3D74E96B7BC7}" type="pres">
      <dgm:prSet presAssocID="{5E7031E2-7CE4-4F02-9A6A-420D5AFFED8B}" presName="sibTrans" presStyleLbl="sibTrans2D1" presStyleIdx="0" presStyleCnt="7"/>
      <dgm:spPr/>
      <dgm:t>
        <a:bodyPr/>
        <a:lstStyle/>
        <a:p>
          <a:endParaRPr lang="en-US"/>
        </a:p>
      </dgm:t>
    </dgm:pt>
    <dgm:pt modelId="{171E9FC0-AA90-4DCC-93FB-2269A52DC77C}" type="pres">
      <dgm:prSet presAssocID="{4D588602-E725-494D-8C6E-06649A208FD9}" presName="node" presStyleLbl="node1" presStyleIdx="1" presStyleCnt="7">
        <dgm:presLayoutVars>
          <dgm:bulletEnabled val="1"/>
        </dgm:presLayoutVars>
      </dgm:prSet>
      <dgm:spPr/>
      <dgm:t>
        <a:bodyPr/>
        <a:lstStyle/>
        <a:p>
          <a:endParaRPr lang="en-US"/>
        </a:p>
      </dgm:t>
    </dgm:pt>
    <dgm:pt modelId="{DF2574BF-9B3B-40D1-85B6-55C0DFD7D80A}" type="pres">
      <dgm:prSet presAssocID="{4D588602-E725-494D-8C6E-06649A208FD9}" presName="dummy" presStyleCnt="0"/>
      <dgm:spPr/>
    </dgm:pt>
    <dgm:pt modelId="{85A908B3-F279-4701-87C1-1392D8098804}" type="pres">
      <dgm:prSet presAssocID="{19867D8F-260F-482A-8B96-0083CC944A44}" presName="sibTrans" presStyleLbl="sibTrans2D1" presStyleIdx="1" presStyleCnt="7"/>
      <dgm:spPr/>
      <dgm:t>
        <a:bodyPr/>
        <a:lstStyle/>
        <a:p>
          <a:endParaRPr lang="en-US"/>
        </a:p>
      </dgm:t>
    </dgm:pt>
    <dgm:pt modelId="{B86CE435-E4AD-4E4B-A87D-0482DB1288CC}" type="pres">
      <dgm:prSet presAssocID="{19DC03FC-3849-4EAD-9B50-EEA77407C6ED}" presName="node" presStyleLbl="node1" presStyleIdx="2" presStyleCnt="7">
        <dgm:presLayoutVars>
          <dgm:bulletEnabled val="1"/>
        </dgm:presLayoutVars>
      </dgm:prSet>
      <dgm:spPr/>
      <dgm:t>
        <a:bodyPr/>
        <a:lstStyle/>
        <a:p>
          <a:endParaRPr lang="en-US"/>
        </a:p>
      </dgm:t>
    </dgm:pt>
    <dgm:pt modelId="{4EE906FD-6339-44BC-904C-D2DA4508B026}" type="pres">
      <dgm:prSet presAssocID="{19DC03FC-3849-4EAD-9B50-EEA77407C6ED}" presName="dummy" presStyleCnt="0"/>
      <dgm:spPr/>
    </dgm:pt>
    <dgm:pt modelId="{89DEA57E-8DA6-44D9-AB2E-630300B49CCB}" type="pres">
      <dgm:prSet presAssocID="{2463756F-B836-4DF1-BF4F-D21C99D417D7}" presName="sibTrans" presStyleLbl="sibTrans2D1" presStyleIdx="2" presStyleCnt="7"/>
      <dgm:spPr/>
      <dgm:t>
        <a:bodyPr/>
        <a:lstStyle/>
        <a:p>
          <a:endParaRPr lang="en-US"/>
        </a:p>
      </dgm:t>
    </dgm:pt>
    <dgm:pt modelId="{4C45DDBA-0193-4C88-A39E-29580C2C2819}" type="pres">
      <dgm:prSet presAssocID="{FDDBBB30-45AD-4671-A4C3-8CB254F3EF7C}" presName="node" presStyleLbl="node1" presStyleIdx="3" presStyleCnt="7">
        <dgm:presLayoutVars>
          <dgm:bulletEnabled val="1"/>
        </dgm:presLayoutVars>
      </dgm:prSet>
      <dgm:spPr/>
      <dgm:t>
        <a:bodyPr/>
        <a:lstStyle/>
        <a:p>
          <a:endParaRPr lang="en-US"/>
        </a:p>
      </dgm:t>
    </dgm:pt>
    <dgm:pt modelId="{18B64062-712D-4287-98D8-C4BE13CEAD4B}" type="pres">
      <dgm:prSet presAssocID="{FDDBBB30-45AD-4671-A4C3-8CB254F3EF7C}" presName="dummy" presStyleCnt="0"/>
      <dgm:spPr/>
    </dgm:pt>
    <dgm:pt modelId="{C2F5D3F1-5D8D-499A-856B-114EB0520490}" type="pres">
      <dgm:prSet presAssocID="{30FB1D2C-E22D-4738-8630-B90F75ED1597}" presName="sibTrans" presStyleLbl="sibTrans2D1" presStyleIdx="3" presStyleCnt="7"/>
      <dgm:spPr/>
      <dgm:t>
        <a:bodyPr/>
        <a:lstStyle/>
        <a:p>
          <a:endParaRPr lang="en-US"/>
        </a:p>
      </dgm:t>
    </dgm:pt>
    <dgm:pt modelId="{ED742361-E6F9-4A95-90FD-CA3D82C1FF66}" type="pres">
      <dgm:prSet presAssocID="{2255C178-1E92-43A2-9870-B431ACE50AC2}" presName="node" presStyleLbl="node1" presStyleIdx="4" presStyleCnt="7">
        <dgm:presLayoutVars>
          <dgm:bulletEnabled val="1"/>
        </dgm:presLayoutVars>
      </dgm:prSet>
      <dgm:spPr/>
      <dgm:t>
        <a:bodyPr/>
        <a:lstStyle/>
        <a:p>
          <a:endParaRPr lang="en-US"/>
        </a:p>
      </dgm:t>
    </dgm:pt>
    <dgm:pt modelId="{2D728003-ADCE-4AA1-8E9F-C6A3FE55929A}" type="pres">
      <dgm:prSet presAssocID="{2255C178-1E92-43A2-9870-B431ACE50AC2}" presName="dummy" presStyleCnt="0"/>
      <dgm:spPr/>
    </dgm:pt>
    <dgm:pt modelId="{F0708D57-EF6C-4DF1-A909-88D50DB407CF}" type="pres">
      <dgm:prSet presAssocID="{04CC97D8-5828-4136-9F21-13510BB1C65E}" presName="sibTrans" presStyleLbl="sibTrans2D1" presStyleIdx="4" presStyleCnt="7"/>
      <dgm:spPr/>
      <dgm:t>
        <a:bodyPr/>
        <a:lstStyle/>
        <a:p>
          <a:endParaRPr lang="en-US"/>
        </a:p>
      </dgm:t>
    </dgm:pt>
    <dgm:pt modelId="{EF8D4351-0CBB-497B-B003-A7CB19E15FE0}" type="pres">
      <dgm:prSet presAssocID="{309966E6-EE05-482C-AA42-0414425947A3}" presName="node" presStyleLbl="node1" presStyleIdx="5" presStyleCnt="7">
        <dgm:presLayoutVars>
          <dgm:bulletEnabled val="1"/>
        </dgm:presLayoutVars>
      </dgm:prSet>
      <dgm:spPr/>
      <dgm:t>
        <a:bodyPr/>
        <a:lstStyle/>
        <a:p>
          <a:endParaRPr lang="en-US"/>
        </a:p>
      </dgm:t>
    </dgm:pt>
    <dgm:pt modelId="{A51CA1B8-DC78-42E6-9E39-FBD5FC056C60}" type="pres">
      <dgm:prSet presAssocID="{309966E6-EE05-482C-AA42-0414425947A3}" presName="dummy" presStyleCnt="0"/>
      <dgm:spPr/>
    </dgm:pt>
    <dgm:pt modelId="{82E47178-76F2-44D0-97B5-F5B7A3FDDFFC}" type="pres">
      <dgm:prSet presAssocID="{B5B6A00F-8781-4F15-8ECC-A57C9B0F3BB0}" presName="sibTrans" presStyleLbl="sibTrans2D1" presStyleIdx="5" presStyleCnt="7"/>
      <dgm:spPr/>
      <dgm:t>
        <a:bodyPr/>
        <a:lstStyle/>
        <a:p>
          <a:endParaRPr lang="en-US"/>
        </a:p>
      </dgm:t>
    </dgm:pt>
    <dgm:pt modelId="{6DD66B62-8EDE-4A5D-A23F-27EE13387738}" type="pres">
      <dgm:prSet presAssocID="{E151D9F3-24D0-4AF0-B6E4-E4CD8E0252FD}" presName="node" presStyleLbl="node1" presStyleIdx="6" presStyleCnt="7">
        <dgm:presLayoutVars>
          <dgm:bulletEnabled val="1"/>
        </dgm:presLayoutVars>
      </dgm:prSet>
      <dgm:spPr/>
      <dgm:t>
        <a:bodyPr/>
        <a:lstStyle/>
        <a:p>
          <a:endParaRPr lang="en-US"/>
        </a:p>
      </dgm:t>
    </dgm:pt>
    <dgm:pt modelId="{4E83344E-6762-41F8-896E-809CE3E276BC}" type="pres">
      <dgm:prSet presAssocID="{E151D9F3-24D0-4AF0-B6E4-E4CD8E0252FD}" presName="dummy" presStyleCnt="0"/>
      <dgm:spPr/>
    </dgm:pt>
    <dgm:pt modelId="{6B9BF134-619D-44B1-B20C-78BF1E5E6B82}" type="pres">
      <dgm:prSet presAssocID="{A2B7BB39-AEBC-42E2-80C4-151982622851}" presName="sibTrans" presStyleLbl="sibTrans2D1" presStyleIdx="6" presStyleCnt="7"/>
      <dgm:spPr/>
      <dgm:t>
        <a:bodyPr/>
        <a:lstStyle/>
        <a:p>
          <a:endParaRPr lang="en-US"/>
        </a:p>
      </dgm:t>
    </dgm:pt>
  </dgm:ptLst>
  <dgm:cxnLst>
    <dgm:cxn modelId="{4829FFC4-B764-4CCF-A53A-ADF41DDEEA40}" srcId="{173E0B60-29BA-49BF-9F8B-0010417D3FDC}" destId="{309966E6-EE05-482C-AA42-0414425947A3}" srcOrd="5" destOrd="0" parTransId="{05F07C40-B725-4B78-9171-2F083BFC17B3}" sibTransId="{B5B6A00F-8781-4F15-8ECC-A57C9B0F3BB0}"/>
    <dgm:cxn modelId="{F7DACB67-58F2-4372-9FCF-EFEEBDA2211C}" type="presOf" srcId="{5E7031E2-7CE4-4F02-9A6A-420D5AFFED8B}" destId="{5B40DA31-4658-44D0-B1B4-3D74E96B7BC7}" srcOrd="0" destOrd="0" presId="urn:microsoft.com/office/officeart/2005/8/layout/radial6"/>
    <dgm:cxn modelId="{9C000BBD-0FDE-4AAE-9ED8-35DE7378B256}" type="presOf" srcId="{173E0B60-29BA-49BF-9F8B-0010417D3FDC}" destId="{39A3353C-C2B6-47DD-A0FC-B43C1904EE83}" srcOrd="0" destOrd="0" presId="urn:microsoft.com/office/officeart/2005/8/layout/radial6"/>
    <dgm:cxn modelId="{65D1A7D9-BE25-431F-B25C-4FF1132B6D95}" srcId="{173E0B60-29BA-49BF-9F8B-0010417D3FDC}" destId="{2904DD90-DEDF-4D43-9CDF-DC3FF73D1F8B}" srcOrd="0" destOrd="0" parTransId="{B8463B6F-EC40-47A8-8075-B55525A47827}" sibTransId="{5E7031E2-7CE4-4F02-9A6A-420D5AFFED8B}"/>
    <dgm:cxn modelId="{58C319AD-834E-4106-A375-F42D44F70470}" type="presOf" srcId="{2463756F-B836-4DF1-BF4F-D21C99D417D7}" destId="{89DEA57E-8DA6-44D9-AB2E-630300B49CCB}" srcOrd="0" destOrd="0" presId="urn:microsoft.com/office/officeart/2005/8/layout/radial6"/>
    <dgm:cxn modelId="{DE5B6A9D-152B-434C-8CB6-AFEBFBF215C2}" type="presOf" srcId="{04CC97D8-5828-4136-9F21-13510BB1C65E}" destId="{F0708D57-EF6C-4DF1-A909-88D50DB407CF}" srcOrd="0" destOrd="0" presId="urn:microsoft.com/office/officeart/2005/8/layout/radial6"/>
    <dgm:cxn modelId="{8D7C55D2-FC90-4A38-AAAD-DE2D27012B2D}" srcId="{173E0B60-29BA-49BF-9F8B-0010417D3FDC}" destId="{19DC03FC-3849-4EAD-9B50-EEA77407C6ED}" srcOrd="2" destOrd="0" parTransId="{6F4DB6D9-03FD-4C9F-B85B-02A33C70F8FC}" sibTransId="{2463756F-B836-4DF1-BF4F-D21C99D417D7}"/>
    <dgm:cxn modelId="{CBF4BF64-46DF-4901-AA90-1289A9CF618F}" type="presOf" srcId="{B5B6A00F-8781-4F15-8ECC-A57C9B0F3BB0}" destId="{82E47178-76F2-44D0-97B5-F5B7A3FDDFFC}" srcOrd="0" destOrd="0" presId="urn:microsoft.com/office/officeart/2005/8/layout/radial6"/>
    <dgm:cxn modelId="{23F291FC-D97C-403C-834F-DC026A82F872}" type="presOf" srcId="{30FB1D2C-E22D-4738-8630-B90F75ED1597}" destId="{C2F5D3F1-5D8D-499A-856B-114EB0520490}" srcOrd="0" destOrd="0" presId="urn:microsoft.com/office/officeart/2005/8/layout/radial6"/>
    <dgm:cxn modelId="{88D05EAA-87F7-4285-8A4C-83A0BD78A488}" srcId="{173E0B60-29BA-49BF-9F8B-0010417D3FDC}" destId="{E151D9F3-24D0-4AF0-B6E4-E4CD8E0252FD}" srcOrd="6" destOrd="0" parTransId="{4157CFE1-569B-464D-A3EB-4AA30298DEFE}" sibTransId="{A2B7BB39-AEBC-42E2-80C4-151982622851}"/>
    <dgm:cxn modelId="{F8056338-09CB-410B-94DE-08AF58F5604D}" type="presOf" srcId="{2904DD90-DEDF-4D43-9CDF-DC3FF73D1F8B}" destId="{9BC71109-090D-4FDA-8E34-1AAD607D17BD}" srcOrd="0" destOrd="0" presId="urn:microsoft.com/office/officeart/2005/8/layout/radial6"/>
    <dgm:cxn modelId="{C5CD65F6-D481-4CC5-8F3A-9F927859F663}" srcId="{6C4FE80C-B4B6-469E-AFA4-9E42D923DC23}" destId="{173E0B60-29BA-49BF-9F8B-0010417D3FDC}" srcOrd="0" destOrd="0" parTransId="{C45CB6F6-23A7-4033-A5FC-05BDCE6B15AF}" sibTransId="{9F992ED0-FFA6-47BC-9BF2-7646DA87A6DC}"/>
    <dgm:cxn modelId="{A273EE1F-DDDB-48CE-A90D-765506E1E45F}" srcId="{173E0B60-29BA-49BF-9F8B-0010417D3FDC}" destId="{FDDBBB30-45AD-4671-A4C3-8CB254F3EF7C}" srcOrd="3" destOrd="0" parTransId="{7A30BDE8-6D8F-4058-90FB-89086BACFB85}" sibTransId="{30FB1D2C-E22D-4738-8630-B90F75ED1597}"/>
    <dgm:cxn modelId="{866E13DB-BB0D-4C70-A23E-9553B5D5D375}" type="presOf" srcId="{E151D9F3-24D0-4AF0-B6E4-E4CD8E0252FD}" destId="{6DD66B62-8EDE-4A5D-A23F-27EE13387738}" srcOrd="0" destOrd="0" presId="urn:microsoft.com/office/officeart/2005/8/layout/radial6"/>
    <dgm:cxn modelId="{05AC8B09-2761-432F-9759-3DF6D67901C2}" type="presOf" srcId="{19867D8F-260F-482A-8B96-0083CC944A44}" destId="{85A908B3-F279-4701-87C1-1392D8098804}" srcOrd="0" destOrd="0" presId="urn:microsoft.com/office/officeart/2005/8/layout/radial6"/>
    <dgm:cxn modelId="{E75E74A4-70B0-4391-8198-3117B3A7E14D}" type="presOf" srcId="{19DC03FC-3849-4EAD-9B50-EEA77407C6ED}" destId="{B86CE435-E4AD-4E4B-A87D-0482DB1288CC}" srcOrd="0" destOrd="0" presId="urn:microsoft.com/office/officeart/2005/8/layout/radial6"/>
    <dgm:cxn modelId="{E90941CC-64B5-485E-ABB0-5875D597B442}" type="presOf" srcId="{4D588602-E725-494D-8C6E-06649A208FD9}" destId="{171E9FC0-AA90-4DCC-93FB-2269A52DC77C}" srcOrd="0" destOrd="0" presId="urn:microsoft.com/office/officeart/2005/8/layout/radial6"/>
    <dgm:cxn modelId="{93942A2F-BDC1-4E96-AF75-BDEF55FCD3C2}" type="presOf" srcId="{FDDBBB30-45AD-4671-A4C3-8CB254F3EF7C}" destId="{4C45DDBA-0193-4C88-A39E-29580C2C2819}" srcOrd="0" destOrd="0" presId="urn:microsoft.com/office/officeart/2005/8/layout/radial6"/>
    <dgm:cxn modelId="{E5B3934F-1917-4DCC-BC2E-E8735D51C75E}" type="presOf" srcId="{6C4FE80C-B4B6-469E-AFA4-9E42D923DC23}" destId="{A06A4EE1-C31B-4CDC-BB5F-C525B9A4388C}" srcOrd="0" destOrd="0" presId="urn:microsoft.com/office/officeart/2005/8/layout/radial6"/>
    <dgm:cxn modelId="{FC574323-D463-4988-B320-1BD70DBFD324}" type="presOf" srcId="{2255C178-1E92-43A2-9870-B431ACE50AC2}" destId="{ED742361-E6F9-4A95-90FD-CA3D82C1FF66}" srcOrd="0" destOrd="0" presId="urn:microsoft.com/office/officeart/2005/8/layout/radial6"/>
    <dgm:cxn modelId="{9ECBB66A-6BD1-4519-8D3F-3B114FA9755D}" type="presOf" srcId="{309966E6-EE05-482C-AA42-0414425947A3}" destId="{EF8D4351-0CBB-497B-B003-A7CB19E15FE0}" srcOrd="0" destOrd="0" presId="urn:microsoft.com/office/officeart/2005/8/layout/radial6"/>
    <dgm:cxn modelId="{2FC7AC31-A5AF-4256-91CD-61134023CAF7}" srcId="{173E0B60-29BA-49BF-9F8B-0010417D3FDC}" destId="{2255C178-1E92-43A2-9870-B431ACE50AC2}" srcOrd="4" destOrd="0" parTransId="{F99A4656-47BB-4FE1-8B53-C6F5C3C6A386}" sibTransId="{04CC97D8-5828-4136-9F21-13510BB1C65E}"/>
    <dgm:cxn modelId="{B68CEE38-3CC9-4FEB-9BF1-595037B56646}" type="presOf" srcId="{A2B7BB39-AEBC-42E2-80C4-151982622851}" destId="{6B9BF134-619D-44B1-B20C-78BF1E5E6B82}" srcOrd="0" destOrd="0" presId="urn:microsoft.com/office/officeart/2005/8/layout/radial6"/>
    <dgm:cxn modelId="{653C4562-7A83-4AE4-91DE-954DDCA5AC88}" srcId="{173E0B60-29BA-49BF-9F8B-0010417D3FDC}" destId="{4D588602-E725-494D-8C6E-06649A208FD9}" srcOrd="1" destOrd="0" parTransId="{FED1274B-AA0B-4CED-8FC9-7A236B6B84E3}" sibTransId="{19867D8F-260F-482A-8B96-0083CC944A44}"/>
    <dgm:cxn modelId="{8C88D725-665B-4B09-AB05-F26640366CCA}" type="presParOf" srcId="{A06A4EE1-C31B-4CDC-BB5F-C525B9A4388C}" destId="{39A3353C-C2B6-47DD-A0FC-B43C1904EE83}" srcOrd="0" destOrd="0" presId="urn:microsoft.com/office/officeart/2005/8/layout/radial6"/>
    <dgm:cxn modelId="{6B1A06EB-34E4-442F-AF44-93812D8F7E31}" type="presParOf" srcId="{A06A4EE1-C31B-4CDC-BB5F-C525B9A4388C}" destId="{9BC71109-090D-4FDA-8E34-1AAD607D17BD}" srcOrd="1" destOrd="0" presId="urn:microsoft.com/office/officeart/2005/8/layout/radial6"/>
    <dgm:cxn modelId="{A17A34AB-730B-4D53-8523-02D9AE9DE57C}" type="presParOf" srcId="{A06A4EE1-C31B-4CDC-BB5F-C525B9A4388C}" destId="{35F99884-37D5-49A8-9531-0BC186CFE3C7}" srcOrd="2" destOrd="0" presId="urn:microsoft.com/office/officeart/2005/8/layout/radial6"/>
    <dgm:cxn modelId="{0B79B122-D2E4-418F-B4E0-105D42EC9554}" type="presParOf" srcId="{A06A4EE1-C31B-4CDC-BB5F-C525B9A4388C}" destId="{5B40DA31-4658-44D0-B1B4-3D74E96B7BC7}" srcOrd="3" destOrd="0" presId="urn:microsoft.com/office/officeart/2005/8/layout/radial6"/>
    <dgm:cxn modelId="{3465DD7F-2DD5-415D-9BCA-9DA0C5D34D10}" type="presParOf" srcId="{A06A4EE1-C31B-4CDC-BB5F-C525B9A4388C}" destId="{171E9FC0-AA90-4DCC-93FB-2269A52DC77C}" srcOrd="4" destOrd="0" presId="urn:microsoft.com/office/officeart/2005/8/layout/radial6"/>
    <dgm:cxn modelId="{F7BA9AE4-0683-4905-80EB-29DD1D8CBEE8}" type="presParOf" srcId="{A06A4EE1-C31B-4CDC-BB5F-C525B9A4388C}" destId="{DF2574BF-9B3B-40D1-85B6-55C0DFD7D80A}" srcOrd="5" destOrd="0" presId="urn:microsoft.com/office/officeart/2005/8/layout/radial6"/>
    <dgm:cxn modelId="{3C7F9787-BE3E-428D-9E94-BA0087ED3989}" type="presParOf" srcId="{A06A4EE1-C31B-4CDC-BB5F-C525B9A4388C}" destId="{85A908B3-F279-4701-87C1-1392D8098804}" srcOrd="6" destOrd="0" presId="urn:microsoft.com/office/officeart/2005/8/layout/radial6"/>
    <dgm:cxn modelId="{E1E396CC-0DAD-4936-867B-0D374A681F98}" type="presParOf" srcId="{A06A4EE1-C31B-4CDC-BB5F-C525B9A4388C}" destId="{B86CE435-E4AD-4E4B-A87D-0482DB1288CC}" srcOrd="7" destOrd="0" presId="urn:microsoft.com/office/officeart/2005/8/layout/radial6"/>
    <dgm:cxn modelId="{53F2C975-924A-460E-8493-9BE4449D9C93}" type="presParOf" srcId="{A06A4EE1-C31B-4CDC-BB5F-C525B9A4388C}" destId="{4EE906FD-6339-44BC-904C-D2DA4508B026}" srcOrd="8" destOrd="0" presId="urn:microsoft.com/office/officeart/2005/8/layout/radial6"/>
    <dgm:cxn modelId="{3CAB7BA5-EADA-4723-97BD-636E8DEAD434}" type="presParOf" srcId="{A06A4EE1-C31B-4CDC-BB5F-C525B9A4388C}" destId="{89DEA57E-8DA6-44D9-AB2E-630300B49CCB}" srcOrd="9" destOrd="0" presId="urn:microsoft.com/office/officeart/2005/8/layout/radial6"/>
    <dgm:cxn modelId="{636503E4-3F3E-4371-9326-4645468CB00B}" type="presParOf" srcId="{A06A4EE1-C31B-4CDC-BB5F-C525B9A4388C}" destId="{4C45DDBA-0193-4C88-A39E-29580C2C2819}" srcOrd="10" destOrd="0" presId="urn:microsoft.com/office/officeart/2005/8/layout/radial6"/>
    <dgm:cxn modelId="{D2F5CCAD-0AD3-4E39-87E5-1F3861CA38B7}" type="presParOf" srcId="{A06A4EE1-C31B-4CDC-BB5F-C525B9A4388C}" destId="{18B64062-712D-4287-98D8-C4BE13CEAD4B}" srcOrd="11" destOrd="0" presId="urn:microsoft.com/office/officeart/2005/8/layout/radial6"/>
    <dgm:cxn modelId="{EF0D6A90-2FB0-40A4-AF13-BC8DBCB52E7B}" type="presParOf" srcId="{A06A4EE1-C31B-4CDC-BB5F-C525B9A4388C}" destId="{C2F5D3F1-5D8D-499A-856B-114EB0520490}" srcOrd="12" destOrd="0" presId="urn:microsoft.com/office/officeart/2005/8/layout/radial6"/>
    <dgm:cxn modelId="{F71C4C0B-A8F0-41A4-9594-085D6DDB4E91}" type="presParOf" srcId="{A06A4EE1-C31B-4CDC-BB5F-C525B9A4388C}" destId="{ED742361-E6F9-4A95-90FD-CA3D82C1FF66}" srcOrd="13" destOrd="0" presId="urn:microsoft.com/office/officeart/2005/8/layout/radial6"/>
    <dgm:cxn modelId="{8963D690-E069-44B6-9F99-8CCFEAB9808E}" type="presParOf" srcId="{A06A4EE1-C31B-4CDC-BB5F-C525B9A4388C}" destId="{2D728003-ADCE-4AA1-8E9F-C6A3FE55929A}" srcOrd="14" destOrd="0" presId="urn:microsoft.com/office/officeart/2005/8/layout/radial6"/>
    <dgm:cxn modelId="{6D0056B7-3812-492D-83EE-515742F29C5A}" type="presParOf" srcId="{A06A4EE1-C31B-4CDC-BB5F-C525B9A4388C}" destId="{F0708D57-EF6C-4DF1-A909-88D50DB407CF}" srcOrd="15" destOrd="0" presId="urn:microsoft.com/office/officeart/2005/8/layout/radial6"/>
    <dgm:cxn modelId="{B73B5643-CFB0-4195-A415-196622DCD1E3}" type="presParOf" srcId="{A06A4EE1-C31B-4CDC-BB5F-C525B9A4388C}" destId="{EF8D4351-0CBB-497B-B003-A7CB19E15FE0}" srcOrd="16" destOrd="0" presId="urn:microsoft.com/office/officeart/2005/8/layout/radial6"/>
    <dgm:cxn modelId="{E9483815-7598-4A82-86B0-663ECC292DA6}" type="presParOf" srcId="{A06A4EE1-C31B-4CDC-BB5F-C525B9A4388C}" destId="{A51CA1B8-DC78-42E6-9E39-FBD5FC056C60}" srcOrd="17" destOrd="0" presId="urn:microsoft.com/office/officeart/2005/8/layout/radial6"/>
    <dgm:cxn modelId="{A9E77C49-87DD-4BA4-A20A-3FA0BE290894}" type="presParOf" srcId="{A06A4EE1-C31B-4CDC-BB5F-C525B9A4388C}" destId="{82E47178-76F2-44D0-97B5-F5B7A3FDDFFC}" srcOrd="18" destOrd="0" presId="urn:microsoft.com/office/officeart/2005/8/layout/radial6"/>
    <dgm:cxn modelId="{60D730DF-20B4-457A-B8A9-F713254C8CE0}" type="presParOf" srcId="{A06A4EE1-C31B-4CDC-BB5F-C525B9A4388C}" destId="{6DD66B62-8EDE-4A5D-A23F-27EE13387738}" srcOrd="19" destOrd="0" presId="urn:microsoft.com/office/officeart/2005/8/layout/radial6"/>
    <dgm:cxn modelId="{0E50B9C6-A639-4CD2-A87D-5A9D96D7EF79}" type="presParOf" srcId="{A06A4EE1-C31B-4CDC-BB5F-C525B9A4388C}" destId="{4E83344E-6762-41F8-896E-809CE3E276BC}" srcOrd="20" destOrd="0" presId="urn:microsoft.com/office/officeart/2005/8/layout/radial6"/>
    <dgm:cxn modelId="{B9638AEE-1E36-4DBF-9B51-E0091005986E}" type="presParOf" srcId="{A06A4EE1-C31B-4CDC-BB5F-C525B9A4388C}" destId="{6B9BF134-619D-44B1-B20C-78BF1E5E6B82}" srcOrd="21"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58C2DB-B333-6F4B-AD5F-C15C43F8E266}">
      <dsp:nvSpPr>
        <dsp:cNvPr id="0" name=""/>
        <dsp:cNvSpPr/>
      </dsp:nvSpPr>
      <dsp:spPr>
        <a:xfrm>
          <a:off x="4814351" y="3318572"/>
          <a:ext cx="3172896" cy="317289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err="1" smtClean="0"/>
            <a:t>Creaza</a:t>
          </a:r>
          <a:endParaRPr lang="en-US" sz="5300" kern="1200" dirty="0" smtClean="0"/>
        </a:p>
      </dsp:txBody>
      <dsp:txXfrm>
        <a:off x="4814351" y="3318572"/>
        <a:ext cx="3172896" cy="3172896"/>
      </dsp:txXfrm>
    </dsp:sp>
    <dsp:sp modelId="{D33AF08C-7BA9-4941-BAA5-2E03FBE8976A}">
      <dsp:nvSpPr>
        <dsp:cNvPr id="0" name=""/>
        <dsp:cNvSpPr/>
      </dsp:nvSpPr>
      <dsp:spPr>
        <a:xfrm rot="11700000">
          <a:off x="2418794" y="3701720"/>
          <a:ext cx="2357254" cy="904275"/>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DA8A6F97-EFBD-0441-8518-DBFB2A32B48E}">
      <dsp:nvSpPr>
        <dsp:cNvPr id="0" name=""/>
        <dsp:cNvSpPr/>
      </dsp:nvSpPr>
      <dsp:spPr>
        <a:xfrm>
          <a:off x="951829" y="2643106"/>
          <a:ext cx="3014251" cy="241140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r>
            <a:rPr lang="en-US" sz="4200" kern="1200" dirty="0" smtClean="0"/>
            <a:t>Social Networking</a:t>
          </a:r>
          <a:endParaRPr lang="en-US" sz="4200" kern="1200" dirty="0"/>
        </a:p>
      </dsp:txBody>
      <dsp:txXfrm>
        <a:off x="951829" y="2643106"/>
        <a:ext cx="3014251" cy="2411401"/>
      </dsp:txXfrm>
    </dsp:sp>
    <dsp:sp modelId="{FC249EE0-49A9-4D4D-9283-063C80A69340}">
      <dsp:nvSpPr>
        <dsp:cNvPr id="0" name=""/>
        <dsp:cNvSpPr/>
      </dsp:nvSpPr>
      <dsp:spPr>
        <a:xfrm rot="14700000">
          <a:off x="3995619" y="1822532"/>
          <a:ext cx="2357254" cy="904275"/>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FD314AC-27E1-AF4B-A319-063351A392C4}">
      <dsp:nvSpPr>
        <dsp:cNvPr id="0" name=""/>
        <dsp:cNvSpPr/>
      </dsp:nvSpPr>
      <dsp:spPr>
        <a:xfrm>
          <a:off x="3169012" y="770"/>
          <a:ext cx="3014251" cy="241140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r>
            <a:rPr lang="en-US" sz="4200" kern="1200" dirty="0" smtClean="0"/>
            <a:t>Online Video</a:t>
          </a:r>
          <a:endParaRPr lang="en-US" sz="4200" kern="1200" dirty="0"/>
        </a:p>
      </dsp:txBody>
      <dsp:txXfrm>
        <a:off x="3169012" y="770"/>
        <a:ext cx="3014251" cy="2411401"/>
      </dsp:txXfrm>
    </dsp:sp>
    <dsp:sp modelId="{95B41498-7101-A24B-8D41-1C9B7C1FB0AC}">
      <dsp:nvSpPr>
        <dsp:cNvPr id="0" name=""/>
        <dsp:cNvSpPr/>
      </dsp:nvSpPr>
      <dsp:spPr>
        <a:xfrm rot="17700000">
          <a:off x="6448725" y="1822532"/>
          <a:ext cx="2357254" cy="904275"/>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694CDB8A-BA1D-B548-BB1F-A70C15EFBD5E}">
      <dsp:nvSpPr>
        <dsp:cNvPr id="0" name=""/>
        <dsp:cNvSpPr/>
      </dsp:nvSpPr>
      <dsp:spPr>
        <a:xfrm>
          <a:off x="6618336" y="770"/>
          <a:ext cx="3014251" cy="241140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r>
            <a:rPr lang="en-US" sz="4200" kern="1200" dirty="0" smtClean="0"/>
            <a:t>Cloud computing</a:t>
          </a:r>
          <a:endParaRPr lang="en-US" sz="4200" kern="1200" dirty="0"/>
        </a:p>
      </dsp:txBody>
      <dsp:txXfrm>
        <a:off x="6618336" y="770"/>
        <a:ext cx="3014251" cy="2411401"/>
      </dsp:txXfrm>
    </dsp:sp>
    <dsp:sp modelId="{C23E43FD-3BC9-BA40-A4B4-CD72F4508414}">
      <dsp:nvSpPr>
        <dsp:cNvPr id="0" name=""/>
        <dsp:cNvSpPr/>
      </dsp:nvSpPr>
      <dsp:spPr>
        <a:xfrm rot="20700000">
          <a:off x="8025550" y="3701720"/>
          <a:ext cx="2357254" cy="904275"/>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D38F1462-28F1-C04D-B5E3-F216A59CABBD}">
      <dsp:nvSpPr>
        <dsp:cNvPr id="0" name=""/>
        <dsp:cNvSpPr/>
      </dsp:nvSpPr>
      <dsp:spPr>
        <a:xfrm>
          <a:off x="8835518" y="2643106"/>
          <a:ext cx="3014251" cy="241140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r>
            <a:rPr lang="en-US" sz="4200" kern="1200" dirty="0" smtClean="0"/>
            <a:t>Mobile</a:t>
          </a:r>
          <a:endParaRPr lang="en-US" sz="4200" kern="1200" dirty="0"/>
        </a:p>
      </dsp:txBody>
      <dsp:txXfrm>
        <a:off x="8835518" y="2643106"/>
        <a:ext cx="3014251" cy="24114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9BF134-619D-44B1-B20C-78BF1E5E6B82}">
      <dsp:nvSpPr>
        <dsp:cNvPr id="0" name=""/>
        <dsp:cNvSpPr/>
      </dsp:nvSpPr>
      <dsp:spPr>
        <a:xfrm>
          <a:off x="3841142" y="661288"/>
          <a:ext cx="5241235" cy="5241235"/>
        </a:xfrm>
        <a:prstGeom prst="blockArc">
          <a:avLst>
            <a:gd name="adj1" fmla="val 13114286"/>
            <a:gd name="adj2" fmla="val 16200000"/>
            <a:gd name="adj3" fmla="val 3908"/>
          </a:avLst>
        </a:prstGeom>
        <a:solidFill>
          <a:schemeClr val="accent5">
            <a:hueOff val="11883694"/>
            <a:satOff val="-60520"/>
            <a:lumOff val="1117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2E47178-76F2-44D0-97B5-F5B7A3FDDFFC}">
      <dsp:nvSpPr>
        <dsp:cNvPr id="0" name=""/>
        <dsp:cNvSpPr/>
      </dsp:nvSpPr>
      <dsp:spPr>
        <a:xfrm>
          <a:off x="3841142" y="661288"/>
          <a:ext cx="5241235" cy="5241235"/>
        </a:xfrm>
        <a:prstGeom prst="blockArc">
          <a:avLst>
            <a:gd name="adj1" fmla="val 10028571"/>
            <a:gd name="adj2" fmla="val 13114286"/>
            <a:gd name="adj3" fmla="val 3908"/>
          </a:avLst>
        </a:prstGeom>
        <a:solidFill>
          <a:schemeClr val="accent5">
            <a:hueOff val="9903078"/>
            <a:satOff val="-50433"/>
            <a:lumOff val="931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0708D57-EF6C-4DF1-A909-88D50DB407CF}">
      <dsp:nvSpPr>
        <dsp:cNvPr id="0" name=""/>
        <dsp:cNvSpPr/>
      </dsp:nvSpPr>
      <dsp:spPr>
        <a:xfrm>
          <a:off x="3841142" y="661288"/>
          <a:ext cx="5241235" cy="5241235"/>
        </a:xfrm>
        <a:prstGeom prst="blockArc">
          <a:avLst>
            <a:gd name="adj1" fmla="val 6942857"/>
            <a:gd name="adj2" fmla="val 10028571"/>
            <a:gd name="adj3" fmla="val 3908"/>
          </a:avLst>
        </a:prstGeom>
        <a:solidFill>
          <a:schemeClr val="accent5">
            <a:hueOff val="7922463"/>
            <a:satOff val="-40347"/>
            <a:lumOff val="745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2F5D3F1-5D8D-499A-856B-114EB0520490}">
      <dsp:nvSpPr>
        <dsp:cNvPr id="0" name=""/>
        <dsp:cNvSpPr/>
      </dsp:nvSpPr>
      <dsp:spPr>
        <a:xfrm>
          <a:off x="3841142" y="661288"/>
          <a:ext cx="5241235" cy="5241235"/>
        </a:xfrm>
        <a:prstGeom prst="blockArc">
          <a:avLst>
            <a:gd name="adj1" fmla="val 3857143"/>
            <a:gd name="adj2" fmla="val 6942857"/>
            <a:gd name="adj3" fmla="val 3908"/>
          </a:avLst>
        </a:prstGeom>
        <a:solidFill>
          <a:schemeClr val="accent5">
            <a:hueOff val="5941847"/>
            <a:satOff val="-30260"/>
            <a:lumOff val="558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9DEA57E-8DA6-44D9-AB2E-630300B49CCB}">
      <dsp:nvSpPr>
        <dsp:cNvPr id="0" name=""/>
        <dsp:cNvSpPr/>
      </dsp:nvSpPr>
      <dsp:spPr>
        <a:xfrm>
          <a:off x="3841142" y="661288"/>
          <a:ext cx="5241235" cy="5241235"/>
        </a:xfrm>
        <a:prstGeom prst="blockArc">
          <a:avLst>
            <a:gd name="adj1" fmla="val 771429"/>
            <a:gd name="adj2" fmla="val 3857143"/>
            <a:gd name="adj3" fmla="val 3908"/>
          </a:avLst>
        </a:prstGeom>
        <a:solidFill>
          <a:schemeClr val="accent5">
            <a:hueOff val="3961231"/>
            <a:satOff val="-20173"/>
            <a:lumOff val="372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5A908B3-F279-4701-87C1-1392D8098804}">
      <dsp:nvSpPr>
        <dsp:cNvPr id="0" name=""/>
        <dsp:cNvSpPr/>
      </dsp:nvSpPr>
      <dsp:spPr>
        <a:xfrm>
          <a:off x="3841142" y="661288"/>
          <a:ext cx="5241235" cy="5241235"/>
        </a:xfrm>
        <a:prstGeom prst="blockArc">
          <a:avLst>
            <a:gd name="adj1" fmla="val 19285714"/>
            <a:gd name="adj2" fmla="val 771429"/>
            <a:gd name="adj3" fmla="val 3908"/>
          </a:avLst>
        </a:prstGeom>
        <a:solidFill>
          <a:schemeClr val="accent5">
            <a:hueOff val="1980616"/>
            <a:satOff val="-10087"/>
            <a:lumOff val="186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B40DA31-4658-44D0-B1B4-3D74E96B7BC7}">
      <dsp:nvSpPr>
        <dsp:cNvPr id="0" name=""/>
        <dsp:cNvSpPr/>
      </dsp:nvSpPr>
      <dsp:spPr>
        <a:xfrm>
          <a:off x="3841142" y="661288"/>
          <a:ext cx="5241235" cy="5241235"/>
        </a:xfrm>
        <a:prstGeom prst="blockArc">
          <a:avLst>
            <a:gd name="adj1" fmla="val 16200000"/>
            <a:gd name="adj2" fmla="val 19285714"/>
            <a:gd name="adj3" fmla="val 3908"/>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9A3353C-C2B6-47DD-A0FC-B43C1904EE83}">
      <dsp:nvSpPr>
        <dsp:cNvPr id="0" name=""/>
        <dsp:cNvSpPr/>
      </dsp:nvSpPr>
      <dsp:spPr>
        <a:xfrm>
          <a:off x="5821186" y="2651268"/>
          <a:ext cx="1281146" cy="1261274"/>
        </a:xfrm>
        <a:prstGeom prst="ellipse">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Creaza</a:t>
          </a:r>
          <a:endParaRPr lang="en-US" sz="2000" kern="1200" dirty="0"/>
        </a:p>
      </dsp:txBody>
      <dsp:txXfrm>
        <a:off x="5821186" y="2651268"/>
        <a:ext cx="1281146" cy="1261274"/>
      </dsp:txXfrm>
    </dsp:sp>
    <dsp:sp modelId="{9BC71109-090D-4FDA-8E34-1AAD607D17BD}">
      <dsp:nvSpPr>
        <dsp:cNvPr id="0" name=""/>
        <dsp:cNvSpPr/>
      </dsp:nvSpPr>
      <dsp:spPr>
        <a:xfrm>
          <a:off x="5750587" y="1320"/>
          <a:ext cx="1422344" cy="1422344"/>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Multi-User</a:t>
          </a:r>
          <a:br>
            <a:rPr lang="en-US" sz="1100" kern="1200" dirty="0" smtClean="0"/>
          </a:br>
          <a:r>
            <a:rPr lang="en-US" sz="1100" kern="1200" dirty="0" smtClean="0"/>
            <a:t>Team Collaboration</a:t>
          </a:r>
          <a:endParaRPr lang="en-US" sz="1100" kern="1200" dirty="0"/>
        </a:p>
      </dsp:txBody>
      <dsp:txXfrm>
        <a:off x="5750587" y="1320"/>
        <a:ext cx="1422344" cy="1422344"/>
      </dsp:txXfrm>
    </dsp:sp>
    <dsp:sp modelId="{171E9FC0-AA90-4DCC-93FB-2269A52DC77C}">
      <dsp:nvSpPr>
        <dsp:cNvPr id="0" name=""/>
        <dsp:cNvSpPr/>
      </dsp:nvSpPr>
      <dsp:spPr>
        <a:xfrm>
          <a:off x="7759435" y="968730"/>
          <a:ext cx="1422344" cy="1422344"/>
        </a:xfrm>
        <a:prstGeom prst="ellipse">
          <a:avLst/>
        </a:prstGeom>
        <a:solidFill>
          <a:schemeClr val="accent5">
            <a:hueOff val="1980616"/>
            <a:satOff val="-10087"/>
            <a:lumOff val="18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Multiple Picture in Picture</a:t>
          </a:r>
          <a:endParaRPr lang="en-US" sz="1100" kern="1200" dirty="0"/>
        </a:p>
      </dsp:txBody>
      <dsp:txXfrm>
        <a:off x="7759435" y="968730"/>
        <a:ext cx="1422344" cy="1422344"/>
      </dsp:txXfrm>
    </dsp:sp>
    <dsp:sp modelId="{B86CE435-E4AD-4E4B-A87D-0482DB1288CC}">
      <dsp:nvSpPr>
        <dsp:cNvPr id="0" name=""/>
        <dsp:cNvSpPr/>
      </dsp:nvSpPr>
      <dsp:spPr>
        <a:xfrm>
          <a:off x="8255580" y="3142481"/>
          <a:ext cx="1422344" cy="1422344"/>
        </a:xfrm>
        <a:prstGeom prst="ellipse">
          <a:avLst/>
        </a:prstGeom>
        <a:solidFill>
          <a:schemeClr val="accent5">
            <a:hueOff val="3961231"/>
            <a:satOff val="-20173"/>
            <a:lumOff val="3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No Rendering Time !</a:t>
          </a:r>
          <a:endParaRPr lang="en-US" sz="1100" kern="1200" dirty="0"/>
        </a:p>
      </dsp:txBody>
      <dsp:txXfrm>
        <a:off x="8255580" y="3142481"/>
        <a:ext cx="1422344" cy="1422344"/>
      </dsp:txXfrm>
    </dsp:sp>
    <dsp:sp modelId="{4C45DDBA-0193-4C88-A39E-29580C2C2819}">
      <dsp:nvSpPr>
        <dsp:cNvPr id="0" name=""/>
        <dsp:cNvSpPr/>
      </dsp:nvSpPr>
      <dsp:spPr>
        <a:xfrm>
          <a:off x="6865414" y="4885695"/>
          <a:ext cx="1422344" cy="1422344"/>
        </a:xfrm>
        <a:prstGeom prst="ellipse">
          <a:avLst/>
        </a:prstGeom>
        <a:solidFill>
          <a:schemeClr val="accent5">
            <a:hueOff val="5941847"/>
            <a:satOff val="-30260"/>
            <a:lumOff val="55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HD Video Cloud Based Storage</a:t>
          </a:r>
          <a:endParaRPr lang="en-US" sz="1100" kern="1200" dirty="0"/>
        </a:p>
      </dsp:txBody>
      <dsp:txXfrm>
        <a:off x="6865414" y="4885695"/>
        <a:ext cx="1422344" cy="1422344"/>
      </dsp:txXfrm>
    </dsp:sp>
    <dsp:sp modelId="{ED742361-E6F9-4A95-90FD-CA3D82C1FF66}">
      <dsp:nvSpPr>
        <dsp:cNvPr id="0" name=""/>
        <dsp:cNvSpPr/>
      </dsp:nvSpPr>
      <dsp:spPr>
        <a:xfrm>
          <a:off x="4635761" y="4885695"/>
          <a:ext cx="1422344" cy="1422344"/>
        </a:xfrm>
        <a:prstGeom prst="ellipse">
          <a:avLst/>
        </a:prstGeom>
        <a:solidFill>
          <a:schemeClr val="accent5">
            <a:hueOff val="7922463"/>
            <a:satOff val="-40347"/>
            <a:lumOff val="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HD Import/Export</a:t>
          </a:r>
          <a:endParaRPr lang="en-US" sz="1100" kern="1200" dirty="0"/>
        </a:p>
      </dsp:txBody>
      <dsp:txXfrm>
        <a:off x="4635761" y="4885695"/>
        <a:ext cx="1422344" cy="1422344"/>
      </dsp:txXfrm>
    </dsp:sp>
    <dsp:sp modelId="{EF8D4351-0CBB-497B-B003-A7CB19E15FE0}">
      <dsp:nvSpPr>
        <dsp:cNvPr id="0" name=""/>
        <dsp:cNvSpPr/>
      </dsp:nvSpPr>
      <dsp:spPr>
        <a:xfrm>
          <a:off x="3245595" y="3142481"/>
          <a:ext cx="1422344" cy="1422344"/>
        </a:xfrm>
        <a:prstGeom prst="ellipse">
          <a:avLst/>
        </a:prstGeom>
        <a:solidFill>
          <a:schemeClr val="accent5">
            <a:hueOff val="9903078"/>
            <a:satOff val="-50433"/>
            <a:lumOff val="931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Multi-Media</a:t>
          </a:r>
          <a:br>
            <a:rPr lang="en-US" sz="1100" kern="1200" dirty="0" smtClean="0"/>
          </a:br>
          <a:r>
            <a:rPr lang="en-US" sz="1100" kern="1200" dirty="0" smtClean="0"/>
            <a:t>Market Place</a:t>
          </a:r>
          <a:endParaRPr lang="en-US" sz="1100" kern="1200" dirty="0"/>
        </a:p>
      </dsp:txBody>
      <dsp:txXfrm>
        <a:off x="3245595" y="3142481"/>
        <a:ext cx="1422344" cy="1422344"/>
      </dsp:txXfrm>
    </dsp:sp>
    <dsp:sp modelId="{6DD66B62-8EDE-4A5D-A23F-27EE13387738}">
      <dsp:nvSpPr>
        <dsp:cNvPr id="0" name=""/>
        <dsp:cNvSpPr/>
      </dsp:nvSpPr>
      <dsp:spPr>
        <a:xfrm>
          <a:off x="3741739" y="968730"/>
          <a:ext cx="1422344" cy="1422344"/>
        </a:xfrm>
        <a:prstGeom prst="ellipse">
          <a:avLst/>
        </a:prstGeom>
        <a:solidFill>
          <a:schemeClr val="accent5">
            <a:hueOff val="11883694"/>
            <a:satOff val="-60520"/>
            <a:lumOff val="111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Video Scrapbooking</a:t>
          </a:r>
          <a:endParaRPr lang="en-US" sz="1100" kern="1200" dirty="0"/>
        </a:p>
      </dsp:txBody>
      <dsp:txXfrm>
        <a:off x="3741739" y="968730"/>
        <a:ext cx="1422344" cy="142234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mn-ea"/>
              </a:defRPr>
            </a:lvl1pPr>
          </a:lstStyle>
          <a:p>
            <a:pPr>
              <a:defRPr/>
            </a:pPr>
            <a:endParaRPr lang="nn-NO"/>
          </a:p>
        </p:txBody>
      </p:sp>
      <p:sp>
        <p:nvSpPr>
          <p:cNvPr id="471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C4A8FB6E-BB33-334B-8F5F-F68CEAF115F1}" type="datetime1">
              <a:rPr lang="en-US"/>
              <a:pPr/>
              <a:t>4/9/2011</a:t>
            </a:fld>
            <a:endParaRPr lang="en-US"/>
          </a:p>
        </p:txBody>
      </p:sp>
      <p:sp>
        <p:nvSpPr>
          <p:cNvPr id="471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defRPr>
            </a:lvl1pPr>
          </a:lstStyle>
          <a:p>
            <a:pPr>
              <a:defRPr/>
            </a:pPr>
            <a:endParaRPr lang="nn-NO"/>
          </a:p>
        </p:txBody>
      </p:sp>
      <p:sp>
        <p:nvSpPr>
          <p:cNvPr id="471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8E08ADA-1586-5845-8409-851007DFEB56}" type="slidenum">
              <a:rPr lang="en-US"/>
              <a:pPr/>
              <a:t>‹#›</a:t>
            </a:fld>
            <a:endParaRPr lang="en-US"/>
          </a:p>
        </p:txBody>
      </p:sp>
    </p:spTree>
    <p:extLst>
      <p:ext uri="{BB962C8B-B14F-4D97-AF65-F5344CB8AC3E}">
        <p14:creationId xmlns:p14="http://schemas.microsoft.com/office/powerpoint/2010/main" xmlns="" val="1330725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Arial" charset="0"/>
                <a:ea typeface="Arial" charset="0"/>
                <a:cs typeface="Arial" charset="0"/>
              </a:defRPr>
            </a:lvl1pPr>
          </a:lstStyle>
          <a:p>
            <a:pPr>
              <a:defRPr/>
            </a:pPr>
            <a:endParaRPr lang="nn-NO"/>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Arial" charset="0"/>
                <a:ea typeface="Arial" charset="0"/>
                <a:cs typeface="Arial" charset="0"/>
              </a:defRPr>
            </a:lvl1pPr>
          </a:lstStyle>
          <a:p>
            <a:pPr>
              <a:defRPr/>
            </a:pPr>
            <a:endParaRPr lang="nn-NO"/>
          </a:p>
        </p:txBody>
      </p:sp>
      <p:sp>
        <p:nvSpPr>
          <p:cNvPr id="327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Arial" charset="0"/>
                <a:ea typeface="Arial" charset="0"/>
                <a:cs typeface="Arial" charset="0"/>
              </a:defRPr>
            </a:lvl1pPr>
          </a:lstStyle>
          <a:p>
            <a:pPr>
              <a:defRPr/>
            </a:pPr>
            <a:endParaRPr lang="nn-NO"/>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F06A9882-88F4-8645-BB16-265D0E5BC036}" type="slidenum">
              <a:rPr lang="en-US"/>
              <a:pPr/>
              <a:t>‹#›</a:t>
            </a:fld>
            <a:endParaRPr lang="en-US"/>
          </a:p>
        </p:txBody>
      </p:sp>
    </p:spTree>
    <p:extLst>
      <p:ext uri="{BB962C8B-B14F-4D97-AF65-F5344CB8AC3E}">
        <p14:creationId xmlns:p14="http://schemas.microsoft.com/office/powerpoint/2010/main" xmlns="" val="3686691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charset="0"/>
        <a:ea typeface="ＭＳ Ｐゴシック" charset="0"/>
        <a:cs typeface="Arial" charset="0"/>
      </a:defRPr>
    </a:lvl1pPr>
    <a:lvl2pPr marL="653077" algn="l" rtl="0" eaLnBrk="0" fontAlgn="base" hangingPunct="0">
      <a:spcBef>
        <a:spcPct val="30000"/>
      </a:spcBef>
      <a:spcAft>
        <a:spcPct val="0"/>
      </a:spcAft>
      <a:defRPr sz="1700" kern="1200">
        <a:solidFill>
          <a:schemeClr val="tx1"/>
        </a:solidFill>
        <a:latin typeface="Arial" charset="0"/>
        <a:ea typeface="Arial" charset="0"/>
        <a:cs typeface="Arial" charset="0"/>
      </a:defRPr>
    </a:lvl2pPr>
    <a:lvl3pPr marL="1306155" algn="l" rtl="0" eaLnBrk="0" fontAlgn="base" hangingPunct="0">
      <a:spcBef>
        <a:spcPct val="30000"/>
      </a:spcBef>
      <a:spcAft>
        <a:spcPct val="0"/>
      </a:spcAft>
      <a:defRPr sz="1700" kern="1200">
        <a:solidFill>
          <a:schemeClr val="tx1"/>
        </a:solidFill>
        <a:latin typeface="Arial" charset="0"/>
        <a:ea typeface="Arial" charset="0"/>
        <a:cs typeface="Arial" charset="0"/>
      </a:defRPr>
    </a:lvl3pPr>
    <a:lvl4pPr marL="1959233" algn="l" rtl="0" eaLnBrk="0" fontAlgn="base" hangingPunct="0">
      <a:spcBef>
        <a:spcPct val="30000"/>
      </a:spcBef>
      <a:spcAft>
        <a:spcPct val="0"/>
      </a:spcAft>
      <a:defRPr sz="1700" kern="1200">
        <a:solidFill>
          <a:schemeClr val="tx1"/>
        </a:solidFill>
        <a:latin typeface="Arial" charset="0"/>
        <a:ea typeface="Arial" charset="0"/>
        <a:cs typeface="Arial" charset="0"/>
      </a:defRPr>
    </a:lvl4pPr>
    <a:lvl5pPr marL="2612311" algn="l" rtl="0" eaLnBrk="0" fontAlgn="base" hangingPunct="0">
      <a:spcBef>
        <a:spcPct val="30000"/>
      </a:spcBef>
      <a:spcAft>
        <a:spcPct val="0"/>
      </a:spcAft>
      <a:defRPr sz="1700" kern="1200">
        <a:solidFill>
          <a:schemeClr val="tx1"/>
        </a:solidFill>
        <a:latin typeface="Arial" charset="0"/>
        <a:ea typeface="Arial" charset="0"/>
        <a:cs typeface="Arial" charset="0"/>
      </a:defRPr>
    </a:lvl5pPr>
    <a:lvl6pPr marL="3265388" algn="l" defTabSz="653077" rtl="0" eaLnBrk="1" latinLnBrk="0" hangingPunct="1">
      <a:defRPr sz="1700" kern="1200">
        <a:solidFill>
          <a:schemeClr val="tx1"/>
        </a:solidFill>
        <a:latin typeface="+mn-lt"/>
        <a:ea typeface="+mn-ea"/>
        <a:cs typeface="+mn-cs"/>
      </a:defRPr>
    </a:lvl6pPr>
    <a:lvl7pPr marL="3918465" algn="l" defTabSz="653077" rtl="0" eaLnBrk="1" latinLnBrk="0" hangingPunct="1">
      <a:defRPr sz="1700" kern="1200">
        <a:solidFill>
          <a:schemeClr val="tx1"/>
        </a:solidFill>
        <a:latin typeface="+mn-lt"/>
        <a:ea typeface="+mn-ea"/>
        <a:cs typeface="+mn-cs"/>
      </a:defRPr>
    </a:lvl7pPr>
    <a:lvl8pPr marL="4571543" algn="l" defTabSz="653077" rtl="0" eaLnBrk="1" latinLnBrk="0" hangingPunct="1">
      <a:defRPr sz="1700" kern="1200">
        <a:solidFill>
          <a:schemeClr val="tx1"/>
        </a:solidFill>
        <a:latin typeface="+mn-lt"/>
        <a:ea typeface="+mn-ea"/>
        <a:cs typeface="+mn-cs"/>
      </a:defRPr>
    </a:lvl8pPr>
    <a:lvl9pPr marL="5224620" algn="l" defTabSz="653077"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reaza.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LADIES AND GENTLEMEN</a:t>
            </a:r>
          </a:p>
          <a:p>
            <a:r>
              <a:rPr lang="en-US"/>
              <a:t>I am deeply honored to be here today at such an important event and in front of such an important audience – here in the heart of Silicon Valley. </a:t>
            </a:r>
          </a:p>
          <a:p>
            <a:r>
              <a:rPr lang="en-US"/>
              <a:t>We were planning to launch our new company at NAB in Las Vegas in April, but after receiving the honors  of being listed in the AlwaysOn OnDemand Top 100 top private companies in the cloud, and being invited to be the first CEO to address this exclusive audience, it was an opportunity to good to miss. Thank you for inviting me here!</a:t>
            </a:r>
          </a:p>
          <a:p>
            <a:r>
              <a:rPr lang="en-US"/>
              <a:t>I can promise that you will never forget TODAY! This time in history, when you first time heard about Creaza. </a:t>
            </a:r>
          </a:p>
          <a:p>
            <a:r>
              <a:rPr lang="en-US"/>
              <a:t>Creaza is about to trigger a revolution, which will change the video industry and how video is being produced forever</a:t>
            </a:r>
          </a:p>
          <a:p>
            <a:r>
              <a:rPr lang="en-US"/>
              <a:t>We will make the old paradigm;, single user focused video editing suites obsolete, by bringing video editing to the cloud in a big way</a:t>
            </a:r>
          </a:p>
          <a:p>
            <a:r>
              <a:rPr lang="en-US"/>
              <a:t>Many people have said YouTube and Facebook have started the social video revolution, but just wait until to see what Creaza will do!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fld id="{87259DEE-A38C-874F-8CFD-E8D56FB958E0}" type="slidenum">
              <a:rPr lang="en-US" sz="1200" baseline="0"/>
              <a:pPr eaLnBrk="1" hangingPunct="1"/>
              <a:t>1</a:t>
            </a:fld>
            <a:endParaRPr lang="en-US" sz="1200" baseline="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81000" y="685800"/>
            <a:ext cx="6096000" cy="34290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800"/>
              <a:t>What happens if you bring together the three most important trends on the web today?</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fld id="{2E02DC35-ED2B-0247-995D-F8768F3D6EE3}" type="slidenum">
              <a:rPr lang="en-US" sz="1200" baseline="0"/>
              <a:pPr eaLnBrk="1" hangingPunct="1"/>
              <a:t>2</a:t>
            </a:fld>
            <a:endParaRPr lang="en-US" sz="1200" baseline="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81000" y="685800"/>
            <a:ext cx="6096000" cy="34290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What are the forces in the market today?</a:t>
            </a:r>
          </a:p>
          <a:p>
            <a:r>
              <a:rPr lang="en-US"/>
              <a:t>We are now moving from Prime Time to My Time. People are themselves deciding what they want to see, and when they want to see it</a:t>
            </a:r>
          </a:p>
          <a:p>
            <a:r>
              <a:rPr lang="en-US"/>
              <a:t>The broadcast model is under threat, and the big broadcaster are stryggling.</a:t>
            </a:r>
          </a:p>
          <a:p>
            <a:r>
              <a:rPr lang="en-US"/>
              <a:t>The future of TV is moving from broadcast to narrowcast, where each user is choosing what he wants to watch around his own interests. And anyone can now themselves become a broadcaster online. It is no longer limited to the big studios with the deep pockets.</a:t>
            </a:r>
          </a:p>
          <a:p>
            <a:r>
              <a:rPr lang="en-US"/>
              <a:t>Web 2.0 and 3.0 is all about user generated content; with an explosion in use of online video and social networks in particular</a:t>
            </a:r>
          </a:p>
          <a:p>
            <a:r>
              <a:rPr lang="en-US"/>
              <a:t>Just like Youtube and Facebook have revolutionised DISTRIBUTION of online video, Creaza will revolutionise the CREATION AND PRODUCTION of video.</a:t>
            </a:r>
          </a:p>
          <a:p>
            <a:endParaRPr lang="en-US"/>
          </a:p>
          <a:p>
            <a:r>
              <a:rPr lang="en-US"/>
              <a:t>Creaza is the ideal platform for the personal TV and user generated TV of the future!</a:t>
            </a:r>
          </a:p>
          <a:p>
            <a:endParaRPr lang="en-US"/>
          </a:p>
          <a:p>
            <a:endParaRPr 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fld id="{5B475367-2BC4-9E41-8CF9-1ECF83A6FAF5}" type="slidenum">
              <a:rPr lang="en-US" sz="1200" baseline="0"/>
              <a:pPr eaLnBrk="1" hangingPunct="1"/>
              <a:t>3</a:t>
            </a:fld>
            <a:endParaRPr lang="en-US" sz="1200" baseline="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b-NO"/>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fld id="{6ED0568D-88F2-D84B-B9E5-BCD57C94BA09}" type="slidenum">
              <a:rPr lang="en-US" sz="1200" baseline="0"/>
              <a:pPr eaLnBrk="1" hangingPunct="1"/>
              <a:t>6</a:t>
            </a:fld>
            <a:endParaRPr lang="en-US" sz="1200" baseline="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81000" y="685800"/>
            <a:ext cx="6096000" cy="3429000"/>
          </a:xfrm>
          <a:ln/>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b-NO"/>
          </a:p>
        </p:txBody>
      </p:sp>
      <p:sp>
        <p:nvSpPr>
          <p:cNvPr id="88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algn="r" eaLnBrk="1" hangingPunct="1"/>
            <a:fld id="{3D1A7A88-1C97-E641-964D-1C67C0B6584A}" type="slidenum">
              <a:rPr lang="en-US" sz="1200" baseline="0"/>
              <a:pPr algn="r" eaLnBrk="1" hangingPunct="1"/>
              <a:t>8</a:t>
            </a:fld>
            <a:endParaRPr lang="en-US" sz="1200" baseline="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sz="2400" baseline="-25000"/>
              <a:t>Register on </a:t>
            </a:r>
            <a:r>
              <a:rPr lang="en-US" sz="2400" baseline="-25000">
                <a:hlinkClick r:id="rId3"/>
              </a:rPr>
              <a:t>www.creaza.com</a:t>
            </a:r>
            <a:r>
              <a:rPr lang="en-US" sz="2400" baseline="-25000"/>
              <a:t> to be kept up to date, and to participate in our closed beta from 11</a:t>
            </a:r>
            <a:r>
              <a:rPr lang="en-US" sz="2400" baseline="30000"/>
              <a:t>th</a:t>
            </a:r>
            <a:r>
              <a:rPr lang="en-US" sz="2400" baseline="-25000"/>
              <a:t> April 2011</a:t>
            </a:r>
          </a:p>
          <a:p>
            <a:pPr>
              <a:spcBef>
                <a:spcPct val="0"/>
              </a:spcBef>
            </a:pPr>
            <a:endParaRPr lang="en-US" sz="2400" baseline="-25000"/>
          </a:p>
          <a:p>
            <a:pPr>
              <a:spcBef>
                <a:spcPct val="0"/>
              </a:spcBef>
            </a:pPr>
            <a:r>
              <a:rPr lang="en-US" sz="2400" baseline="-25000"/>
              <a:t>Enter </a:t>
            </a:r>
            <a:r>
              <a:rPr lang="ja-JP" altLang="en-US" sz="2400" baseline="-25000"/>
              <a:t>‘</a:t>
            </a:r>
            <a:r>
              <a:rPr lang="en-US" sz="2400" baseline="-25000"/>
              <a:t>OnDemand Top100</a:t>
            </a:r>
            <a:r>
              <a:rPr lang="ja-JP" altLang="en-US" sz="2400" baseline="-25000"/>
              <a:t>’</a:t>
            </a:r>
            <a:r>
              <a:rPr lang="en-US" sz="2400" baseline="-25000"/>
              <a:t> for priority access</a:t>
            </a:r>
          </a:p>
          <a:p>
            <a:pPr>
              <a:spcBef>
                <a:spcPct val="0"/>
              </a:spcBef>
            </a:pPr>
            <a:endParaRPr lang="en-US" sz="2400" baseline="-25000"/>
          </a:p>
          <a:p>
            <a:pPr>
              <a:spcBef>
                <a:spcPct val="0"/>
              </a:spcBef>
            </a:pPr>
            <a:r>
              <a:rPr lang="en-US" sz="2400" baseline="-25000"/>
              <a:t>Oh – and one more thing; Creaza expect to announce a strategic partnership with an international telecom and mobile operator 4 times the size of Verizon very soon!</a:t>
            </a:r>
          </a:p>
          <a:p>
            <a:pPr>
              <a:spcBef>
                <a:spcPct val="0"/>
              </a:spcBef>
            </a:pPr>
            <a:endParaRPr lang="en-US" sz="2400" baseline="-2500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fld id="{03E382E6-92BE-994A-A02A-CFF517E40156}" type="slidenum">
              <a:rPr lang="en-US" sz="1200" baseline="0"/>
              <a:pPr eaLnBrk="1" hangingPunct="1"/>
              <a:t>15</a:t>
            </a:fld>
            <a:endParaRPr lang="en-US" sz="1200" baseline="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81000" y="685800"/>
            <a:ext cx="6096000" cy="3429000"/>
          </a:xfrm>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One of the key new features in the new version if the ability to create project rooms, where you can invite friends and colleagues (actually anyone) to collaborate in creation of new videos</a:t>
            </a:r>
          </a:p>
          <a:p>
            <a:r>
              <a:rPr lang="en-US"/>
              <a:t>For each project you can decide who to invite. </a:t>
            </a:r>
          </a:p>
          <a:p>
            <a:r>
              <a:rPr lang="en-US"/>
              <a:t>For example – you have made a trip to Paris and you are storing all of your videos and images for this into a project room. Then you send out an email everyone else who came with you to Paris to upload their videos and images, and also help to create timelines (new videos) and publish videos as they would like.</a:t>
            </a:r>
          </a:p>
          <a:p>
            <a:r>
              <a:rPr lang="en-US"/>
              <a:t>There is also a simple and direct link to publish videos to your favorite social networks or video sites, like Youtube and Facebook (already setup in each users profile)</a:t>
            </a:r>
          </a:p>
          <a:p>
            <a:endParaRPr 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fld id="{EB522D76-C0B6-2646-92F4-B581A0852EE5}" type="slidenum">
              <a:rPr lang="en-US" sz="1200" baseline="0"/>
              <a:pPr eaLnBrk="1" hangingPunct="1"/>
              <a:t>16</a:t>
            </a:fld>
            <a:endParaRPr lang="en-US" sz="1200" baseline="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algn="r" eaLnBrk="1" hangingPunct="1"/>
            <a:fld id="{88704D36-E306-AA4F-A9A4-932D23F4D7A5}" type="slidenum">
              <a:rPr lang="en-US" sz="1200" baseline="0"/>
              <a:pPr algn="r" eaLnBrk="1" hangingPunct="1"/>
              <a:t>17</a:t>
            </a:fld>
            <a:endParaRPr lang="en-US" sz="1200" baseline="0"/>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n-NO"/>
              <a:t>There are also a number of improvements to the video editor</a:t>
            </a:r>
          </a:p>
          <a:p>
            <a:pPr eaLnBrk="1" hangingPunct="1"/>
            <a:r>
              <a:rPr lang="nn-NO"/>
              <a:t>As you can see the UI has received a facelift, and is even easier to use then before</a:t>
            </a:r>
          </a:p>
          <a:p>
            <a:pPr eaLnBrk="1" hangingPunct="1"/>
            <a:r>
              <a:rPr lang="nn-NO"/>
              <a:t>The projects are easily accessible from the left menu</a:t>
            </a:r>
          </a:p>
          <a:p>
            <a:pPr eaLnBrk="1" hangingPunct="1"/>
            <a:r>
              <a:rPr lang="nn-NO"/>
              <a:t>And you can see the addition of video library, audio library, graphics and transition library which can give the user access to thousands, later maybe millions of user generated and professional video clips from users and commercial libraries from around the world.</a:t>
            </a:r>
          </a:p>
          <a:p>
            <a:pPr eaLnBrk="1" hangingPunct="1"/>
            <a:r>
              <a:rPr lang="nn-NO"/>
              <a:t>It is extremely simple to use a clip for any of these libraries. It is a simple drag and drop into the timeline, with no downloads, conversions or media manegement needed</a:t>
            </a:r>
          </a:p>
          <a:p>
            <a:pPr eaLnBrk="1" hangingPunct="1"/>
            <a:r>
              <a:rPr lang="nn-NO"/>
              <a:t>Creaza is building a marketplace which will take care of commercial and usage rights, and bills the users for clips he wants to use in exported projects.  </a:t>
            </a:r>
          </a:p>
          <a:p>
            <a:pPr eaLnBrk="1" hangingPunct="1"/>
            <a:endParaRPr lang="nn-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81000" y="685800"/>
            <a:ext cx="6096000" cy="3429000"/>
          </a:xfrm>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Are we going to show this now? or save it for the next lunch?</a:t>
            </a:r>
          </a:p>
          <a:p>
            <a:r>
              <a:rPr lang="en-US"/>
              <a:t>What about competition trying to copy us on this feature? beat us to it?</a:t>
            </a:r>
          </a:p>
          <a:p>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fld id="{467EB82B-CAB8-5D4F-9061-C5D9F4553C21}" type="slidenum">
              <a:rPr lang="en-US" sz="1200" baseline="0"/>
              <a:pPr eaLnBrk="1" hangingPunct="1"/>
              <a:t>18</a:t>
            </a:fld>
            <a:endParaRPr lang="en-US" sz="1200" baseline="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3291840" y="5577840"/>
            <a:ext cx="10241280" cy="1120140"/>
          </a:xfrm>
        </p:spPr>
        <p:txBody>
          <a:bodyPr anchor="b"/>
          <a:lstStyle>
            <a:lvl1pPr algn="r">
              <a:lnSpc>
                <a:spcPct val="85000"/>
              </a:lnSpc>
              <a:defRPr sz="4600"/>
            </a:lvl1pPr>
          </a:lstStyle>
          <a:p>
            <a:r>
              <a:rPr lang="nb-NO" dirty="0" smtClean="0"/>
              <a:t>Klikk for å redigere tittelstil</a:t>
            </a:r>
            <a:endParaRPr lang="nn-NO" dirty="0"/>
          </a:p>
        </p:txBody>
      </p:sp>
      <p:sp>
        <p:nvSpPr>
          <p:cNvPr id="3" name="Undertittel 2"/>
          <p:cNvSpPr>
            <a:spLocks noGrp="1"/>
          </p:cNvSpPr>
          <p:nvPr>
            <p:ph type="subTitle" idx="1"/>
          </p:nvPr>
        </p:nvSpPr>
        <p:spPr>
          <a:xfrm>
            <a:off x="3291840" y="6802702"/>
            <a:ext cx="10241280" cy="1335458"/>
          </a:xfrm>
        </p:spPr>
        <p:txBody>
          <a:bodyPr/>
          <a:lstStyle>
            <a:lvl1pPr marL="0" indent="0" algn="r">
              <a:buNone/>
              <a:defRPr sz="2900">
                <a:solidFill>
                  <a:srgbClr val="7F7F7F"/>
                </a:solidFill>
              </a:defRPr>
            </a:lvl1pPr>
            <a:lvl2pPr marL="653077" indent="0" algn="ctr">
              <a:buNone/>
              <a:defRPr/>
            </a:lvl2pPr>
            <a:lvl3pPr marL="1306155" indent="0" algn="ctr">
              <a:buNone/>
              <a:defRPr/>
            </a:lvl3pPr>
            <a:lvl4pPr marL="1959233" indent="0" algn="ctr">
              <a:buNone/>
              <a:defRPr/>
            </a:lvl4pPr>
            <a:lvl5pPr marL="2612311" indent="0" algn="ctr">
              <a:buNone/>
              <a:defRPr/>
            </a:lvl5pPr>
            <a:lvl6pPr marL="3265388" indent="0" algn="ctr">
              <a:buNone/>
              <a:defRPr/>
            </a:lvl6pPr>
            <a:lvl7pPr marL="3918465" indent="0" algn="ctr">
              <a:buNone/>
              <a:defRPr/>
            </a:lvl7pPr>
            <a:lvl8pPr marL="4571543" indent="0" algn="ctr">
              <a:buNone/>
              <a:defRPr/>
            </a:lvl8pPr>
            <a:lvl9pPr marL="5224620" indent="0" algn="ctr">
              <a:buNone/>
              <a:defRPr/>
            </a:lvl9pPr>
          </a:lstStyle>
          <a:p>
            <a:r>
              <a:rPr lang="nb-NO" dirty="0" smtClean="0"/>
              <a:t>Klikk for å redigere undertittelstil i malen</a:t>
            </a:r>
            <a:endParaRPr lang="nn-NO" dirty="0"/>
          </a:p>
        </p:txBody>
      </p:sp>
    </p:spTree>
    <p:extLst>
      <p:ext uri="{BB962C8B-B14F-4D97-AF65-F5344CB8AC3E}">
        <p14:creationId xmlns:p14="http://schemas.microsoft.com/office/powerpoint/2010/main" xmlns="" val="43867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7" name="Rectangle 2"/>
          <p:cNvSpPr>
            <a:spLocks noGrp="1" noChangeArrowheads="1"/>
          </p:cNvSpPr>
          <p:nvPr>
            <p:ph type="title"/>
          </p:nvPr>
        </p:nvSpPr>
        <p:spPr bwMode="auto">
          <a:xfrm>
            <a:off x="731520" y="329566"/>
            <a:ext cx="13167360" cy="1371600"/>
          </a:xfrm>
          <a:prstGeom prst="rect">
            <a:avLst/>
          </a:prstGeom>
          <a:noFill/>
          <a:ln w="9525">
            <a:noFill/>
            <a:miter lim="800000"/>
            <a:headEnd/>
            <a:tailEnd/>
          </a:ln>
        </p:spPr>
        <p:txBody>
          <a:bodyPr/>
          <a:lstStyle/>
          <a:p>
            <a:pPr lvl="0"/>
            <a:r>
              <a:rPr lang="en-US"/>
              <a:t>Click to edit Master title style</a:t>
            </a:r>
          </a:p>
        </p:txBody>
      </p:sp>
      <p:sp>
        <p:nvSpPr>
          <p:cNvPr id="4" name="Rectangle 4"/>
          <p:cNvSpPr>
            <a:spLocks noGrp="1" noChangeArrowheads="1"/>
          </p:cNvSpPr>
          <p:nvPr>
            <p:ph type="dt" sz="half" idx="10"/>
          </p:nvPr>
        </p:nvSpPr>
        <p:spPr/>
        <p:txBody>
          <a:bodyPr/>
          <a:lstStyle>
            <a:lvl1pPr>
              <a:defRPr>
                <a:solidFill>
                  <a:schemeClr val="bg1">
                    <a:lumMod val="75000"/>
                  </a:schemeClr>
                </a:solidFill>
                <a:ea typeface="+mn-ea"/>
              </a:defRPr>
            </a:lvl1pPr>
          </a:lstStyle>
          <a:p>
            <a:pPr>
              <a:defRPr/>
            </a:pPr>
            <a:endParaRPr lang="nn-NO"/>
          </a:p>
        </p:txBody>
      </p:sp>
      <p:sp>
        <p:nvSpPr>
          <p:cNvPr id="5" name="Rectangle 5"/>
          <p:cNvSpPr>
            <a:spLocks noGrp="1" noChangeArrowheads="1"/>
          </p:cNvSpPr>
          <p:nvPr>
            <p:ph type="ftr" sz="quarter" idx="11"/>
          </p:nvPr>
        </p:nvSpPr>
        <p:spPr/>
        <p:txBody>
          <a:bodyPr/>
          <a:lstStyle>
            <a:lvl1pPr>
              <a:defRPr/>
            </a:lvl1pPr>
          </a:lstStyle>
          <a:p>
            <a:pPr>
              <a:defRPr/>
            </a:pPr>
            <a:endParaRPr lang="nn-NO"/>
          </a:p>
        </p:txBody>
      </p:sp>
      <p:sp>
        <p:nvSpPr>
          <p:cNvPr id="6" name="Rectangle 6"/>
          <p:cNvSpPr>
            <a:spLocks noGrp="1" noChangeArrowheads="1"/>
          </p:cNvSpPr>
          <p:nvPr>
            <p:ph type="sldNum" sz="quarter" idx="12"/>
          </p:nvPr>
        </p:nvSpPr>
        <p:spPr/>
        <p:txBody>
          <a:bodyPr/>
          <a:lstStyle>
            <a:lvl1pPr>
              <a:defRPr sz="1100"/>
            </a:lvl1pPr>
          </a:lstStyle>
          <a:p>
            <a:fld id="{2FB1DFCB-4408-8D49-8DA4-D81E7E6997A9}" type="slidenum">
              <a:rPr lang="en-US"/>
              <a:pPr/>
              <a:t>‹#›</a:t>
            </a:fld>
            <a:endParaRPr lang="en-US"/>
          </a:p>
        </p:txBody>
      </p:sp>
    </p:spTree>
    <p:extLst>
      <p:ext uri="{BB962C8B-B14F-4D97-AF65-F5344CB8AC3E}">
        <p14:creationId xmlns:p14="http://schemas.microsoft.com/office/powerpoint/2010/main" xmlns="" val="153438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Rectangle 4"/>
          <p:cNvSpPr>
            <a:spLocks noGrp="1" noChangeArrowheads="1"/>
          </p:cNvSpPr>
          <p:nvPr>
            <p:ph type="dt" sz="half" idx="10"/>
          </p:nvPr>
        </p:nvSpPr>
        <p:spPr/>
        <p:txBody>
          <a:bodyPr/>
          <a:lstStyle>
            <a:lvl1pPr>
              <a:defRPr>
                <a:solidFill>
                  <a:schemeClr val="bg1">
                    <a:lumMod val="75000"/>
                  </a:schemeClr>
                </a:solidFill>
                <a:ea typeface="+mn-ea"/>
              </a:defRPr>
            </a:lvl1pPr>
          </a:lstStyle>
          <a:p>
            <a:pPr>
              <a:defRPr/>
            </a:pPr>
            <a:endParaRPr lang="nn-NO"/>
          </a:p>
        </p:txBody>
      </p:sp>
      <p:sp>
        <p:nvSpPr>
          <p:cNvPr id="4" name="Rectangle 5"/>
          <p:cNvSpPr>
            <a:spLocks noGrp="1" noChangeArrowheads="1"/>
          </p:cNvSpPr>
          <p:nvPr>
            <p:ph type="ftr" sz="quarter" idx="11"/>
          </p:nvPr>
        </p:nvSpPr>
        <p:spPr/>
        <p:txBody>
          <a:bodyPr/>
          <a:lstStyle>
            <a:lvl1pPr>
              <a:defRPr/>
            </a:lvl1pPr>
          </a:lstStyle>
          <a:p>
            <a:pPr>
              <a:defRPr/>
            </a:pPr>
            <a:endParaRPr lang="nn-NO"/>
          </a:p>
        </p:txBody>
      </p:sp>
      <p:sp>
        <p:nvSpPr>
          <p:cNvPr id="5" name="Rectangle 6"/>
          <p:cNvSpPr>
            <a:spLocks noGrp="1" noChangeArrowheads="1"/>
          </p:cNvSpPr>
          <p:nvPr>
            <p:ph type="sldNum" sz="quarter" idx="12"/>
          </p:nvPr>
        </p:nvSpPr>
        <p:spPr/>
        <p:txBody>
          <a:bodyPr/>
          <a:lstStyle>
            <a:lvl1pPr>
              <a:defRPr sz="1100"/>
            </a:lvl1pPr>
          </a:lstStyle>
          <a:p>
            <a:fld id="{ECB9343C-824B-034A-B028-EC1FE158C951}" type="slidenum">
              <a:rPr lang="en-US"/>
              <a:pPr/>
              <a:t>‹#›</a:t>
            </a:fld>
            <a:endParaRPr lang="en-US"/>
          </a:p>
        </p:txBody>
      </p:sp>
    </p:spTree>
    <p:extLst>
      <p:ext uri="{BB962C8B-B14F-4D97-AF65-F5344CB8AC3E}">
        <p14:creationId xmlns:p14="http://schemas.microsoft.com/office/powerpoint/2010/main" xmlns="" val="2576715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31520" y="329566"/>
            <a:ext cx="13167360" cy="113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615" tIns="65308" rIns="130615" bIns="65308"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731520" y="1463040"/>
            <a:ext cx="13167360" cy="5120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615" tIns="65308" rIns="130615" bIns="65308"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bwMode="auto">
          <a:xfrm>
            <a:off x="731520" y="7585712"/>
            <a:ext cx="3413760" cy="278130"/>
          </a:xfrm>
          <a:prstGeom prst="rect">
            <a:avLst/>
          </a:prstGeom>
          <a:ln>
            <a:miter lim="800000"/>
            <a:headEnd/>
            <a:tailEnd/>
          </a:ln>
        </p:spPr>
        <p:txBody>
          <a:bodyPr vert="horz" wrap="square" lIns="130615" tIns="65308" rIns="130615" bIns="65308" numCol="1" anchor="t" anchorCtr="0" compatLnSpc="1">
            <a:prstTxWarp prst="textNoShape">
              <a:avLst/>
            </a:prstTxWarp>
          </a:bodyPr>
          <a:lstStyle>
            <a:lvl1pPr>
              <a:defRPr sz="900" baseline="0">
                <a:solidFill>
                  <a:srgbClr val="BFBFBF"/>
                </a:solidFill>
              </a:defRPr>
            </a:lvl1pPr>
          </a:lstStyle>
          <a:p>
            <a:fld id="{D0EE783F-1555-CF44-BBA9-0C2A760B7B98}" type="datetimeFigureOut">
              <a:rPr lang="nb-NO"/>
              <a:pPr/>
              <a:t>09.04.2011</a:t>
            </a:fld>
            <a:endParaRPr lang="nb-NO"/>
          </a:p>
        </p:txBody>
      </p:sp>
      <p:sp>
        <p:nvSpPr>
          <p:cNvPr id="8" name="Footer Placeholder 4"/>
          <p:cNvSpPr>
            <a:spLocks noGrp="1"/>
          </p:cNvSpPr>
          <p:nvPr>
            <p:ph type="ftr" sz="quarter" idx="3"/>
          </p:nvPr>
        </p:nvSpPr>
        <p:spPr bwMode="auto">
          <a:xfrm>
            <a:off x="4998720" y="7585712"/>
            <a:ext cx="4632960" cy="278130"/>
          </a:xfrm>
          <a:prstGeom prst="rect">
            <a:avLst/>
          </a:prstGeom>
          <a:ln>
            <a:miter lim="800000"/>
            <a:headEnd/>
            <a:tailEnd/>
          </a:ln>
        </p:spPr>
        <p:txBody>
          <a:bodyPr vert="horz" wrap="square" lIns="130615" tIns="65308" rIns="130615" bIns="65308" numCol="1" anchor="t" anchorCtr="0" compatLnSpc="1">
            <a:prstTxWarp prst="textNoShape">
              <a:avLst/>
            </a:prstTxWarp>
          </a:bodyPr>
          <a:lstStyle>
            <a:lvl1pPr algn="ctr">
              <a:defRPr sz="900" baseline="0">
                <a:solidFill>
                  <a:schemeClr val="bg1">
                    <a:lumMod val="75000"/>
                  </a:schemeClr>
                </a:solidFill>
                <a:ea typeface="+mn-ea"/>
              </a:defRPr>
            </a:lvl1pPr>
          </a:lstStyle>
          <a:p>
            <a:pPr>
              <a:defRPr/>
            </a:pPr>
            <a:endParaRPr lang="nb-NO"/>
          </a:p>
        </p:txBody>
      </p:sp>
      <p:sp>
        <p:nvSpPr>
          <p:cNvPr id="9" name="Slide Number Placeholder 5"/>
          <p:cNvSpPr>
            <a:spLocks noGrp="1"/>
          </p:cNvSpPr>
          <p:nvPr>
            <p:ph type="sldNum" sz="quarter" idx="4"/>
          </p:nvPr>
        </p:nvSpPr>
        <p:spPr bwMode="auto">
          <a:xfrm>
            <a:off x="10485120" y="7585712"/>
            <a:ext cx="2560320" cy="278130"/>
          </a:xfrm>
          <a:prstGeom prst="rect">
            <a:avLst/>
          </a:prstGeom>
          <a:ln>
            <a:miter lim="800000"/>
            <a:headEnd/>
            <a:tailEnd/>
          </a:ln>
        </p:spPr>
        <p:txBody>
          <a:bodyPr vert="horz" wrap="square" lIns="130615" tIns="65308" rIns="130615" bIns="65308" numCol="1" anchor="t" anchorCtr="0" compatLnSpc="1">
            <a:prstTxWarp prst="textNoShape">
              <a:avLst/>
            </a:prstTxWarp>
          </a:bodyPr>
          <a:lstStyle>
            <a:lvl1pPr algn="r">
              <a:defRPr sz="900" baseline="0">
                <a:solidFill>
                  <a:srgbClr val="BFBFBF"/>
                </a:solidFill>
              </a:defRPr>
            </a:lvl1pPr>
          </a:lstStyle>
          <a:p>
            <a:fld id="{E7C8BDAE-8961-0D4A-975A-8F6ADE58B31A}" type="slidenum">
              <a:rPr lang="nb-NO"/>
              <a:pPr/>
              <a:t>‹#›</a:t>
            </a:fld>
            <a:endParaRPr lang="nb-NO"/>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Lst>
  <p:txStyles>
    <p:titleStyle>
      <a:lvl1pPr algn="ctr" rtl="0" eaLnBrk="0" fontAlgn="base" hangingPunct="0">
        <a:lnSpc>
          <a:spcPct val="85000"/>
        </a:lnSpc>
        <a:spcBef>
          <a:spcPct val="0"/>
        </a:spcBef>
        <a:spcAft>
          <a:spcPct val="0"/>
        </a:spcAft>
        <a:defRPr sz="5100">
          <a:solidFill>
            <a:srgbClr val="6D2506"/>
          </a:solidFill>
          <a:latin typeface="+mj-lt"/>
          <a:ea typeface="+mj-ea"/>
          <a:cs typeface="+mj-cs"/>
        </a:defRPr>
      </a:lvl1pPr>
      <a:lvl2pPr algn="ctr" rtl="0" eaLnBrk="0" fontAlgn="base" hangingPunct="0">
        <a:lnSpc>
          <a:spcPct val="85000"/>
        </a:lnSpc>
        <a:spcBef>
          <a:spcPct val="0"/>
        </a:spcBef>
        <a:spcAft>
          <a:spcPct val="0"/>
        </a:spcAft>
        <a:defRPr sz="5100">
          <a:solidFill>
            <a:srgbClr val="6D2506"/>
          </a:solidFill>
          <a:latin typeface="Arial" charset="0"/>
          <a:ea typeface="ＭＳ Ｐゴシック" charset="0"/>
          <a:cs typeface="Arial" charset="0"/>
        </a:defRPr>
      </a:lvl2pPr>
      <a:lvl3pPr algn="ctr" rtl="0" eaLnBrk="0" fontAlgn="base" hangingPunct="0">
        <a:lnSpc>
          <a:spcPct val="85000"/>
        </a:lnSpc>
        <a:spcBef>
          <a:spcPct val="0"/>
        </a:spcBef>
        <a:spcAft>
          <a:spcPct val="0"/>
        </a:spcAft>
        <a:defRPr sz="5100">
          <a:solidFill>
            <a:srgbClr val="6D2506"/>
          </a:solidFill>
          <a:latin typeface="Arial" charset="0"/>
          <a:ea typeface="ＭＳ Ｐゴシック" charset="0"/>
          <a:cs typeface="Arial" charset="0"/>
        </a:defRPr>
      </a:lvl3pPr>
      <a:lvl4pPr algn="ctr" rtl="0" eaLnBrk="0" fontAlgn="base" hangingPunct="0">
        <a:lnSpc>
          <a:spcPct val="85000"/>
        </a:lnSpc>
        <a:spcBef>
          <a:spcPct val="0"/>
        </a:spcBef>
        <a:spcAft>
          <a:spcPct val="0"/>
        </a:spcAft>
        <a:defRPr sz="5100">
          <a:solidFill>
            <a:srgbClr val="6D2506"/>
          </a:solidFill>
          <a:latin typeface="Arial" charset="0"/>
          <a:ea typeface="ＭＳ Ｐゴシック" charset="0"/>
          <a:cs typeface="Arial" charset="0"/>
        </a:defRPr>
      </a:lvl4pPr>
      <a:lvl5pPr algn="ctr" rtl="0" eaLnBrk="0" fontAlgn="base" hangingPunct="0">
        <a:lnSpc>
          <a:spcPct val="85000"/>
        </a:lnSpc>
        <a:spcBef>
          <a:spcPct val="0"/>
        </a:spcBef>
        <a:spcAft>
          <a:spcPct val="0"/>
        </a:spcAft>
        <a:defRPr sz="5100">
          <a:solidFill>
            <a:srgbClr val="6D2506"/>
          </a:solidFill>
          <a:latin typeface="Arial" charset="0"/>
          <a:ea typeface="ＭＳ Ｐゴシック" charset="0"/>
          <a:cs typeface="Arial" charset="0"/>
        </a:defRPr>
      </a:lvl5pPr>
      <a:lvl6pPr marL="653077" algn="ctr" rtl="0" fontAlgn="base">
        <a:spcBef>
          <a:spcPct val="0"/>
        </a:spcBef>
        <a:spcAft>
          <a:spcPct val="0"/>
        </a:spcAft>
        <a:defRPr sz="6300">
          <a:solidFill>
            <a:schemeClr val="tx2"/>
          </a:solidFill>
          <a:latin typeface="Arial" charset="0"/>
          <a:ea typeface="Arial" charset="0"/>
          <a:cs typeface="Arial" charset="0"/>
        </a:defRPr>
      </a:lvl6pPr>
      <a:lvl7pPr marL="1306155" algn="ctr" rtl="0" fontAlgn="base">
        <a:spcBef>
          <a:spcPct val="0"/>
        </a:spcBef>
        <a:spcAft>
          <a:spcPct val="0"/>
        </a:spcAft>
        <a:defRPr sz="6300">
          <a:solidFill>
            <a:schemeClr val="tx2"/>
          </a:solidFill>
          <a:latin typeface="Arial" charset="0"/>
          <a:ea typeface="Arial" charset="0"/>
          <a:cs typeface="Arial" charset="0"/>
        </a:defRPr>
      </a:lvl7pPr>
      <a:lvl8pPr marL="1959233" algn="ctr" rtl="0" fontAlgn="base">
        <a:spcBef>
          <a:spcPct val="0"/>
        </a:spcBef>
        <a:spcAft>
          <a:spcPct val="0"/>
        </a:spcAft>
        <a:defRPr sz="6300">
          <a:solidFill>
            <a:schemeClr val="tx2"/>
          </a:solidFill>
          <a:latin typeface="Arial" charset="0"/>
          <a:ea typeface="Arial" charset="0"/>
          <a:cs typeface="Arial" charset="0"/>
        </a:defRPr>
      </a:lvl8pPr>
      <a:lvl9pPr marL="2612311" algn="ctr" rtl="0" fontAlgn="base">
        <a:spcBef>
          <a:spcPct val="0"/>
        </a:spcBef>
        <a:spcAft>
          <a:spcPct val="0"/>
        </a:spcAft>
        <a:defRPr sz="6300">
          <a:solidFill>
            <a:schemeClr val="tx2"/>
          </a:solidFill>
          <a:latin typeface="Arial" charset="0"/>
          <a:ea typeface="Arial" charset="0"/>
          <a:cs typeface="Arial" charset="0"/>
        </a:defRPr>
      </a:lvl9pPr>
    </p:titleStyle>
    <p:bodyStyle>
      <a:lvl1pPr marL="489808" indent="-489808" algn="l" rtl="0" eaLnBrk="0" fontAlgn="base" hangingPunct="0">
        <a:lnSpc>
          <a:spcPct val="85000"/>
        </a:lnSpc>
        <a:spcBef>
          <a:spcPts val="1821"/>
        </a:spcBef>
        <a:spcAft>
          <a:spcPct val="0"/>
        </a:spcAft>
        <a:buClr>
          <a:srgbClr val="D94A0B"/>
        </a:buClr>
        <a:buSzPct val="100000"/>
        <a:buFont typeface="Wingdings" charset="0"/>
        <a:buChar char="§"/>
        <a:defRPr sz="4000">
          <a:solidFill>
            <a:srgbClr val="404040"/>
          </a:solidFill>
          <a:latin typeface="+mn-lt"/>
          <a:ea typeface="+mn-ea"/>
          <a:cs typeface="+mn-cs"/>
        </a:defRPr>
      </a:lvl1pPr>
      <a:lvl2pPr marL="1061251" indent="-408174" algn="l" rtl="0" eaLnBrk="0" fontAlgn="base" hangingPunct="0">
        <a:lnSpc>
          <a:spcPct val="85000"/>
        </a:lnSpc>
        <a:spcBef>
          <a:spcPct val="20000"/>
        </a:spcBef>
        <a:spcAft>
          <a:spcPct val="0"/>
        </a:spcAft>
        <a:buClr>
          <a:srgbClr val="D94A0B"/>
        </a:buClr>
        <a:buSzPct val="100000"/>
        <a:buFont typeface="Lucida Grande" charset="0"/>
        <a:buChar char="–"/>
        <a:defRPr sz="3400">
          <a:solidFill>
            <a:srgbClr val="577B8E"/>
          </a:solidFill>
          <a:latin typeface="+mn-lt"/>
          <a:ea typeface="+mn-ea"/>
          <a:cs typeface="+mn-cs"/>
        </a:defRPr>
      </a:lvl2pPr>
      <a:lvl3pPr marL="1632694" indent="-326539" algn="l" rtl="0" eaLnBrk="0" fontAlgn="base" hangingPunct="0">
        <a:lnSpc>
          <a:spcPct val="85000"/>
        </a:lnSpc>
        <a:spcBef>
          <a:spcPct val="20000"/>
        </a:spcBef>
        <a:spcAft>
          <a:spcPct val="0"/>
        </a:spcAft>
        <a:buClr>
          <a:srgbClr val="D94A0B"/>
        </a:buClr>
        <a:buSzPct val="100000"/>
        <a:buFont typeface="Arial" charset="0"/>
        <a:buChar char="•"/>
        <a:defRPr sz="2900">
          <a:solidFill>
            <a:srgbClr val="7F7F7F"/>
          </a:solidFill>
          <a:latin typeface="+mn-lt"/>
          <a:ea typeface="+mn-ea"/>
          <a:cs typeface="+mn-cs"/>
        </a:defRPr>
      </a:lvl3pPr>
      <a:lvl4pPr marL="2285771" indent="-326539" algn="l" rtl="0" eaLnBrk="0" fontAlgn="base" hangingPunct="0">
        <a:lnSpc>
          <a:spcPct val="85000"/>
        </a:lnSpc>
        <a:spcBef>
          <a:spcPct val="20000"/>
        </a:spcBef>
        <a:spcAft>
          <a:spcPct val="0"/>
        </a:spcAft>
        <a:buClr>
          <a:srgbClr val="D94A0B"/>
        </a:buClr>
        <a:buSzPct val="100000"/>
        <a:buFont typeface="Arial" charset="0"/>
        <a:buChar char="•"/>
        <a:defRPr>
          <a:solidFill>
            <a:srgbClr val="7F7F7F"/>
          </a:solidFill>
          <a:latin typeface="+mn-lt"/>
          <a:ea typeface="+mn-ea"/>
          <a:cs typeface="+mn-cs"/>
        </a:defRPr>
      </a:lvl4pPr>
      <a:lvl5pPr marL="2938849" indent="-326539" algn="l" rtl="0" eaLnBrk="0" fontAlgn="base" hangingPunct="0">
        <a:lnSpc>
          <a:spcPct val="85000"/>
        </a:lnSpc>
        <a:spcBef>
          <a:spcPct val="20000"/>
        </a:spcBef>
        <a:spcAft>
          <a:spcPct val="0"/>
        </a:spcAft>
        <a:buClr>
          <a:srgbClr val="D94A0B"/>
        </a:buClr>
        <a:buSzPct val="100000"/>
        <a:buFont typeface="Arial" charset="0"/>
        <a:buChar char="•"/>
        <a:defRPr>
          <a:solidFill>
            <a:srgbClr val="7F7F7F"/>
          </a:solidFill>
          <a:latin typeface="+mn-lt"/>
          <a:ea typeface="+mn-ea"/>
          <a:cs typeface="+mn-cs"/>
        </a:defRPr>
      </a:lvl5pPr>
      <a:lvl6pPr marL="3591926" indent="-326539" algn="l" rtl="0" fontAlgn="base">
        <a:spcBef>
          <a:spcPct val="20000"/>
        </a:spcBef>
        <a:spcAft>
          <a:spcPct val="0"/>
        </a:spcAft>
        <a:buBlip>
          <a:blip r:embed="rId6"/>
        </a:buBlip>
        <a:defRPr sz="2900">
          <a:solidFill>
            <a:schemeClr val="tx1"/>
          </a:solidFill>
          <a:latin typeface="+mn-lt"/>
          <a:ea typeface="+mn-ea"/>
          <a:cs typeface="+mn-cs"/>
        </a:defRPr>
      </a:lvl6pPr>
      <a:lvl7pPr marL="4245003" indent="-326539" algn="l" rtl="0" fontAlgn="base">
        <a:spcBef>
          <a:spcPct val="20000"/>
        </a:spcBef>
        <a:spcAft>
          <a:spcPct val="0"/>
        </a:spcAft>
        <a:buBlip>
          <a:blip r:embed="rId6"/>
        </a:buBlip>
        <a:defRPr sz="2900">
          <a:solidFill>
            <a:schemeClr val="tx1"/>
          </a:solidFill>
          <a:latin typeface="+mn-lt"/>
          <a:ea typeface="+mn-ea"/>
          <a:cs typeface="+mn-cs"/>
        </a:defRPr>
      </a:lvl7pPr>
      <a:lvl8pPr marL="4898082" indent="-326539" algn="l" rtl="0" fontAlgn="base">
        <a:spcBef>
          <a:spcPct val="20000"/>
        </a:spcBef>
        <a:spcAft>
          <a:spcPct val="0"/>
        </a:spcAft>
        <a:buBlip>
          <a:blip r:embed="rId6"/>
        </a:buBlip>
        <a:defRPr sz="2900">
          <a:solidFill>
            <a:schemeClr val="tx1"/>
          </a:solidFill>
          <a:latin typeface="+mn-lt"/>
          <a:ea typeface="+mn-ea"/>
          <a:cs typeface="+mn-cs"/>
        </a:defRPr>
      </a:lvl8pPr>
      <a:lvl9pPr marL="5551160" indent="-326539" algn="l" rtl="0" fontAlgn="base">
        <a:spcBef>
          <a:spcPct val="20000"/>
        </a:spcBef>
        <a:spcAft>
          <a:spcPct val="0"/>
        </a:spcAft>
        <a:buBlip>
          <a:blip r:embed="rId6"/>
        </a:buBlip>
        <a:defRPr sz="2900">
          <a:solidFill>
            <a:schemeClr val="tx1"/>
          </a:solidFill>
          <a:latin typeface="+mn-lt"/>
          <a:ea typeface="+mn-ea"/>
          <a:cs typeface="+mn-cs"/>
        </a:defRPr>
      </a:lvl9pPr>
    </p:bodyStyle>
    <p:otherStyle>
      <a:defPPr>
        <a:defRPr lang="en-US"/>
      </a:defPPr>
      <a:lvl1pPr marL="0" algn="l" defTabSz="653077" rtl="0" eaLnBrk="1" latinLnBrk="0" hangingPunct="1">
        <a:defRPr sz="2600" kern="1200">
          <a:solidFill>
            <a:schemeClr val="tx1"/>
          </a:solidFill>
          <a:latin typeface="+mn-lt"/>
          <a:ea typeface="+mn-ea"/>
          <a:cs typeface="+mn-cs"/>
        </a:defRPr>
      </a:lvl1pPr>
      <a:lvl2pPr marL="653077" algn="l" defTabSz="653077" rtl="0" eaLnBrk="1" latinLnBrk="0" hangingPunct="1">
        <a:defRPr sz="2600" kern="1200">
          <a:solidFill>
            <a:schemeClr val="tx1"/>
          </a:solidFill>
          <a:latin typeface="+mn-lt"/>
          <a:ea typeface="+mn-ea"/>
          <a:cs typeface="+mn-cs"/>
        </a:defRPr>
      </a:lvl2pPr>
      <a:lvl3pPr marL="1306155" algn="l" defTabSz="653077" rtl="0" eaLnBrk="1" latinLnBrk="0" hangingPunct="1">
        <a:defRPr sz="2600" kern="1200">
          <a:solidFill>
            <a:schemeClr val="tx1"/>
          </a:solidFill>
          <a:latin typeface="+mn-lt"/>
          <a:ea typeface="+mn-ea"/>
          <a:cs typeface="+mn-cs"/>
        </a:defRPr>
      </a:lvl3pPr>
      <a:lvl4pPr marL="1959233" algn="l" defTabSz="653077" rtl="0" eaLnBrk="1" latinLnBrk="0" hangingPunct="1">
        <a:defRPr sz="2600" kern="1200">
          <a:solidFill>
            <a:schemeClr val="tx1"/>
          </a:solidFill>
          <a:latin typeface="+mn-lt"/>
          <a:ea typeface="+mn-ea"/>
          <a:cs typeface="+mn-cs"/>
        </a:defRPr>
      </a:lvl4pPr>
      <a:lvl5pPr marL="2612311" algn="l" defTabSz="653077" rtl="0" eaLnBrk="1" latinLnBrk="0" hangingPunct="1">
        <a:defRPr sz="2600" kern="1200">
          <a:solidFill>
            <a:schemeClr val="tx1"/>
          </a:solidFill>
          <a:latin typeface="+mn-lt"/>
          <a:ea typeface="+mn-ea"/>
          <a:cs typeface="+mn-cs"/>
        </a:defRPr>
      </a:lvl5pPr>
      <a:lvl6pPr marL="3265388" algn="l" defTabSz="653077" rtl="0" eaLnBrk="1" latinLnBrk="0" hangingPunct="1">
        <a:defRPr sz="2600" kern="1200">
          <a:solidFill>
            <a:schemeClr val="tx1"/>
          </a:solidFill>
          <a:latin typeface="+mn-lt"/>
          <a:ea typeface="+mn-ea"/>
          <a:cs typeface="+mn-cs"/>
        </a:defRPr>
      </a:lvl6pPr>
      <a:lvl7pPr marL="3918465" algn="l" defTabSz="653077" rtl="0" eaLnBrk="1" latinLnBrk="0" hangingPunct="1">
        <a:defRPr sz="2600" kern="1200">
          <a:solidFill>
            <a:schemeClr val="tx1"/>
          </a:solidFill>
          <a:latin typeface="+mn-lt"/>
          <a:ea typeface="+mn-ea"/>
          <a:cs typeface="+mn-cs"/>
        </a:defRPr>
      </a:lvl7pPr>
      <a:lvl8pPr marL="4571543" algn="l" defTabSz="653077" rtl="0" eaLnBrk="1" latinLnBrk="0" hangingPunct="1">
        <a:defRPr sz="2600" kern="1200">
          <a:solidFill>
            <a:schemeClr val="tx1"/>
          </a:solidFill>
          <a:latin typeface="+mn-lt"/>
          <a:ea typeface="+mn-ea"/>
          <a:cs typeface="+mn-cs"/>
        </a:defRPr>
      </a:lvl8pPr>
      <a:lvl9pPr marL="5224620" algn="l" defTabSz="65307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reaza.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creaza.com/movieedito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facebook.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87680" y="5577840"/>
            <a:ext cx="13045440" cy="1120140"/>
          </a:xfrm>
        </p:spPr>
        <p:txBody>
          <a:bodyPr/>
          <a:lstStyle/>
          <a:p>
            <a:r>
              <a:rPr lang="en-GB" dirty="0" smtClean="0">
                <a:latin typeface="Arial" charset="0"/>
                <a:cs typeface="Arial" charset="0"/>
              </a:rPr>
              <a:t>Launch at </a:t>
            </a:r>
            <a:r>
              <a:rPr lang="en-GB" dirty="0" smtClean="0">
                <a:latin typeface="Arial" charset="0"/>
                <a:cs typeface="Arial" charset="0"/>
              </a:rPr>
              <a:t>Content in the Cloud </a:t>
            </a:r>
            <a:r>
              <a:rPr lang="en-GB" dirty="0" smtClean="0">
                <a:latin typeface="Arial" charset="0"/>
                <a:cs typeface="Arial" charset="0"/>
              </a:rPr>
              <a:t>Conference</a:t>
            </a:r>
            <a:br>
              <a:rPr lang="en-GB" dirty="0" smtClean="0">
                <a:latin typeface="Arial" charset="0"/>
                <a:cs typeface="Arial" charset="0"/>
              </a:rPr>
            </a:br>
            <a:r>
              <a:rPr lang="en-GB" dirty="0" smtClean="0">
                <a:latin typeface="Arial" charset="0"/>
                <a:cs typeface="Arial" charset="0"/>
              </a:rPr>
              <a:t>NAB 2011, Las Vegas </a:t>
            </a:r>
            <a:endParaRPr lang="en-GB" dirty="0">
              <a:latin typeface="Arial" charset="0"/>
              <a:cs typeface="Arial" charset="0"/>
            </a:endParaRPr>
          </a:p>
        </p:txBody>
      </p:sp>
      <p:sp>
        <p:nvSpPr>
          <p:cNvPr id="11267" name="Subtitle 4"/>
          <p:cNvSpPr>
            <a:spLocks noGrp="1"/>
          </p:cNvSpPr>
          <p:nvPr>
            <p:ph type="subTitle" idx="1"/>
          </p:nvPr>
        </p:nvSpPr>
        <p:spPr>
          <a:xfrm>
            <a:off x="3291840" y="6802756"/>
            <a:ext cx="10241280" cy="1335404"/>
          </a:xfrm>
        </p:spPr>
        <p:txBody>
          <a:bodyPr/>
          <a:lstStyle/>
          <a:p>
            <a:r>
              <a:rPr lang="en-US" dirty="0" smtClean="0">
                <a:latin typeface="Arial" charset="0"/>
                <a:cs typeface="Arial" charset="0"/>
              </a:rPr>
              <a:t>April 11, </a:t>
            </a:r>
            <a:r>
              <a:rPr lang="en-US" dirty="0">
                <a:latin typeface="Arial" charset="0"/>
                <a:cs typeface="Arial" charset="0"/>
              </a:rPr>
              <a:t>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731520" y="182880"/>
            <a:ext cx="13167360" cy="1371600"/>
          </a:xfrm>
          <a:ln/>
        </p:spPr>
        <p:txBody>
          <a:bodyPr/>
          <a:lstStyle/>
          <a:p>
            <a:r>
              <a:rPr lang="en-US" dirty="0">
                <a:latin typeface="Arial" charset="0"/>
                <a:cs typeface="Arial" charset="0"/>
              </a:rPr>
              <a:t>Professional Photo/Videographers</a:t>
            </a:r>
            <a:br>
              <a:rPr lang="en-US" dirty="0">
                <a:latin typeface="Arial" charset="0"/>
                <a:cs typeface="Arial" charset="0"/>
              </a:rPr>
            </a:br>
            <a:r>
              <a:rPr lang="en-US" sz="2600" dirty="0">
                <a:latin typeface="Arial" charset="0"/>
                <a:cs typeface="Arial" charset="0"/>
              </a:rPr>
              <a:t>Commercial • Portrait/Wedding • Sports/Nature • Photo/Video Journalism</a:t>
            </a:r>
            <a:endParaRPr lang="en-US" dirty="0">
              <a:latin typeface="Arial" charset="0"/>
              <a:cs typeface="Arial" charset="0"/>
            </a:endParaRPr>
          </a:p>
        </p:txBody>
      </p:sp>
      <p:grpSp>
        <p:nvGrpSpPr>
          <p:cNvPr id="2" name="Group 4"/>
          <p:cNvGrpSpPr/>
          <p:nvPr/>
        </p:nvGrpSpPr>
        <p:grpSpPr>
          <a:xfrm>
            <a:off x="373495" y="1314453"/>
            <a:ext cx="2173685" cy="1386788"/>
            <a:chOff x="3290" y="1220474"/>
            <a:chExt cx="1358553" cy="1155657"/>
          </a:xfrm>
          <a:scene3d>
            <a:camera prst="orthographicFront">
              <a:rot lat="0" lon="0" rev="0"/>
            </a:camera>
            <a:lightRig rig="contrasting" dir="t">
              <a:rot lat="0" lon="0" rev="1200000"/>
            </a:lightRig>
          </a:scene3d>
        </p:grpSpPr>
        <p:sp>
          <p:nvSpPr>
            <p:cNvPr id="6" name="Rounded Rectangle 5"/>
            <p:cNvSpPr/>
            <p:nvPr/>
          </p:nvSpPr>
          <p:spPr>
            <a:xfrm>
              <a:off x="3290"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3290" y="1220474"/>
              <a:ext cx="1358553" cy="1155657"/>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900" b="1" dirty="0">
                  <a:solidFill>
                    <a:schemeClr val="tx1"/>
                  </a:solidFill>
                </a:rPr>
                <a:t>Multi-User Support</a:t>
              </a:r>
            </a:p>
          </p:txBody>
        </p:sp>
      </p:grpSp>
      <p:sp>
        <p:nvSpPr>
          <p:cNvPr id="8" name="Cloud 7"/>
          <p:cNvSpPr/>
          <p:nvPr/>
        </p:nvSpPr>
        <p:spPr bwMode="auto">
          <a:xfrm>
            <a:off x="251575" y="1588771"/>
            <a:ext cx="6141605" cy="33832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lvl1pPr marL="114300" indent="-114300"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buFont typeface="Arial" charset="0"/>
              <a:buChar char="•"/>
            </a:pPr>
            <a:r>
              <a:rPr lang="en-US" sz="2000" baseline="0" dirty="0"/>
              <a:t>Allow wedding guests to upload video clips or photos to create </a:t>
            </a:r>
            <a:r>
              <a:rPr lang="ja-JP" altLang="en-US" sz="2000" baseline="0"/>
              <a:t>“</a:t>
            </a:r>
            <a:r>
              <a:rPr lang="en-US" sz="2000" baseline="0" dirty="0"/>
              <a:t>candid</a:t>
            </a:r>
            <a:r>
              <a:rPr lang="ja-JP" altLang="en-US" sz="2000" baseline="0"/>
              <a:t>”</a:t>
            </a:r>
            <a:r>
              <a:rPr lang="en-US" sz="2000" baseline="0" dirty="0"/>
              <a:t> footage/slideshows of the event.</a:t>
            </a:r>
          </a:p>
          <a:p>
            <a:pPr eaLnBrk="1" hangingPunct="1">
              <a:buFont typeface="Arial" charset="0"/>
              <a:buChar char="•"/>
            </a:pPr>
            <a:r>
              <a:rPr lang="en-US" sz="2000" baseline="0" dirty="0"/>
              <a:t>Rapidly create documentaries with contributions from journalists and the general public.</a:t>
            </a:r>
          </a:p>
          <a:p>
            <a:pPr eaLnBrk="1" hangingPunct="1">
              <a:buFont typeface="Arial" charset="0"/>
              <a:buChar char="•"/>
            </a:pPr>
            <a:endParaRPr lang="en-US" sz="2000" baseline="0" dirty="0"/>
          </a:p>
          <a:p>
            <a:pPr eaLnBrk="1" hangingPunct="1">
              <a:buFont typeface="Arial" charset="0"/>
              <a:buChar char="•"/>
            </a:pPr>
            <a:endParaRPr lang="en-US" sz="2000" baseline="0" dirty="0"/>
          </a:p>
        </p:txBody>
      </p:sp>
      <p:grpSp>
        <p:nvGrpSpPr>
          <p:cNvPr id="4" name="Group 8"/>
          <p:cNvGrpSpPr/>
          <p:nvPr/>
        </p:nvGrpSpPr>
        <p:grpSpPr>
          <a:xfrm>
            <a:off x="6073142" y="3880485"/>
            <a:ext cx="2173685" cy="944776"/>
            <a:chOff x="2366882" y="1220474"/>
            <a:chExt cx="1358553" cy="787313"/>
          </a:xfrm>
          <a:scene3d>
            <a:camera prst="orthographicFront">
              <a:rot lat="0" lon="0" rev="0"/>
            </a:camera>
            <a:lightRig rig="contrasting" dir="t">
              <a:rot lat="0" lon="0" rev="1200000"/>
            </a:lightRig>
          </a:scene3d>
        </p:grpSpPr>
        <p:sp>
          <p:nvSpPr>
            <p:cNvPr id="10" name="Rounded Rectangle 9"/>
            <p:cNvSpPr/>
            <p:nvPr/>
          </p:nvSpPr>
          <p:spPr>
            <a:xfrm>
              <a:off x="2366882"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488764"/>
                <a:satOff val="-2948"/>
                <a:lumOff val="-2353"/>
                <a:alphaOff val="0"/>
              </a:schemeClr>
            </a:fillRef>
            <a:effectRef idx="2">
              <a:schemeClr val="accent2">
                <a:hueOff val="-488764"/>
                <a:satOff val="-2948"/>
                <a:lumOff val="-2353"/>
                <a:alphaOff val="0"/>
              </a:schemeClr>
            </a:effectRef>
            <a:fontRef idx="minor">
              <a:schemeClr val="lt1"/>
            </a:fontRef>
          </p:style>
        </p:sp>
        <p:sp>
          <p:nvSpPr>
            <p:cNvPr id="11" name="Rounded Rectangle 4"/>
            <p:cNvSpPr/>
            <p:nvPr/>
          </p:nvSpPr>
          <p:spPr>
            <a:xfrm>
              <a:off x="2366882"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Secure Access</a:t>
              </a:r>
            </a:p>
          </p:txBody>
        </p:sp>
      </p:grpSp>
      <p:grpSp>
        <p:nvGrpSpPr>
          <p:cNvPr id="5" name="Group 11"/>
          <p:cNvGrpSpPr/>
          <p:nvPr/>
        </p:nvGrpSpPr>
        <p:grpSpPr>
          <a:xfrm>
            <a:off x="7513438" y="1516133"/>
            <a:ext cx="2173685" cy="944776"/>
            <a:chOff x="4730474" y="1220474"/>
            <a:chExt cx="1358553" cy="787313"/>
          </a:xfrm>
          <a:scene3d>
            <a:camera prst="orthographicFront">
              <a:rot lat="0" lon="0" rev="0"/>
            </a:camera>
            <a:lightRig rig="contrasting" dir="t">
              <a:rot lat="0" lon="0" rev="1200000"/>
            </a:lightRig>
          </a:scene3d>
        </p:grpSpPr>
        <p:sp>
          <p:nvSpPr>
            <p:cNvPr id="13" name="Rounded Rectangle 12"/>
            <p:cNvSpPr/>
            <p:nvPr/>
          </p:nvSpPr>
          <p:spPr>
            <a:xfrm>
              <a:off x="4730474"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977527"/>
                <a:satOff val="-5897"/>
                <a:lumOff val="-4707"/>
                <a:alphaOff val="0"/>
              </a:schemeClr>
            </a:fillRef>
            <a:effectRef idx="2">
              <a:schemeClr val="accent2">
                <a:hueOff val="-977527"/>
                <a:satOff val="-5897"/>
                <a:lumOff val="-4707"/>
                <a:alphaOff val="0"/>
              </a:schemeClr>
            </a:effectRef>
            <a:fontRef idx="minor">
              <a:schemeClr val="lt1"/>
            </a:fontRef>
          </p:style>
        </p:sp>
        <p:sp>
          <p:nvSpPr>
            <p:cNvPr id="14" name="Rounded Rectangle 4"/>
            <p:cNvSpPr/>
            <p:nvPr/>
          </p:nvSpPr>
          <p:spPr>
            <a:xfrm>
              <a:off x="4730474"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HD Import/</a:t>
              </a:r>
              <a:br>
                <a:rPr lang="en-US" sz="2000" b="1" baseline="0" dirty="0">
                  <a:solidFill>
                    <a:schemeClr val="tx1"/>
                  </a:solidFill>
                </a:rPr>
              </a:br>
              <a:r>
                <a:rPr lang="en-US" sz="2000" b="1" baseline="0" dirty="0">
                  <a:solidFill>
                    <a:schemeClr val="tx1"/>
                  </a:solidFill>
                </a:rPr>
                <a:t>Export</a:t>
              </a:r>
            </a:p>
          </p:txBody>
        </p:sp>
      </p:grpSp>
      <p:grpSp>
        <p:nvGrpSpPr>
          <p:cNvPr id="9" name="Group 14"/>
          <p:cNvGrpSpPr/>
          <p:nvPr/>
        </p:nvGrpSpPr>
        <p:grpSpPr>
          <a:xfrm>
            <a:off x="365762" y="4953069"/>
            <a:ext cx="2173685" cy="944776"/>
            <a:chOff x="7094066" y="1220474"/>
            <a:chExt cx="1358553" cy="787313"/>
          </a:xfrm>
          <a:scene3d>
            <a:camera prst="orthographicFront">
              <a:rot lat="0" lon="0" rev="0"/>
            </a:camera>
            <a:lightRig rig="contrasting" dir="t">
              <a:rot lat="0" lon="0" rev="1200000"/>
            </a:lightRig>
          </a:scene3d>
        </p:grpSpPr>
        <p:sp>
          <p:nvSpPr>
            <p:cNvPr id="16" name="Rounded Rectangle 15"/>
            <p:cNvSpPr/>
            <p:nvPr/>
          </p:nvSpPr>
          <p:spPr>
            <a:xfrm>
              <a:off x="7094066" y="1220474"/>
              <a:ext cx="1358553" cy="787313"/>
            </a:xfrm>
            <a:prstGeom prst="roundRect">
              <a:avLst>
                <a:gd name="adj" fmla="val 10000"/>
              </a:avLst>
            </a:prstGeom>
            <a:effectLst>
              <a:outerShdw blurRad="50800" dist="38100" dir="2700000" algn="tl" rotWithShape="0">
                <a:prstClr val="black">
                  <a:alpha val="40000"/>
                </a:prstClr>
              </a:outerShdw>
            </a:effectLst>
            <a:sp3d z="300000" contourW="19050" prstMaterial="metal">
              <a:bevelT w="88900" h="203200"/>
              <a:bevelB w="165100" h="254000"/>
            </a:sp3d>
          </p:spPr>
          <p:style>
            <a:lnRef idx="0">
              <a:schemeClr val="lt1">
                <a:hueOff val="0"/>
                <a:satOff val="0"/>
                <a:lumOff val="0"/>
                <a:alphaOff val="0"/>
              </a:schemeClr>
            </a:lnRef>
            <a:fillRef idx="1">
              <a:schemeClr val="accent2">
                <a:hueOff val="-1466291"/>
                <a:satOff val="-8845"/>
                <a:lumOff val="-7060"/>
                <a:alphaOff val="0"/>
              </a:schemeClr>
            </a:fillRef>
            <a:effectRef idx="2">
              <a:scrgbClr r="0" g="0" b="0"/>
            </a:effectRef>
            <a:fontRef idx="minor">
              <a:schemeClr val="lt1"/>
            </a:fontRef>
          </p:style>
        </p:sp>
        <p:sp>
          <p:nvSpPr>
            <p:cNvPr id="17" name="Rounded Rectangle 4"/>
            <p:cNvSpPr/>
            <p:nvPr/>
          </p:nvSpPr>
          <p:spPr>
            <a:xfrm>
              <a:off x="7094066" y="1220474"/>
              <a:ext cx="1358553" cy="524875"/>
            </a:xfrm>
            <a:prstGeom prst="rect">
              <a:avLst/>
            </a:prstGeom>
            <a:sp3d z="300000">
              <a:bevelT/>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Video Scrapbooks</a:t>
              </a:r>
            </a:p>
          </p:txBody>
        </p:sp>
      </p:grpSp>
      <p:sp>
        <p:nvSpPr>
          <p:cNvPr id="18" name="Cloud 17"/>
          <p:cNvSpPr/>
          <p:nvPr/>
        </p:nvSpPr>
        <p:spPr bwMode="auto">
          <a:xfrm>
            <a:off x="6195059" y="4429123"/>
            <a:ext cx="4632960" cy="20116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lvl1pPr marL="114300" indent="-114300"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buFont typeface="Arial" charset="0"/>
              <a:buChar char="•"/>
            </a:pPr>
            <a:r>
              <a:rPr lang="en-US" sz="2000" baseline="0" dirty="0"/>
              <a:t>Protect and respect your client</a:t>
            </a:r>
            <a:r>
              <a:rPr lang="ja-JP" altLang="en-US" sz="2000" baseline="0"/>
              <a:t>’</a:t>
            </a:r>
            <a:r>
              <a:rPr lang="en-US" sz="2000" baseline="0" dirty="0"/>
              <a:t>s confidentiality.</a:t>
            </a:r>
          </a:p>
        </p:txBody>
      </p:sp>
      <p:sp>
        <p:nvSpPr>
          <p:cNvPr id="19" name="Cloud 18"/>
          <p:cNvSpPr/>
          <p:nvPr/>
        </p:nvSpPr>
        <p:spPr bwMode="auto">
          <a:xfrm>
            <a:off x="7757278" y="1737360"/>
            <a:ext cx="6385445" cy="237744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lvl1pPr marL="117475" indent="-117475"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buFont typeface="Arial" charset="0"/>
              <a:buChar char="•"/>
            </a:pPr>
            <a:r>
              <a:rPr lang="en-US" sz="2000" baseline="0" dirty="0"/>
              <a:t>Exceed your client</a:t>
            </a:r>
            <a:r>
              <a:rPr lang="ja-JP" altLang="en-US" sz="2000" baseline="0"/>
              <a:t>’</a:t>
            </a:r>
            <a:r>
              <a:rPr lang="en-US" sz="2000" baseline="0" dirty="0"/>
              <a:t>s expectations through vibrant HD, broadcast quality, products.</a:t>
            </a:r>
          </a:p>
          <a:p>
            <a:pPr eaLnBrk="1" hangingPunct="1">
              <a:buFont typeface="Arial" charset="0"/>
              <a:buChar char="•"/>
            </a:pPr>
            <a:r>
              <a:rPr lang="en-US" sz="2000" baseline="0" dirty="0"/>
              <a:t>Export your HD videos for offline viewing/showing.</a:t>
            </a:r>
            <a:endParaRPr lang="en-US" sz="2000" dirty="0"/>
          </a:p>
        </p:txBody>
      </p:sp>
      <p:sp>
        <p:nvSpPr>
          <p:cNvPr id="20" name="Cloud 19"/>
          <p:cNvSpPr/>
          <p:nvPr/>
        </p:nvSpPr>
        <p:spPr bwMode="auto">
          <a:xfrm>
            <a:off x="609602" y="5394960"/>
            <a:ext cx="5653925" cy="2065334"/>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3270" indent="-163270">
              <a:buFont typeface="Arial" pitchFamily="34" charset="0"/>
              <a:buChar char="•"/>
              <a:defRPr/>
            </a:pPr>
            <a:r>
              <a:rPr lang="en-US" sz="2000" baseline="0" dirty="0">
                <a:ea typeface="+mn-ea"/>
              </a:rPr>
              <a:t>Conveniently package your videos, portraits, and even music into a friendly and attractive scrapbook format.</a:t>
            </a:r>
          </a:p>
        </p:txBody>
      </p:sp>
      <p:grpSp>
        <p:nvGrpSpPr>
          <p:cNvPr id="12" name="Group 20"/>
          <p:cNvGrpSpPr/>
          <p:nvPr/>
        </p:nvGrpSpPr>
        <p:grpSpPr>
          <a:xfrm>
            <a:off x="11704322" y="4924530"/>
            <a:ext cx="2173685" cy="944776"/>
            <a:chOff x="7094066" y="1220474"/>
            <a:chExt cx="1358553" cy="787313"/>
          </a:xfrm>
          <a:scene3d>
            <a:camera prst="orthographicFront">
              <a:rot lat="0" lon="0" rev="0"/>
            </a:camera>
            <a:lightRig rig="contrasting" dir="t">
              <a:rot lat="0" lon="0" rev="1200000"/>
            </a:lightRig>
          </a:scene3d>
        </p:grpSpPr>
        <p:sp>
          <p:nvSpPr>
            <p:cNvPr id="22" name="Rounded Rectangle 21"/>
            <p:cNvSpPr/>
            <p:nvPr/>
          </p:nvSpPr>
          <p:spPr>
            <a:xfrm>
              <a:off x="7094066" y="1220474"/>
              <a:ext cx="1358553" cy="787313"/>
            </a:xfrm>
            <a:prstGeom prst="roundRect">
              <a:avLst>
                <a:gd name="adj" fmla="val 10000"/>
              </a:avLst>
            </a:prstGeom>
            <a:effectLst>
              <a:outerShdw blurRad="50800" dist="38100" dir="2700000" algn="tl" rotWithShape="0">
                <a:prstClr val="black">
                  <a:alpha val="40000"/>
                </a:prstClr>
              </a:outerShdw>
            </a:effectLst>
            <a:sp3d z="300000" contourW="19050" prstMaterial="metal">
              <a:bevelT w="88900" h="203200"/>
              <a:bevelB w="165100" h="254000"/>
            </a:sp3d>
          </p:spPr>
          <p:style>
            <a:lnRef idx="0">
              <a:schemeClr val="lt1">
                <a:hueOff val="0"/>
                <a:satOff val="0"/>
                <a:lumOff val="0"/>
                <a:alphaOff val="0"/>
              </a:schemeClr>
            </a:lnRef>
            <a:fillRef idx="1">
              <a:schemeClr val="accent2">
                <a:hueOff val="-1466291"/>
                <a:satOff val="-8845"/>
                <a:lumOff val="-7060"/>
                <a:alphaOff val="0"/>
              </a:schemeClr>
            </a:fillRef>
            <a:effectRef idx="2">
              <a:scrgbClr r="0" g="0" b="0"/>
            </a:effectRef>
            <a:fontRef idx="minor">
              <a:schemeClr val="lt1"/>
            </a:fontRef>
          </p:style>
        </p:sp>
        <p:sp>
          <p:nvSpPr>
            <p:cNvPr id="23" name="Rounded Rectangle 4"/>
            <p:cNvSpPr/>
            <p:nvPr/>
          </p:nvSpPr>
          <p:spPr>
            <a:xfrm>
              <a:off x="7094066" y="1220474"/>
              <a:ext cx="1358553" cy="524875"/>
            </a:xfrm>
            <a:prstGeom prst="rect">
              <a:avLst/>
            </a:prstGeom>
            <a:sp3d z="300000">
              <a:bevelT/>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Cloud Based Processing</a:t>
              </a:r>
            </a:p>
          </p:txBody>
        </p:sp>
      </p:grpSp>
      <p:sp>
        <p:nvSpPr>
          <p:cNvPr id="24" name="Cloud 23"/>
          <p:cNvSpPr/>
          <p:nvPr/>
        </p:nvSpPr>
        <p:spPr bwMode="auto">
          <a:xfrm>
            <a:off x="9753600" y="5594986"/>
            <a:ext cx="4632960" cy="237744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7804" indent="-167804">
              <a:buFont typeface="Arial" pitchFamily="34" charset="0"/>
              <a:buChar char="•"/>
              <a:defRPr/>
            </a:pPr>
            <a:r>
              <a:rPr lang="en-US" sz="2000" baseline="0" dirty="0">
                <a:ea typeface="+mn-ea"/>
              </a:rPr>
              <a:t>Time is money. So, why let rendering slow you down when you can edit with zero rendering time in the cloud !</a:t>
            </a:r>
            <a:endParaRPr lang="en-US" sz="2000" dirty="0">
              <a:ea typeface="+mn-ea"/>
            </a:endParaRPr>
          </a:p>
          <a:p>
            <a:pPr marL="163270" indent="-163270">
              <a:buFont typeface="Arial" pitchFamily="34" charset="0"/>
              <a:buChar char="•"/>
              <a:defRPr/>
            </a:pPr>
            <a:endParaRPr lang="en-US" sz="2000" baseline="0" dirty="0">
              <a:ea typeface="+mn-ea"/>
            </a:endParaRPr>
          </a:p>
        </p:txBody>
      </p:sp>
    </p:spTree>
    <p:extLst>
      <p:ext uri="{BB962C8B-B14F-4D97-AF65-F5344CB8AC3E}">
        <p14:creationId xmlns:p14="http://schemas.microsoft.com/office/powerpoint/2010/main" xmlns="" val="3146742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731520" y="182880"/>
            <a:ext cx="13167360" cy="1371600"/>
          </a:xfrm>
          <a:ln/>
        </p:spPr>
        <p:txBody>
          <a:bodyPr/>
          <a:lstStyle/>
          <a:p>
            <a:r>
              <a:rPr lang="en-US" dirty="0">
                <a:latin typeface="Arial" charset="0"/>
                <a:cs typeface="Arial" charset="0"/>
              </a:rPr>
              <a:t>Universities</a:t>
            </a:r>
            <a:br>
              <a:rPr lang="en-US" dirty="0">
                <a:latin typeface="Arial" charset="0"/>
                <a:cs typeface="Arial" charset="0"/>
              </a:rPr>
            </a:br>
            <a:r>
              <a:rPr lang="en-US" sz="2600" dirty="0">
                <a:latin typeface="Arial" charset="0"/>
                <a:cs typeface="Arial" charset="0"/>
              </a:rPr>
              <a:t>Clicks and Mortar • Online Only</a:t>
            </a:r>
            <a:endParaRPr lang="en-US" dirty="0">
              <a:latin typeface="Arial" charset="0"/>
              <a:cs typeface="Arial" charset="0"/>
            </a:endParaRPr>
          </a:p>
        </p:txBody>
      </p:sp>
      <p:grpSp>
        <p:nvGrpSpPr>
          <p:cNvPr id="2" name="Group 4"/>
          <p:cNvGrpSpPr/>
          <p:nvPr/>
        </p:nvGrpSpPr>
        <p:grpSpPr>
          <a:xfrm>
            <a:off x="442078" y="1474474"/>
            <a:ext cx="2173685" cy="1386788"/>
            <a:chOff x="3290" y="1220474"/>
            <a:chExt cx="1358553" cy="1155657"/>
          </a:xfrm>
          <a:scene3d>
            <a:camera prst="orthographicFront">
              <a:rot lat="0" lon="0" rev="0"/>
            </a:camera>
            <a:lightRig rig="contrasting" dir="t">
              <a:rot lat="0" lon="0" rev="1200000"/>
            </a:lightRig>
          </a:scene3d>
        </p:grpSpPr>
        <p:sp>
          <p:nvSpPr>
            <p:cNvPr id="6" name="Rounded Rectangle 5"/>
            <p:cNvSpPr/>
            <p:nvPr/>
          </p:nvSpPr>
          <p:spPr>
            <a:xfrm>
              <a:off x="3290"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3290" y="1220474"/>
              <a:ext cx="1358553" cy="1155657"/>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900" b="1" dirty="0">
                  <a:solidFill>
                    <a:schemeClr val="tx1"/>
                  </a:solidFill>
                </a:rPr>
                <a:t>Multi-User Support</a:t>
              </a:r>
            </a:p>
          </p:txBody>
        </p:sp>
      </p:grpSp>
      <p:sp>
        <p:nvSpPr>
          <p:cNvPr id="8" name="Cloud 7"/>
          <p:cNvSpPr/>
          <p:nvPr/>
        </p:nvSpPr>
        <p:spPr bwMode="auto">
          <a:xfrm>
            <a:off x="320158" y="1823088"/>
            <a:ext cx="6141605" cy="2851786"/>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lvl1pPr marL="117475" indent="-117475"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buFont typeface="Arial" charset="0"/>
              <a:buChar char="•"/>
            </a:pPr>
            <a:r>
              <a:rPr lang="en-US" sz="2000" baseline="0" dirty="0"/>
              <a:t>Enable student assignment collaboration with a cloud based video editing workspaces.</a:t>
            </a:r>
          </a:p>
          <a:p>
            <a:pPr eaLnBrk="1" hangingPunct="1">
              <a:buFont typeface="Arial" charset="0"/>
              <a:buChar char="•"/>
            </a:pPr>
            <a:r>
              <a:rPr lang="en-US" sz="2000" baseline="0" dirty="0"/>
              <a:t>Create at the individual, assignment, or class level…without boarders.</a:t>
            </a:r>
          </a:p>
          <a:p>
            <a:pPr eaLnBrk="1" hangingPunct="1">
              <a:buFont typeface="Arial" charset="0"/>
              <a:buChar char="•"/>
            </a:pPr>
            <a:endParaRPr lang="en-US" sz="2000" baseline="0" dirty="0"/>
          </a:p>
          <a:p>
            <a:pPr eaLnBrk="1" hangingPunct="1">
              <a:buFont typeface="Arial" charset="0"/>
              <a:buChar char="•"/>
            </a:pPr>
            <a:endParaRPr lang="en-US" sz="2000" baseline="0" dirty="0"/>
          </a:p>
        </p:txBody>
      </p:sp>
      <p:grpSp>
        <p:nvGrpSpPr>
          <p:cNvPr id="4" name="Group 8"/>
          <p:cNvGrpSpPr/>
          <p:nvPr/>
        </p:nvGrpSpPr>
        <p:grpSpPr>
          <a:xfrm>
            <a:off x="7559042" y="4703445"/>
            <a:ext cx="2173685" cy="944776"/>
            <a:chOff x="2366882" y="1220474"/>
            <a:chExt cx="1358553" cy="787313"/>
          </a:xfrm>
          <a:scene3d>
            <a:camera prst="orthographicFront">
              <a:rot lat="0" lon="0" rev="0"/>
            </a:camera>
            <a:lightRig rig="contrasting" dir="t">
              <a:rot lat="0" lon="0" rev="1200000"/>
            </a:lightRig>
          </a:scene3d>
        </p:grpSpPr>
        <p:sp>
          <p:nvSpPr>
            <p:cNvPr id="10" name="Rounded Rectangle 9"/>
            <p:cNvSpPr/>
            <p:nvPr/>
          </p:nvSpPr>
          <p:spPr>
            <a:xfrm>
              <a:off x="2366882"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488764"/>
                <a:satOff val="-2948"/>
                <a:lumOff val="-2353"/>
                <a:alphaOff val="0"/>
              </a:schemeClr>
            </a:fillRef>
            <a:effectRef idx="2">
              <a:schemeClr val="accent2">
                <a:hueOff val="-488764"/>
                <a:satOff val="-2948"/>
                <a:lumOff val="-2353"/>
                <a:alphaOff val="0"/>
              </a:schemeClr>
            </a:effectRef>
            <a:fontRef idx="minor">
              <a:schemeClr val="lt1"/>
            </a:fontRef>
          </p:style>
        </p:sp>
        <p:sp>
          <p:nvSpPr>
            <p:cNvPr id="11" name="Rounded Rectangle 4"/>
            <p:cNvSpPr/>
            <p:nvPr/>
          </p:nvSpPr>
          <p:spPr>
            <a:xfrm>
              <a:off x="2366882"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Secure Access</a:t>
              </a:r>
            </a:p>
          </p:txBody>
        </p:sp>
      </p:grpSp>
      <p:grpSp>
        <p:nvGrpSpPr>
          <p:cNvPr id="5" name="Group 11"/>
          <p:cNvGrpSpPr/>
          <p:nvPr/>
        </p:nvGrpSpPr>
        <p:grpSpPr>
          <a:xfrm>
            <a:off x="7513438" y="1619008"/>
            <a:ext cx="2173685" cy="944776"/>
            <a:chOff x="4730474" y="1220474"/>
            <a:chExt cx="1358553" cy="787313"/>
          </a:xfrm>
          <a:scene3d>
            <a:camera prst="orthographicFront">
              <a:rot lat="0" lon="0" rev="0"/>
            </a:camera>
            <a:lightRig rig="contrasting" dir="t">
              <a:rot lat="0" lon="0" rev="1200000"/>
            </a:lightRig>
          </a:scene3d>
        </p:grpSpPr>
        <p:sp>
          <p:nvSpPr>
            <p:cNvPr id="13" name="Rounded Rectangle 12"/>
            <p:cNvSpPr/>
            <p:nvPr/>
          </p:nvSpPr>
          <p:spPr>
            <a:xfrm>
              <a:off x="4730474"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977527"/>
                <a:satOff val="-5897"/>
                <a:lumOff val="-4707"/>
                <a:alphaOff val="0"/>
              </a:schemeClr>
            </a:fillRef>
            <a:effectRef idx="2">
              <a:schemeClr val="accent2">
                <a:hueOff val="-977527"/>
                <a:satOff val="-5897"/>
                <a:lumOff val="-4707"/>
                <a:alphaOff val="0"/>
              </a:schemeClr>
            </a:effectRef>
            <a:fontRef idx="minor">
              <a:schemeClr val="lt1"/>
            </a:fontRef>
          </p:style>
        </p:sp>
        <p:sp>
          <p:nvSpPr>
            <p:cNvPr id="14" name="Rounded Rectangle 4"/>
            <p:cNvSpPr/>
            <p:nvPr/>
          </p:nvSpPr>
          <p:spPr>
            <a:xfrm>
              <a:off x="4730474"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HD Import/</a:t>
              </a:r>
              <a:br>
                <a:rPr lang="en-US" sz="2000" b="1" baseline="0" dirty="0">
                  <a:solidFill>
                    <a:schemeClr val="tx1"/>
                  </a:solidFill>
                </a:rPr>
              </a:br>
              <a:r>
                <a:rPr lang="en-US" sz="2000" b="1" baseline="0" dirty="0">
                  <a:solidFill>
                    <a:schemeClr val="tx1"/>
                  </a:solidFill>
                </a:rPr>
                <a:t>Export</a:t>
              </a:r>
            </a:p>
          </p:txBody>
        </p:sp>
      </p:grpSp>
      <p:grpSp>
        <p:nvGrpSpPr>
          <p:cNvPr id="9" name="Group 14"/>
          <p:cNvGrpSpPr/>
          <p:nvPr/>
        </p:nvGrpSpPr>
        <p:grpSpPr>
          <a:xfrm>
            <a:off x="411484" y="4754880"/>
            <a:ext cx="2173685" cy="944776"/>
            <a:chOff x="7094066" y="1220474"/>
            <a:chExt cx="1358553" cy="787313"/>
          </a:xfrm>
          <a:scene3d>
            <a:camera prst="orthographicFront">
              <a:rot lat="0" lon="0" rev="0"/>
            </a:camera>
            <a:lightRig rig="contrasting" dir="t">
              <a:rot lat="0" lon="0" rev="1200000"/>
            </a:lightRig>
          </a:scene3d>
        </p:grpSpPr>
        <p:sp>
          <p:nvSpPr>
            <p:cNvPr id="16" name="Rounded Rectangle 15"/>
            <p:cNvSpPr/>
            <p:nvPr/>
          </p:nvSpPr>
          <p:spPr>
            <a:xfrm>
              <a:off x="7094066" y="1220474"/>
              <a:ext cx="1358553" cy="787313"/>
            </a:xfrm>
            <a:prstGeom prst="roundRect">
              <a:avLst>
                <a:gd name="adj" fmla="val 10000"/>
              </a:avLst>
            </a:prstGeom>
            <a:effectLst>
              <a:outerShdw blurRad="50800" dist="38100" dir="2700000" algn="tl" rotWithShape="0">
                <a:prstClr val="black">
                  <a:alpha val="40000"/>
                </a:prstClr>
              </a:outerShdw>
            </a:effectLst>
            <a:sp3d z="300000" contourW="19050" prstMaterial="metal">
              <a:bevelT w="88900" h="203200"/>
              <a:bevelB w="165100" h="254000"/>
            </a:sp3d>
          </p:spPr>
          <p:style>
            <a:lnRef idx="0">
              <a:schemeClr val="lt1">
                <a:hueOff val="0"/>
                <a:satOff val="0"/>
                <a:lumOff val="0"/>
                <a:alphaOff val="0"/>
              </a:schemeClr>
            </a:lnRef>
            <a:fillRef idx="1">
              <a:schemeClr val="accent2">
                <a:hueOff val="-1466291"/>
                <a:satOff val="-8845"/>
                <a:lumOff val="-7060"/>
                <a:alphaOff val="0"/>
              </a:schemeClr>
            </a:fillRef>
            <a:effectRef idx="2">
              <a:scrgbClr r="0" g="0" b="0"/>
            </a:effectRef>
            <a:fontRef idx="minor">
              <a:schemeClr val="lt1"/>
            </a:fontRef>
          </p:style>
        </p:sp>
        <p:sp>
          <p:nvSpPr>
            <p:cNvPr id="17" name="Rounded Rectangle 4"/>
            <p:cNvSpPr/>
            <p:nvPr/>
          </p:nvSpPr>
          <p:spPr>
            <a:xfrm>
              <a:off x="7094066" y="1220474"/>
              <a:ext cx="1358553" cy="524875"/>
            </a:xfrm>
            <a:prstGeom prst="rect">
              <a:avLst/>
            </a:prstGeom>
            <a:sp3d z="300000">
              <a:bevelT/>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Video Scrapbooks</a:t>
              </a:r>
            </a:p>
          </p:txBody>
        </p:sp>
      </p:grpSp>
      <p:sp>
        <p:nvSpPr>
          <p:cNvPr id="18" name="Cloud 17"/>
          <p:cNvSpPr/>
          <p:nvPr/>
        </p:nvSpPr>
        <p:spPr bwMode="auto">
          <a:xfrm>
            <a:off x="7680960" y="5252083"/>
            <a:ext cx="4632960" cy="20116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3270" indent="-163270">
              <a:buFont typeface="Arial" pitchFamily="34" charset="0"/>
              <a:buChar char="•"/>
              <a:defRPr/>
            </a:pPr>
            <a:r>
              <a:rPr lang="en-US" sz="2000" baseline="0" dirty="0">
                <a:ea typeface="+mn-ea"/>
              </a:rPr>
              <a:t>Restrict access and protect privacy.</a:t>
            </a:r>
          </a:p>
          <a:p>
            <a:pPr marL="163270" indent="-163270">
              <a:buFont typeface="Arial" pitchFamily="34" charset="0"/>
              <a:buChar char="•"/>
              <a:defRPr/>
            </a:pPr>
            <a:r>
              <a:rPr lang="en-US" sz="2000" baseline="0" dirty="0">
                <a:ea typeface="+mn-ea"/>
              </a:rPr>
              <a:t>Access to authorized faculty and student members.</a:t>
            </a:r>
            <a:endParaRPr lang="en-US" sz="2000" dirty="0">
              <a:ea typeface="+mn-ea"/>
            </a:endParaRPr>
          </a:p>
        </p:txBody>
      </p:sp>
      <p:sp>
        <p:nvSpPr>
          <p:cNvPr id="19" name="Cloud 18"/>
          <p:cNvSpPr/>
          <p:nvPr/>
        </p:nvSpPr>
        <p:spPr bwMode="auto">
          <a:xfrm>
            <a:off x="7757278" y="1840234"/>
            <a:ext cx="6385445" cy="237744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7804" indent="-167804">
              <a:buFont typeface="Arial" pitchFamily="34" charset="0"/>
              <a:buChar char="•"/>
              <a:defRPr/>
            </a:pPr>
            <a:r>
              <a:rPr lang="en-US" sz="2000" baseline="0" dirty="0">
                <a:ea typeface="+mn-ea"/>
              </a:rPr>
              <a:t>Import HD videos from previous assignments, or newly created content.</a:t>
            </a:r>
          </a:p>
          <a:p>
            <a:pPr marL="167804" indent="-167804">
              <a:buFont typeface="Arial" pitchFamily="34" charset="0"/>
              <a:buChar char="•"/>
              <a:defRPr/>
            </a:pPr>
            <a:r>
              <a:rPr lang="en-US" sz="2000" baseline="0" dirty="0">
                <a:ea typeface="+mn-ea"/>
              </a:rPr>
              <a:t>Export HD videos for offline use.</a:t>
            </a:r>
            <a:endParaRPr lang="en-US" sz="2000" dirty="0">
              <a:ea typeface="+mn-ea"/>
            </a:endParaRPr>
          </a:p>
        </p:txBody>
      </p:sp>
      <p:sp>
        <p:nvSpPr>
          <p:cNvPr id="20" name="Cloud 19"/>
          <p:cNvSpPr/>
          <p:nvPr/>
        </p:nvSpPr>
        <p:spPr bwMode="auto">
          <a:xfrm>
            <a:off x="655324" y="5196773"/>
            <a:ext cx="5653925" cy="237744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3270" indent="-163270">
              <a:buFont typeface="Arial" pitchFamily="34" charset="0"/>
              <a:buChar char="•"/>
              <a:defRPr/>
            </a:pPr>
            <a:r>
              <a:rPr lang="en-US" sz="2000" baseline="0" dirty="0">
                <a:ea typeface="+mn-ea"/>
              </a:rPr>
              <a:t>Quickly and conveniently combine video and other multi-media content into subject, topic or even assignment level study aids.</a:t>
            </a:r>
            <a:endParaRPr lang="en-US" sz="2000" dirty="0">
              <a:ea typeface="+mn-ea"/>
            </a:endParaRPr>
          </a:p>
        </p:txBody>
      </p:sp>
    </p:spTree>
    <p:extLst>
      <p:ext uri="{BB962C8B-B14F-4D97-AF65-F5344CB8AC3E}">
        <p14:creationId xmlns:p14="http://schemas.microsoft.com/office/powerpoint/2010/main" xmlns="" val="18122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731520" y="182880"/>
            <a:ext cx="13167360" cy="1371600"/>
          </a:xfrm>
          <a:ln/>
        </p:spPr>
        <p:txBody>
          <a:bodyPr/>
          <a:lstStyle/>
          <a:p>
            <a:r>
              <a:rPr lang="en-US" dirty="0">
                <a:latin typeface="Arial" charset="0"/>
                <a:cs typeface="Arial" charset="0"/>
              </a:rPr>
              <a:t>Corporations(In-house </a:t>
            </a:r>
            <a:r>
              <a:rPr lang="en-US" dirty="0" err="1">
                <a:latin typeface="Arial" charset="0"/>
                <a:cs typeface="Arial" charset="0"/>
              </a:rPr>
              <a:t>Marcom</a:t>
            </a:r>
            <a:r>
              <a:rPr lang="en-US" dirty="0">
                <a:latin typeface="Arial" charset="0"/>
                <a:cs typeface="Arial" charset="0"/>
              </a:rPr>
              <a:t>)</a:t>
            </a:r>
            <a:br>
              <a:rPr lang="en-US" dirty="0">
                <a:latin typeface="Arial" charset="0"/>
                <a:cs typeface="Arial" charset="0"/>
              </a:rPr>
            </a:br>
            <a:r>
              <a:rPr lang="en-US" sz="2600" dirty="0">
                <a:latin typeface="Arial" charset="0"/>
                <a:cs typeface="Arial" charset="0"/>
              </a:rPr>
              <a:t>Private Companies (low budget) • Public Companies (</a:t>
            </a:r>
            <a:r>
              <a:rPr lang="ja-JP" altLang="en-US" sz="2600">
                <a:latin typeface="Arial" charset="0"/>
                <a:cs typeface="Arial" charset="0"/>
              </a:rPr>
              <a:t>“</a:t>
            </a:r>
            <a:r>
              <a:rPr lang="en-US" sz="2600" dirty="0">
                <a:latin typeface="Arial" charset="0"/>
                <a:cs typeface="Arial" charset="0"/>
              </a:rPr>
              <a:t>Big Splash</a:t>
            </a:r>
            <a:r>
              <a:rPr lang="ja-JP" altLang="en-US" sz="2600">
                <a:latin typeface="Arial" charset="0"/>
                <a:cs typeface="Arial" charset="0"/>
              </a:rPr>
              <a:t>”</a:t>
            </a:r>
            <a:r>
              <a:rPr lang="en-US" sz="2600" dirty="0">
                <a:latin typeface="Arial" charset="0"/>
                <a:cs typeface="Arial" charset="0"/>
              </a:rPr>
              <a:t>)</a:t>
            </a:r>
            <a:endParaRPr lang="en-US" dirty="0">
              <a:latin typeface="Arial" charset="0"/>
              <a:cs typeface="Arial" charset="0"/>
            </a:endParaRPr>
          </a:p>
        </p:txBody>
      </p:sp>
      <p:grpSp>
        <p:nvGrpSpPr>
          <p:cNvPr id="2" name="Group 4"/>
          <p:cNvGrpSpPr/>
          <p:nvPr/>
        </p:nvGrpSpPr>
        <p:grpSpPr>
          <a:xfrm>
            <a:off x="442078" y="1371602"/>
            <a:ext cx="2173685" cy="1386788"/>
            <a:chOff x="3290" y="1220474"/>
            <a:chExt cx="1358553" cy="1155657"/>
          </a:xfrm>
          <a:scene3d>
            <a:camera prst="orthographicFront">
              <a:rot lat="0" lon="0" rev="0"/>
            </a:camera>
            <a:lightRig rig="contrasting" dir="t">
              <a:rot lat="0" lon="0" rev="1200000"/>
            </a:lightRig>
          </a:scene3d>
        </p:grpSpPr>
        <p:sp>
          <p:nvSpPr>
            <p:cNvPr id="6" name="Rounded Rectangle 5"/>
            <p:cNvSpPr/>
            <p:nvPr/>
          </p:nvSpPr>
          <p:spPr>
            <a:xfrm>
              <a:off x="3290"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3290" y="1220474"/>
              <a:ext cx="1358553" cy="1155657"/>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900" b="1" dirty="0">
                  <a:solidFill>
                    <a:schemeClr val="tx1"/>
                  </a:solidFill>
                </a:rPr>
                <a:t>Multi-User Support</a:t>
              </a:r>
            </a:p>
          </p:txBody>
        </p:sp>
      </p:grpSp>
      <p:sp>
        <p:nvSpPr>
          <p:cNvPr id="8" name="Cloud 7"/>
          <p:cNvSpPr/>
          <p:nvPr/>
        </p:nvSpPr>
        <p:spPr bwMode="auto">
          <a:xfrm>
            <a:off x="320158" y="1720214"/>
            <a:ext cx="6141605" cy="2851786"/>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7804" indent="-167804">
              <a:buFont typeface="Arial" pitchFamily="34" charset="0"/>
              <a:buChar char="•"/>
              <a:defRPr/>
            </a:pPr>
            <a:r>
              <a:rPr lang="en-US" sz="2000" baseline="0" dirty="0">
                <a:ea typeface="+mn-ea"/>
              </a:rPr>
              <a:t>Create professional looking videos, at a fraction of the cost.</a:t>
            </a:r>
            <a:endParaRPr lang="en-US" sz="2000" dirty="0">
              <a:ea typeface="+mn-ea"/>
            </a:endParaRPr>
          </a:p>
          <a:p>
            <a:pPr marL="167804" indent="-167804">
              <a:buFont typeface="Arial" pitchFamily="34" charset="0"/>
              <a:buChar char="•"/>
              <a:defRPr/>
            </a:pPr>
            <a:r>
              <a:rPr lang="en-US" sz="2000" baseline="0" dirty="0">
                <a:ea typeface="+mn-ea"/>
              </a:rPr>
              <a:t>You have offices throughout the world, enable 24/7 video capture and editing, leverage your global workforce.</a:t>
            </a:r>
          </a:p>
          <a:p>
            <a:pPr marL="163270" indent="-163270">
              <a:buFont typeface="Arial" pitchFamily="34" charset="0"/>
              <a:buChar char="•"/>
              <a:defRPr/>
            </a:pPr>
            <a:endParaRPr lang="en-US" sz="2000" baseline="0" dirty="0">
              <a:ea typeface="+mn-ea"/>
            </a:endParaRPr>
          </a:p>
          <a:p>
            <a:pPr marL="163270" indent="-163270">
              <a:buFont typeface="Arial" pitchFamily="34" charset="0"/>
              <a:buChar char="•"/>
              <a:defRPr/>
            </a:pPr>
            <a:endParaRPr lang="en-US" sz="2000" baseline="0" dirty="0">
              <a:ea typeface="+mn-ea"/>
            </a:endParaRPr>
          </a:p>
        </p:txBody>
      </p:sp>
      <p:grpSp>
        <p:nvGrpSpPr>
          <p:cNvPr id="4" name="Group 8"/>
          <p:cNvGrpSpPr/>
          <p:nvPr/>
        </p:nvGrpSpPr>
        <p:grpSpPr>
          <a:xfrm>
            <a:off x="5974082" y="3840480"/>
            <a:ext cx="2173685" cy="944776"/>
            <a:chOff x="2366882" y="1220474"/>
            <a:chExt cx="1358553" cy="787313"/>
          </a:xfrm>
          <a:scene3d>
            <a:camera prst="orthographicFront">
              <a:rot lat="0" lon="0" rev="0"/>
            </a:camera>
            <a:lightRig rig="contrasting" dir="t">
              <a:rot lat="0" lon="0" rev="1200000"/>
            </a:lightRig>
          </a:scene3d>
        </p:grpSpPr>
        <p:sp>
          <p:nvSpPr>
            <p:cNvPr id="10" name="Rounded Rectangle 9"/>
            <p:cNvSpPr/>
            <p:nvPr/>
          </p:nvSpPr>
          <p:spPr>
            <a:xfrm>
              <a:off x="2366882"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488764"/>
                <a:satOff val="-2948"/>
                <a:lumOff val="-2353"/>
                <a:alphaOff val="0"/>
              </a:schemeClr>
            </a:fillRef>
            <a:effectRef idx="2">
              <a:schemeClr val="accent2">
                <a:hueOff val="-488764"/>
                <a:satOff val="-2948"/>
                <a:lumOff val="-2353"/>
                <a:alphaOff val="0"/>
              </a:schemeClr>
            </a:effectRef>
            <a:fontRef idx="minor">
              <a:schemeClr val="lt1"/>
            </a:fontRef>
          </p:style>
        </p:sp>
        <p:sp>
          <p:nvSpPr>
            <p:cNvPr id="11" name="Rounded Rectangle 4"/>
            <p:cNvSpPr/>
            <p:nvPr/>
          </p:nvSpPr>
          <p:spPr>
            <a:xfrm>
              <a:off x="2366882"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Secure Access</a:t>
              </a:r>
            </a:p>
          </p:txBody>
        </p:sp>
      </p:grpSp>
      <p:grpSp>
        <p:nvGrpSpPr>
          <p:cNvPr id="5" name="Group 11"/>
          <p:cNvGrpSpPr/>
          <p:nvPr/>
        </p:nvGrpSpPr>
        <p:grpSpPr>
          <a:xfrm>
            <a:off x="7513438" y="1516133"/>
            <a:ext cx="2173685" cy="944776"/>
            <a:chOff x="4730474" y="1220474"/>
            <a:chExt cx="1358553" cy="787313"/>
          </a:xfrm>
          <a:scene3d>
            <a:camera prst="orthographicFront">
              <a:rot lat="0" lon="0" rev="0"/>
            </a:camera>
            <a:lightRig rig="contrasting" dir="t">
              <a:rot lat="0" lon="0" rev="1200000"/>
            </a:lightRig>
          </a:scene3d>
        </p:grpSpPr>
        <p:sp>
          <p:nvSpPr>
            <p:cNvPr id="13" name="Rounded Rectangle 12"/>
            <p:cNvSpPr/>
            <p:nvPr/>
          </p:nvSpPr>
          <p:spPr>
            <a:xfrm>
              <a:off x="4730474"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977527"/>
                <a:satOff val="-5897"/>
                <a:lumOff val="-4707"/>
                <a:alphaOff val="0"/>
              </a:schemeClr>
            </a:fillRef>
            <a:effectRef idx="2">
              <a:schemeClr val="accent2">
                <a:hueOff val="-977527"/>
                <a:satOff val="-5897"/>
                <a:lumOff val="-4707"/>
                <a:alphaOff val="0"/>
              </a:schemeClr>
            </a:effectRef>
            <a:fontRef idx="minor">
              <a:schemeClr val="lt1"/>
            </a:fontRef>
          </p:style>
        </p:sp>
        <p:sp>
          <p:nvSpPr>
            <p:cNvPr id="14" name="Rounded Rectangle 4"/>
            <p:cNvSpPr/>
            <p:nvPr/>
          </p:nvSpPr>
          <p:spPr>
            <a:xfrm>
              <a:off x="4730474"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HD Import/</a:t>
              </a:r>
              <a:br>
                <a:rPr lang="en-US" sz="2000" b="1" baseline="0" dirty="0">
                  <a:solidFill>
                    <a:schemeClr val="tx1"/>
                  </a:solidFill>
                </a:rPr>
              </a:br>
              <a:r>
                <a:rPr lang="en-US" sz="2000" b="1" baseline="0" dirty="0">
                  <a:solidFill>
                    <a:schemeClr val="tx1"/>
                  </a:solidFill>
                </a:rPr>
                <a:t>Export</a:t>
              </a:r>
            </a:p>
          </p:txBody>
        </p:sp>
      </p:grpSp>
      <p:grpSp>
        <p:nvGrpSpPr>
          <p:cNvPr id="9" name="Group 14"/>
          <p:cNvGrpSpPr/>
          <p:nvPr/>
        </p:nvGrpSpPr>
        <p:grpSpPr>
          <a:xfrm>
            <a:off x="365762" y="4953069"/>
            <a:ext cx="2173685" cy="944776"/>
            <a:chOff x="7094066" y="1220474"/>
            <a:chExt cx="1358553" cy="787313"/>
          </a:xfrm>
          <a:scene3d>
            <a:camera prst="orthographicFront">
              <a:rot lat="0" lon="0" rev="0"/>
            </a:camera>
            <a:lightRig rig="contrasting" dir="t">
              <a:rot lat="0" lon="0" rev="1200000"/>
            </a:lightRig>
          </a:scene3d>
        </p:grpSpPr>
        <p:sp>
          <p:nvSpPr>
            <p:cNvPr id="16" name="Rounded Rectangle 15"/>
            <p:cNvSpPr/>
            <p:nvPr/>
          </p:nvSpPr>
          <p:spPr>
            <a:xfrm>
              <a:off x="7094066" y="1220474"/>
              <a:ext cx="1358553" cy="787313"/>
            </a:xfrm>
            <a:prstGeom prst="roundRect">
              <a:avLst>
                <a:gd name="adj" fmla="val 10000"/>
              </a:avLst>
            </a:prstGeom>
            <a:effectLst>
              <a:outerShdw blurRad="50800" dist="38100" dir="2700000" algn="tl" rotWithShape="0">
                <a:prstClr val="black">
                  <a:alpha val="40000"/>
                </a:prstClr>
              </a:outerShdw>
            </a:effectLst>
            <a:sp3d z="300000" contourW="19050" prstMaterial="metal">
              <a:bevelT w="88900" h="203200"/>
              <a:bevelB w="165100" h="254000"/>
            </a:sp3d>
          </p:spPr>
          <p:style>
            <a:lnRef idx="0">
              <a:schemeClr val="lt1">
                <a:hueOff val="0"/>
                <a:satOff val="0"/>
                <a:lumOff val="0"/>
                <a:alphaOff val="0"/>
              </a:schemeClr>
            </a:lnRef>
            <a:fillRef idx="1">
              <a:schemeClr val="accent2">
                <a:hueOff val="-1466291"/>
                <a:satOff val="-8845"/>
                <a:lumOff val="-7060"/>
                <a:alphaOff val="0"/>
              </a:schemeClr>
            </a:fillRef>
            <a:effectRef idx="2">
              <a:scrgbClr r="0" g="0" b="0"/>
            </a:effectRef>
            <a:fontRef idx="minor">
              <a:schemeClr val="lt1"/>
            </a:fontRef>
          </p:style>
        </p:sp>
        <p:sp>
          <p:nvSpPr>
            <p:cNvPr id="17" name="Rounded Rectangle 4"/>
            <p:cNvSpPr/>
            <p:nvPr/>
          </p:nvSpPr>
          <p:spPr>
            <a:xfrm>
              <a:off x="7094066" y="1220474"/>
              <a:ext cx="1358553" cy="524875"/>
            </a:xfrm>
            <a:prstGeom prst="rect">
              <a:avLst/>
            </a:prstGeom>
            <a:sp3d z="300000">
              <a:bevelT/>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Video Scrapbooks</a:t>
              </a:r>
            </a:p>
          </p:txBody>
        </p:sp>
      </p:grpSp>
      <p:sp>
        <p:nvSpPr>
          <p:cNvPr id="18" name="Cloud 17"/>
          <p:cNvSpPr/>
          <p:nvPr/>
        </p:nvSpPr>
        <p:spPr bwMode="auto">
          <a:xfrm>
            <a:off x="6096000" y="4389120"/>
            <a:ext cx="4632960" cy="20116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3270" indent="-163270">
              <a:buFont typeface="Arial" pitchFamily="34" charset="0"/>
              <a:buChar char="•"/>
              <a:defRPr/>
            </a:pPr>
            <a:r>
              <a:rPr lang="en-US" sz="2000" baseline="0" dirty="0">
                <a:ea typeface="+mn-ea"/>
              </a:rPr>
              <a:t>Why risk leaking a new product, edit your product videos in a secure environment.</a:t>
            </a:r>
            <a:endParaRPr lang="en-US" sz="2000" dirty="0">
              <a:ea typeface="+mn-ea"/>
            </a:endParaRPr>
          </a:p>
        </p:txBody>
      </p:sp>
      <p:sp>
        <p:nvSpPr>
          <p:cNvPr id="19" name="Cloud 18"/>
          <p:cNvSpPr/>
          <p:nvPr/>
        </p:nvSpPr>
        <p:spPr bwMode="auto">
          <a:xfrm>
            <a:off x="7757278" y="1737360"/>
            <a:ext cx="6385445" cy="237744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7804" indent="-167804">
              <a:buFont typeface="Arial" pitchFamily="34" charset="0"/>
              <a:buChar char="•"/>
              <a:defRPr/>
            </a:pPr>
            <a:r>
              <a:rPr lang="en-US" sz="2000" baseline="0" dirty="0">
                <a:ea typeface="+mn-ea"/>
              </a:rPr>
              <a:t>Your product is state-of-the-art, your brand is strong, so import, edit and export high definition videos that are of a quality that matches your own.</a:t>
            </a:r>
            <a:endParaRPr lang="en-US" sz="2000" dirty="0">
              <a:ea typeface="+mn-ea"/>
            </a:endParaRPr>
          </a:p>
        </p:txBody>
      </p:sp>
      <p:sp>
        <p:nvSpPr>
          <p:cNvPr id="20" name="Cloud 19"/>
          <p:cNvSpPr/>
          <p:nvPr/>
        </p:nvSpPr>
        <p:spPr bwMode="auto">
          <a:xfrm>
            <a:off x="609602" y="5394960"/>
            <a:ext cx="5653925" cy="2065334"/>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3270" indent="-163270">
              <a:buFont typeface="Arial" pitchFamily="34" charset="0"/>
              <a:buChar char="•"/>
              <a:defRPr/>
            </a:pPr>
            <a:r>
              <a:rPr lang="en-US" sz="2000" baseline="0" dirty="0">
                <a:ea typeface="+mn-ea"/>
              </a:rPr>
              <a:t>Package your videos and other multi-media content into a custom, professional, navigation scheme, across multiple devices.</a:t>
            </a:r>
            <a:endParaRPr lang="en-US" sz="2000" dirty="0">
              <a:ea typeface="+mn-ea"/>
            </a:endParaRPr>
          </a:p>
        </p:txBody>
      </p:sp>
      <p:grpSp>
        <p:nvGrpSpPr>
          <p:cNvPr id="12" name="Group 20"/>
          <p:cNvGrpSpPr/>
          <p:nvPr/>
        </p:nvGrpSpPr>
        <p:grpSpPr>
          <a:xfrm>
            <a:off x="11582402" y="5038829"/>
            <a:ext cx="2173685" cy="944776"/>
            <a:chOff x="7094066" y="1220474"/>
            <a:chExt cx="1358553" cy="787313"/>
          </a:xfrm>
          <a:scene3d>
            <a:camera prst="orthographicFront">
              <a:rot lat="0" lon="0" rev="0"/>
            </a:camera>
            <a:lightRig rig="contrasting" dir="t">
              <a:rot lat="0" lon="0" rev="1200000"/>
            </a:lightRig>
          </a:scene3d>
        </p:grpSpPr>
        <p:sp>
          <p:nvSpPr>
            <p:cNvPr id="22" name="Rounded Rectangle 21"/>
            <p:cNvSpPr/>
            <p:nvPr/>
          </p:nvSpPr>
          <p:spPr>
            <a:xfrm>
              <a:off x="7094066" y="1220474"/>
              <a:ext cx="1358553" cy="787313"/>
            </a:xfrm>
            <a:prstGeom prst="roundRect">
              <a:avLst>
                <a:gd name="adj" fmla="val 10000"/>
              </a:avLst>
            </a:prstGeom>
            <a:effectLst>
              <a:outerShdw blurRad="50800" dist="38100" dir="2700000" algn="tl" rotWithShape="0">
                <a:prstClr val="black">
                  <a:alpha val="40000"/>
                </a:prstClr>
              </a:outerShdw>
            </a:effectLst>
            <a:sp3d z="300000" contourW="19050" prstMaterial="metal">
              <a:bevelT w="88900" h="203200"/>
              <a:bevelB w="165100" h="254000"/>
            </a:sp3d>
          </p:spPr>
          <p:style>
            <a:lnRef idx="0">
              <a:schemeClr val="lt1">
                <a:hueOff val="0"/>
                <a:satOff val="0"/>
                <a:lumOff val="0"/>
                <a:alphaOff val="0"/>
              </a:schemeClr>
            </a:lnRef>
            <a:fillRef idx="1">
              <a:schemeClr val="accent2">
                <a:hueOff val="-1466291"/>
                <a:satOff val="-8845"/>
                <a:lumOff val="-7060"/>
                <a:alphaOff val="0"/>
              </a:schemeClr>
            </a:fillRef>
            <a:effectRef idx="2">
              <a:scrgbClr r="0" g="0" b="0"/>
            </a:effectRef>
            <a:fontRef idx="minor">
              <a:schemeClr val="lt1"/>
            </a:fontRef>
          </p:style>
        </p:sp>
        <p:sp>
          <p:nvSpPr>
            <p:cNvPr id="23" name="Rounded Rectangle 4"/>
            <p:cNvSpPr/>
            <p:nvPr/>
          </p:nvSpPr>
          <p:spPr>
            <a:xfrm>
              <a:off x="7094066" y="1220474"/>
              <a:ext cx="1358553" cy="524875"/>
            </a:xfrm>
            <a:prstGeom prst="rect">
              <a:avLst/>
            </a:prstGeom>
            <a:sp3d z="300000">
              <a:bevelT/>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Cloud Based Processing</a:t>
              </a:r>
            </a:p>
          </p:txBody>
        </p:sp>
      </p:grpSp>
      <p:sp>
        <p:nvSpPr>
          <p:cNvPr id="24" name="Cloud 23"/>
          <p:cNvSpPr/>
          <p:nvPr/>
        </p:nvSpPr>
        <p:spPr bwMode="auto">
          <a:xfrm>
            <a:off x="9631680" y="5709283"/>
            <a:ext cx="4632960" cy="20116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7804" indent="-167804">
              <a:buFont typeface="Arial" pitchFamily="34" charset="0"/>
              <a:buChar char="•"/>
              <a:defRPr/>
            </a:pPr>
            <a:r>
              <a:rPr lang="en-US" sz="2000" baseline="0" dirty="0">
                <a:ea typeface="+mn-ea"/>
              </a:rPr>
              <a:t>Time is money, so edit in real-time through distributed processing in the cloud.</a:t>
            </a:r>
            <a:endParaRPr lang="en-US" sz="2000" dirty="0">
              <a:ea typeface="+mn-ea"/>
            </a:endParaRPr>
          </a:p>
          <a:p>
            <a:pPr marL="163270" indent="-163270">
              <a:buFont typeface="Arial" pitchFamily="34" charset="0"/>
              <a:buChar char="•"/>
              <a:defRPr/>
            </a:pPr>
            <a:endParaRPr lang="en-US" sz="2000" baseline="0" dirty="0">
              <a:ea typeface="+mn-ea"/>
            </a:endParaRPr>
          </a:p>
        </p:txBody>
      </p:sp>
    </p:spTree>
    <p:extLst>
      <p:ext uri="{BB962C8B-B14F-4D97-AF65-F5344CB8AC3E}">
        <p14:creationId xmlns:p14="http://schemas.microsoft.com/office/powerpoint/2010/main" xmlns="" val="4123480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731520" y="182880"/>
            <a:ext cx="13167360" cy="1371600"/>
          </a:xfrm>
          <a:ln/>
        </p:spPr>
        <p:txBody>
          <a:bodyPr/>
          <a:lstStyle/>
          <a:p>
            <a:r>
              <a:rPr lang="en-US" dirty="0">
                <a:latin typeface="Arial" charset="0"/>
                <a:cs typeface="Arial" charset="0"/>
              </a:rPr>
              <a:t>Special Interests/Hobbies</a:t>
            </a:r>
            <a:br>
              <a:rPr lang="en-US" dirty="0">
                <a:latin typeface="Arial" charset="0"/>
                <a:cs typeface="Arial" charset="0"/>
              </a:rPr>
            </a:br>
            <a:r>
              <a:rPr lang="en-US" sz="2600" dirty="0">
                <a:latin typeface="Arial" charset="0"/>
                <a:cs typeface="Arial" charset="0"/>
              </a:rPr>
              <a:t>Extreme Sports • Gaming • Major League • Gardening • Travel • Pro-</a:t>
            </a:r>
            <a:r>
              <a:rPr lang="en-US" sz="2600" dirty="0" err="1">
                <a:latin typeface="Arial" charset="0"/>
                <a:cs typeface="Arial" charset="0"/>
              </a:rPr>
              <a:t>sumer</a:t>
            </a:r>
            <a:r>
              <a:rPr lang="en-US" sz="2600" dirty="0">
                <a:latin typeface="Arial" charset="0"/>
                <a:cs typeface="Arial" charset="0"/>
              </a:rPr>
              <a:t> video/photo</a:t>
            </a:r>
            <a:endParaRPr lang="en-US" dirty="0">
              <a:latin typeface="Arial" charset="0"/>
              <a:cs typeface="Arial" charset="0"/>
            </a:endParaRPr>
          </a:p>
        </p:txBody>
      </p:sp>
      <p:grpSp>
        <p:nvGrpSpPr>
          <p:cNvPr id="2" name="Group 4"/>
          <p:cNvGrpSpPr/>
          <p:nvPr/>
        </p:nvGrpSpPr>
        <p:grpSpPr>
          <a:xfrm>
            <a:off x="442078" y="1371602"/>
            <a:ext cx="2173685" cy="1386788"/>
            <a:chOff x="3290" y="1220474"/>
            <a:chExt cx="1358553" cy="1155657"/>
          </a:xfrm>
          <a:scene3d>
            <a:camera prst="orthographicFront">
              <a:rot lat="0" lon="0" rev="0"/>
            </a:camera>
            <a:lightRig rig="contrasting" dir="t">
              <a:rot lat="0" lon="0" rev="1200000"/>
            </a:lightRig>
          </a:scene3d>
        </p:grpSpPr>
        <p:sp>
          <p:nvSpPr>
            <p:cNvPr id="6" name="Rounded Rectangle 5"/>
            <p:cNvSpPr/>
            <p:nvPr/>
          </p:nvSpPr>
          <p:spPr>
            <a:xfrm>
              <a:off x="3290"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3290" y="1220474"/>
              <a:ext cx="1358553" cy="1155657"/>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900" b="1" dirty="0">
                  <a:solidFill>
                    <a:schemeClr val="tx1"/>
                  </a:solidFill>
                </a:rPr>
                <a:t>Multi-User Support</a:t>
              </a:r>
            </a:p>
          </p:txBody>
        </p:sp>
      </p:grpSp>
      <p:sp>
        <p:nvSpPr>
          <p:cNvPr id="8" name="Cloud 7"/>
          <p:cNvSpPr/>
          <p:nvPr/>
        </p:nvSpPr>
        <p:spPr bwMode="auto">
          <a:xfrm>
            <a:off x="320158" y="1828800"/>
            <a:ext cx="5897765" cy="2575627"/>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3270" indent="-163270">
              <a:buFont typeface="Arial" pitchFamily="34" charset="0"/>
              <a:buChar char="•"/>
              <a:defRPr/>
            </a:pPr>
            <a:r>
              <a:rPr lang="en-US" sz="2000" baseline="0" dirty="0">
                <a:ea typeface="+mn-ea"/>
              </a:rPr>
              <a:t>High content rich videos using contributions at different viewing angles, positions &amp; perspectives.</a:t>
            </a:r>
          </a:p>
          <a:p>
            <a:pPr marL="163270" indent="-163270">
              <a:buFont typeface="Arial" pitchFamily="34" charset="0"/>
              <a:buChar char="•"/>
              <a:defRPr/>
            </a:pPr>
            <a:r>
              <a:rPr lang="en-US" sz="2000" baseline="0" dirty="0">
                <a:ea typeface="+mn-ea"/>
              </a:rPr>
              <a:t>Allow video editing from members for a truly social experience.</a:t>
            </a:r>
          </a:p>
        </p:txBody>
      </p:sp>
      <p:grpSp>
        <p:nvGrpSpPr>
          <p:cNvPr id="4" name="Group 8"/>
          <p:cNvGrpSpPr/>
          <p:nvPr/>
        </p:nvGrpSpPr>
        <p:grpSpPr>
          <a:xfrm>
            <a:off x="5974082" y="3526157"/>
            <a:ext cx="2173685" cy="944776"/>
            <a:chOff x="2366882" y="1220474"/>
            <a:chExt cx="1358553" cy="787313"/>
          </a:xfrm>
          <a:scene3d>
            <a:camera prst="orthographicFront">
              <a:rot lat="0" lon="0" rev="0"/>
            </a:camera>
            <a:lightRig rig="contrasting" dir="t">
              <a:rot lat="0" lon="0" rev="1200000"/>
            </a:lightRig>
          </a:scene3d>
        </p:grpSpPr>
        <p:sp>
          <p:nvSpPr>
            <p:cNvPr id="10" name="Rounded Rectangle 9"/>
            <p:cNvSpPr/>
            <p:nvPr/>
          </p:nvSpPr>
          <p:spPr>
            <a:xfrm>
              <a:off x="2366882"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488764"/>
                <a:satOff val="-2948"/>
                <a:lumOff val="-2353"/>
                <a:alphaOff val="0"/>
              </a:schemeClr>
            </a:fillRef>
            <a:effectRef idx="2">
              <a:schemeClr val="accent2">
                <a:hueOff val="-488764"/>
                <a:satOff val="-2948"/>
                <a:lumOff val="-2353"/>
                <a:alphaOff val="0"/>
              </a:schemeClr>
            </a:effectRef>
            <a:fontRef idx="minor">
              <a:schemeClr val="lt1"/>
            </a:fontRef>
          </p:style>
        </p:sp>
        <p:sp>
          <p:nvSpPr>
            <p:cNvPr id="11" name="Rounded Rectangle 4"/>
            <p:cNvSpPr/>
            <p:nvPr/>
          </p:nvSpPr>
          <p:spPr>
            <a:xfrm>
              <a:off x="2366882"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Secure Access</a:t>
              </a:r>
            </a:p>
          </p:txBody>
        </p:sp>
      </p:grpSp>
      <p:grpSp>
        <p:nvGrpSpPr>
          <p:cNvPr id="5" name="Group 11"/>
          <p:cNvGrpSpPr/>
          <p:nvPr/>
        </p:nvGrpSpPr>
        <p:grpSpPr>
          <a:xfrm>
            <a:off x="7513438" y="1516133"/>
            <a:ext cx="2173685" cy="944776"/>
            <a:chOff x="4730474" y="1220474"/>
            <a:chExt cx="1358553" cy="787313"/>
          </a:xfrm>
          <a:scene3d>
            <a:camera prst="orthographicFront">
              <a:rot lat="0" lon="0" rev="0"/>
            </a:camera>
            <a:lightRig rig="contrasting" dir="t">
              <a:rot lat="0" lon="0" rev="1200000"/>
            </a:lightRig>
          </a:scene3d>
        </p:grpSpPr>
        <p:sp>
          <p:nvSpPr>
            <p:cNvPr id="13" name="Rounded Rectangle 12"/>
            <p:cNvSpPr/>
            <p:nvPr/>
          </p:nvSpPr>
          <p:spPr>
            <a:xfrm>
              <a:off x="4730474"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977527"/>
                <a:satOff val="-5897"/>
                <a:lumOff val="-4707"/>
                <a:alphaOff val="0"/>
              </a:schemeClr>
            </a:fillRef>
            <a:effectRef idx="2">
              <a:schemeClr val="accent2">
                <a:hueOff val="-977527"/>
                <a:satOff val="-5897"/>
                <a:lumOff val="-4707"/>
                <a:alphaOff val="0"/>
              </a:schemeClr>
            </a:effectRef>
            <a:fontRef idx="minor">
              <a:schemeClr val="lt1"/>
            </a:fontRef>
          </p:style>
        </p:sp>
        <p:sp>
          <p:nvSpPr>
            <p:cNvPr id="14" name="Rounded Rectangle 4"/>
            <p:cNvSpPr/>
            <p:nvPr/>
          </p:nvSpPr>
          <p:spPr>
            <a:xfrm>
              <a:off x="4730474"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HD Import/</a:t>
              </a:r>
              <a:br>
                <a:rPr lang="en-US" sz="2000" b="1" baseline="0" dirty="0">
                  <a:solidFill>
                    <a:schemeClr val="tx1"/>
                  </a:solidFill>
                </a:rPr>
              </a:br>
              <a:r>
                <a:rPr lang="en-US" sz="2000" b="1" baseline="0" dirty="0">
                  <a:solidFill>
                    <a:schemeClr val="tx1"/>
                  </a:solidFill>
                </a:rPr>
                <a:t>Export</a:t>
              </a:r>
            </a:p>
          </p:txBody>
        </p:sp>
      </p:grpSp>
      <p:grpSp>
        <p:nvGrpSpPr>
          <p:cNvPr id="9" name="Group 14"/>
          <p:cNvGrpSpPr/>
          <p:nvPr/>
        </p:nvGrpSpPr>
        <p:grpSpPr>
          <a:xfrm>
            <a:off x="365762" y="4953069"/>
            <a:ext cx="2173685" cy="944776"/>
            <a:chOff x="7094066" y="1220474"/>
            <a:chExt cx="1358553" cy="787313"/>
          </a:xfrm>
          <a:scene3d>
            <a:camera prst="orthographicFront">
              <a:rot lat="0" lon="0" rev="0"/>
            </a:camera>
            <a:lightRig rig="contrasting" dir="t">
              <a:rot lat="0" lon="0" rev="1200000"/>
            </a:lightRig>
          </a:scene3d>
        </p:grpSpPr>
        <p:sp>
          <p:nvSpPr>
            <p:cNvPr id="16" name="Rounded Rectangle 15"/>
            <p:cNvSpPr/>
            <p:nvPr/>
          </p:nvSpPr>
          <p:spPr>
            <a:xfrm>
              <a:off x="7094066" y="1220474"/>
              <a:ext cx="1358553" cy="787313"/>
            </a:xfrm>
            <a:prstGeom prst="roundRect">
              <a:avLst>
                <a:gd name="adj" fmla="val 10000"/>
              </a:avLst>
            </a:prstGeom>
            <a:effectLst>
              <a:outerShdw blurRad="50800" dist="38100" dir="2700000" algn="tl" rotWithShape="0">
                <a:prstClr val="black">
                  <a:alpha val="40000"/>
                </a:prstClr>
              </a:outerShdw>
            </a:effectLst>
            <a:sp3d z="300000" contourW="19050" prstMaterial="metal">
              <a:bevelT w="88900" h="203200"/>
              <a:bevelB w="165100" h="254000"/>
            </a:sp3d>
          </p:spPr>
          <p:style>
            <a:lnRef idx="0">
              <a:schemeClr val="lt1">
                <a:hueOff val="0"/>
                <a:satOff val="0"/>
                <a:lumOff val="0"/>
                <a:alphaOff val="0"/>
              </a:schemeClr>
            </a:lnRef>
            <a:fillRef idx="1">
              <a:schemeClr val="accent2">
                <a:hueOff val="-1466291"/>
                <a:satOff val="-8845"/>
                <a:lumOff val="-7060"/>
                <a:alphaOff val="0"/>
              </a:schemeClr>
            </a:fillRef>
            <a:effectRef idx="2">
              <a:scrgbClr r="0" g="0" b="0"/>
            </a:effectRef>
            <a:fontRef idx="minor">
              <a:schemeClr val="lt1"/>
            </a:fontRef>
          </p:style>
        </p:sp>
        <p:sp>
          <p:nvSpPr>
            <p:cNvPr id="17" name="Rounded Rectangle 4"/>
            <p:cNvSpPr/>
            <p:nvPr/>
          </p:nvSpPr>
          <p:spPr>
            <a:xfrm>
              <a:off x="7094066" y="1220474"/>
              <a:ext cx="1358553" cy="524875"/>
            </a:xfrm>
            <a:prstGeom prst="rect">
              <a:avLst/>
            </a:prstGeom>
            <a:sp3d z="300000">
              <a:bevelT/>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Video Scrapbooks</a:t>
              </a:r>
            </a:p>
          </p:txBody>
        </p:sp>
      </p:grpSp>
      <p:sp>
        <p:nvSpPr>
          <p:cNvPr id="18" name="Cloud 17"/>
          <p:cNvSpPr/>
          <p:nvPr/>
        </p:nvSpPr>
        <p:spPr bwMode="auto">
          <a:xfrm>
            <a:off x="6096000" y="4074797"/>
            <a:ext cx="4632960" cy="20116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lvl1pPr marL="114300" indent="-114300"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buFont typeface="Arial" charset="0"/>
              <a:buChar char="•"/>
            </a:pPr>
            <a:r>
              <a:rPr lang="en-US" sz="2000" baseline="0" dirty="0"/>
              <a:t>Keep the content for your </a:t>
            </a:r>
            <a:r>
              <a:rPr lang="ja-JP" altLang="en-US" sz="2000" baseline="0"/>
              <a:t>“</a:t>
            </a:r>
            <a:r>
              <a:rPr lang="en-US" sz="2000" baseline="0" dirty="0"/>
              <a:t>elite</a:t>
            </a:r>
            <a:r>
              <a:rPr lang="ja-JP" altLang="en-US" sz="2000" baseline="0"/>
              <a:t>”</a:t>
            </a:r>
            <a:r>
              <a:rPr lang="en-US" sz="2000" baseline="0" dirty="0"/>
              <a:t> members &amp; friends.</a:t>
            </a:r>
          </a:p>
          <a:p>
            <a:pPr eaLnBrk="1" hangingPunct="1">
              <a:buFont typeface="Arial" charset="0"/>
              <a:buChar char="•"/>
            </a:pPr>
            <a:r>
              <a:rPr lang="en-US" sz="2000" baseline="0" dirty="0"/>
              <a:t>Keep things social, then viral when ready.</a:t>
            </a:r>
          </a:p>
        </p:txBody>
      </p:sp>
      <p:sp>
        <p:nvSpPr>
          <p:cNvPr id="19" name="Cloud 18"/>
          <p:cNvSpPr/>
          <p:nvPr/>
        </p:nvSpPr>
        <p:spPr bwMode="auto">
          <a:xfrm>
            <a:off x="7757278" y="1737360"/>
            <a:ext cx="6385445" cy="2232907"/>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7804" indent="-167804">
              <a:buFont typeface="Arial" pitchFamily="34" charset="0"/>
              <a:buChar char="•"/>
              <a:defRPr/>
            </a:pPr>
            <a:r>
              <a:rPr lang="en-US" sz="2000" baseline="0" dirty="0">
                <a:ea typeface="+mn-ea"/>
              </a:rPr>
              <a:t>Take full advantage tablet, phone and camera technology to upload HD video clips.</a:t>
            </a:r>
          </a:p>
          <a:p>
            <a:pPr marL="167804" indent="-167804">
              <a:buFont typeface="Arial" pitchFamily="34" charset="0"/>
              <a:buChar char="•"/>
              <a:defRPr/>
            </a:pPr>
            <a:r>
              <a:rPr lang="en-US" sz="2000" baseline="0" dirty="0">
                <a:ea typeface="+mn-ea"/>
              </a:rPr>
              <a:t>Create video packages for off line viewing and sharing.</a:t>
            </a:r>
            <a:endParaRPr lang="en-US" sz="2000" dirty="0">
              <a:ea typeface="+mn-ea"/>
            </a:endParaRPr>
          </a:p>
        </p:txBody>
      </p:sp>
      <p:sp>
        <p:nvSpPr>
          <p:cNvPr id="20" name="Cloud 19"/>
          <p:cNvSpPr/>
          <p:nvPr/>
        </p:nvSpPr>
        <p:spPr bwMode="auto">
          <a:xfrm>
            <a:off x="609602" y="5394960"/>
            <a:ext cx="5653925" cy="2065334"/>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lvl1pPr marL="114300" indent="-114300"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buFont typeface="Arial" charset="0"/>
              <a:buChar char="•"/>
            </a:pPr>
            <a:r>
              <a:rPr lang="en-US" sz="2000" baseline="0" dirty="0"/>
              <a:t>Create a easy to navigate </a:t>
            </a:r>
            <a:r>
              <a:rPr lang="ja-JP" altLang="en-US" sz="2000" baseline="0"/>
              <a:t>“</a:t>
            </a:r>
            <a:r>
              <a:rPr lang="en-US" sz="2000" baseline="0" dirty="0"/>
              <a:t>scrapbook style</a:t>
            </a:r>
            <a:r>
              <a:rPr lang="ja-JP" altLang="en-US" sz="2000" baseline="0"/>
              <a:t>”</a:t>
            </a:r>
            <a:r>
              <a:rPr lang="en-US" sz="2000" baseline="0" dirty="0"/>
              <a:t> layout for your videos, contributed photos and music ! </a:t>
            </a:r>
          </a:p>
        </p:txBody>
      </p:sp>
      <p:grpSp>
        <p:nvGrpSpPr>
          <p:cNvPr id="12" name="Group 20"/>
          <p:cNvGrpSpPr/>
          <p:nvPr/>
        </p:nvGrpSpPr>
        <p:grpSpPr>
          <a:xfrm>
            <a:off x="11582402" y="4846320"/>
            <a:ext cx="2173685" cy="944776"/>
            <a:chOff x="7094066" y="1220474"/>
            <a:chExt cx="1358553" cy="787313"/>
          </a:xfrm>
          <a:scene3d>
            <a:camera prst="orthographicFront">
              <a:rot lat="0" lon="0" rev="0"/>
            </a:camera>
            <a:lightRig rig="contrasting" dir="t">
              <a:rot lat="0" lon="0" rev="1200000"/>
            </a:lightRig>
          </a:scene3d>
        </p:grpSpPr>
        <p:sp>
          <p:nvSpPr>
            <p:cNvPr id="22" name="Rounded Rectangle 21"/>
            <p:cNvSpPr/>
            <p:nvPr/>
          </p:nvSpPr>
          <p:spPr>
            <a:xfrm>
              <a:off x="7094066" y="1220474"/>
              <a:ext cx="1358553" cy="787313"/>
            </a:xfrm>
            <a:prstGeom prst="roundRect">
              <a:avLst>
                <a:gd name="adj" fmla="val 10000"/>
              </a:avLst>
            </a:prstGeom>
            <a:effectLst>
              <a:outerShdw blurRad="50800" dist="38100" dir="2700000" algn="tl" rotWithShape="0">
                <a:prstClr val="black">
                  <a:alpha val="40000"/>
                </a:prstClr>
              </a:outerShdw>
            </a:effectLst>
            <a:sp3d z="300000" contourW="19050" prstMaterial="metal">
              <a:bevelT w="88900" h="203200"/>
              <a:bevelB w="165100" h="254000"/>
            </a:sp3d>
          </p:spPr>
          <p:style>
            <a:lnRef idx="0">
              <a:schemeClr val="lt1">
                <a:hueOff val="0"/>
                <a:satOff val="0"/>
                <a:lumOff val="0"/>
                <a:alphaOff val="0"/>
              </a:schemeClr>
            </a:lnRef>
            <a:fillRef idx="1">
              <a:schemeClr val="accent2">
                <a:hueOff val="-1466291"/>
                <a:satOff val="-8845"/>
                <a:lumOff val="-7060"/>
                <a:alphaOff val="0"/>
              </a:schemeClr>
            </a:fillRef>
            <a:effectRef idx="2">
              <a:scrgbClr r="0" g="0" b="0"/>
            </a:effectRef>
            <a:fontRef idx="minor">
              <a:schemeClr val="lt1"/>
            </a:fontRef>
          </p:style>
        </p:sp>
        <p:sp>
          <p:nvSpPr>
            <p:cNvPr id="23" name="Rounded Rectangle 4"/>
            <p:cNvSpPr/>
            <p:nvPr/>
          </p:nvSpPr>
          <p:spPr>
            <a:xfrm>
              <a:off x="7094066" y="1220474"/>
              <a:ext cx="1358553" cy="524875"/>
            </a:xfrm>
            <a:prstGeom prst="rect">
              <a:avLst/>
            </a:prstGeom>
            <a:sp3d z="300000">
              <a:bevelT/>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Cloud Based Processing</a:t>
              </a:r>
            </a:p>
          </p:txBody>
        </p:sp>
      </p:grpSp>
      <p:sp>
        <p:nvSpPr>
          <p:cNvPr id="24" name="Cloud 23"/>
          <p:cNvSpPr/>
          <p:nvPr/>
        </p:nvSpPr>
        <p:spPr bwMode="auto">
          <a:xfrm>
            <a:off x="9631680" y="5577840"/>
            <a:ext cx="4632960" cy="237744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lvl1pPr marL="114300" indent="-114300"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buFont typeface="Arial" charset="0"/>
              <a:buChar char="•"/>
            </a:pPr>
            <a:r>
              <a:rPr lang="en-US" sz="2000" baseline="0" dirty="0"/>
              <a:t>You</a:t>
            </a:r>
            <a:r>
              <a:rPr lang="ja-JP" altLang="en-US" sz="2000" baseline="0"/>
              <a:t>’</a:t>
            </a:r>
            <a:r>
              <a:rPr lang="en-US" sz="2000" baseline="0" dirty="0"/>
              <a:t>re busy, your members are busy too. </a:t>
            </a:r>
          </a:p>
          <a:p>
            <a:pPr eaLnBrk="1" hangingPunct="1">
              <a:buFont typeface="Arial" charset="0"/>
              <a:buChar char="•"/>
            </a:pPr>
            <a:r>
              <a:rPr lang="en-US" sz="2000" baseline="0" dirty="0"/>
              <a:t>Share the processing to instantly render in the cloud !</a:t>
            </a:r>
          </a:p>
          <a:p>
            <a:pPr eaLnBrk="1" hangingPunct="1">
              <a:buFont typeface="Arial" charset="0"/>
              <a:buChar char="•"/>
            </a:pPr>
            <a:endParaRPr lang="en-US" sz="2000" baseline="0" dirty="0"/>
          </a:p>
        </p:txBody>
      </p:sp>
    </p:spTree>
    <p:extLst>
      <p:ext uri="{BB962C8B-B14F-4D97-AF65-F5344CB8AC3E}">
        <p14:creationId xmlns:p14="http://schemas.microsoft.com/office/powerpoint/2010/main" xmlns="" val="119298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685918" y="1463042"/>
            <a:ext cx="2173685" cy="1386788"/>
            <a:chOff x="3290" y="1220474"/>
            <a:chExt cx="1358553" cy="1155657"/>
          </a:xfrm>
          <a:scene3d>
            <a:camera prst="orthographicFront">
              <a:rot lat="0" lon="0" rev="0"/>
            </a:camera>
            <a:lightRig rig="contrasting" dir="t">
              <a:rot lat="0" lon="0" rev="1200000"/>
            </a:lightRig>
          </a:scene3d>
        </p:grpSpPr>
        <p:sp>
          <p:nvSpPr>
            <p:cNvPr id="11" name="Rounded Rectangle 10"/>
            <p:cNvSpPr/>
            <p:nvPr/>
          </p:nvSpPr>
          <p:spPr>
            <a:xfrm>
              <a:off x="3290"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Rounded Rectangle 4"/>
            <p:cNvSpPr/>
            <p:nvPr/>
          </p:nvSpPr>
          <p:spPr>
            <a:xfrm>
              <a:off x="3290" y="1220474"/>
              <a:ext cx="1358553" cy="1155657"/>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900" b="1" dirty="0">
                  <a:solidFill>
                    <a:schemeClr val="tx1"/>
                  </a:solidFill>
                </a:rPr>
                <a:t>Multi-User Support</a:t>
              </a:r>
            </a:p>
          </p:txBody>
        </p:sp>
      </p:grpSp>
      <p:sp>
        <p:nvSpPr>
          <p:cNvPr id="18435" name="Title 2"/>
          <p:cNvSpPr>
            <a:spLocks noGrp="1"/>
          </p:cNvSpPr>
          <p:nvPr>
            <p:ph type="title"/>
          </p:nvPr>
        </p:nvSpPr>
        <p:spPr>
          <a:xfrm>
            <a:off x="731520" y="182880"/>
            <a:ext cx="13167360" cy="1371600"/>
          </a:xfrm>
          <a:ln/>
        </p:spPr>
        <p:txBody>
          <a:bodyPr/>
          <a:lstStyle/>
          <a:p>
            <a:r>
              <a:rPr lang="en-US" dirty="0">
                <a:latin typeface="Arial" charset="0"/>
                <a:cs typeface="Arial" charset="0"/>
              </a:rPr>
              <a:t>Families &amp; Friends</a:t>
            </a:r>
            <a:br>
              <a:rPr lang="en-US" dirty="0">
                <a:latin typeface="Arial" charset="0"/>
                <a:cs typeface="Arial" charset="0"/>
              </a:rPr>
            </a:br>
            <a:r>
              <a:rPr lang="en-US" sz="2600" dirty="0">
                <a:latin typeface="Arial" charset="0"/>
                <a:cs typeface="Arial" charset="0"/>
              </a:rPr>
              <a:t>Pre-School thru 5</a:t>
            </a:r>
            <a:r>
              <a:rPr lang="en-US" sz="2600" baseline="30000" dirty="0">
                <a:latin typeface="Arial" charset="0"/>
                <a:cs typeface="Arial" charset="0"/>
              </a:rPr>
              <a:t>th</a:t>
            </a:r>
            <a:r>
              <a:rPr lang="en-US" sz="2600" dirty="0">
                <a:latin typeface="Arial" charset="0"/>
                <a:cs typeface="Arial" charset="0"/>
              </a:rPr>
              <a:t> Grade • </a:t>
            </a:r>
            <a:r>
              <a:rPr lang="en-US" sz="2600" dirty="0" err="1">
                <a:latin typeface="Arial" charset="0"/>
                <a:cs typeface="Arial" charset="0"/>
              </a:rPr>
              <a:t>Tween</a:t>
            </a:r>
            <a:r>
              <a:rPr lang="en-US" sz="2600" dirty="0">
                <a:latin typeface="Arial" charset="0"/>
                <a:cs typeface="Arial" charset="0"/>
              </a:rPr>
              <a:t> • </a:t>
            </a:r>
            <a:r>
              <a:rPr lang="ja-JP" altLang="en-US" sz="2600">
                <a:latin typeface="Arial" charset="0"/>
                <a:cs typeface="Arial" charset="0"/>
              </a:rPr>
              <a:t>“</a:t>
            </a:r>
            <a:r>
              <a:rPr lang="en-US" sz="2600" dirty="0">
                <a:latin typeface="Arial" charset="0"/>
                <a:cs typeface="Arial" charset="0"/>
              </a:rPr>
              <a:t>at college</a:t>
            </a:r>
            <a:r>
              <a:rPr lang="ja-JP" altLang="en-US" sz="2600">
                <a:latin typeface="Arial" charset="0"/>
                <a:cs typeface="Arial" charset="0"/>
              </a:rPr>
              <a:t>”</a:t>
            </a:r>
            <a:r>
              <a:rPr lang="en-US" sz="2600" dirty="0">
                <a:latin typeface="Arial" charset="0"/>
                <a:cs typeface="Arial" charset="0"/>
              </a:rPr>
              <a:t> • 50+/Grandparents</a:t>
            </a:r>
            <a:endParaRPr lang="en-US" dirty="0">
              <a:latin typeface="Arial" charset="0"/>
              <a:cs typeface="Arial" charset="0"/>
            </a:endParaRPr>
          </a:p>
        </p:txBody>
      </p:sp>
      <p:sp>
        <p:nvSpPr>
          <p:cNvPr id="9" name="Cloud 8"/>
          <p:cNvSpPr/>
          <p:nvPr/>
        </p:nvSpPr>
        <p:spPr bwMode="auto">
          <a:xfrm>
            <a:off x="563998" y="1920240"/>
            <a:ext cx="5653925" cy="2575627"/>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3270" indent="-163270">
              <a:buFont typeface="Arial" pitchFamily="34" charset="0"/>
              <a:buChar char="•"/>
              <a:defRPr/>
            </a:pPr>
            <a:r>
              <a:rPr lang="en-US" sz="2000" baseline="0" dirty="0">
                <a:ea typeface="+mn-ea"/>
              </a:rPr>
              <a:t>Share and edit videos with family &amp; friends.</a:t>
            </a:r>
          </a:p>
          <a:p>
            <a:pPr marL="163270" indent="-163270">
              <a:buFont typeface="Arial" pitchFamily="34" charset="0"/>
              <a:buChar char="•"/>
              <a:defRPr/>
            </a:pPr>
            <a:r>
              <a:rPr lang="en-US" sz="2000" baseline="0" dirty="0">
                <a:ea typeface="+mn-ea"/>
              </a:rPr>
              <a:t>Relive your finest moments.</a:t>
            </a:r>
          </a:p>
          <a:p>
            <a:pPr marL="163270" indent="-163270">
              <a:buFont typeface="Arial" pitchFamily="34" charset="0"/>
              <a:buChar char="•"/>
              <a:defRPr/>
            </a:pPr>
            <a:r>
              <a:rPr lang="en-US" sz="2000" baseline="0" dirty="0">
                <a:ea typeface="+mn-ea"/>
              </a:rPr>
              <a:t>Encourage your </a:t>
            </a:r>
            <a:r>
              <a:rPr lang="en-US" sz="2000" baseline="0" dirty="0" err="1">
                <a:ea typeface="+mn-ea"/>
              </a:rPr>
              <a:t>tweens</a:t>
            </a:r>
            <a:r>
              <a:rPr lang="en-US" sz="2000" baseline="0" dirty="0">
                <a:ea typeface="+mn-ea"/>
              </a:rPr>
              <a:t> and teens to stay social with family.</a:t>
            </a:r>
          </a:p>
        </p:txBody>
      </p:sp>
      <p:grpSp>
        <p:nvGrpSpPr>
          <p:cNvPr id="4" name="Group 15"/>
          <p:cNvGrpSpPr/>
          <p:nvPr/>
        </p:nvGrpSpPr>
        <p:grpSpPr>
          <a:xfrm>
            <a:off x="807838" y="4754880"/>
            <a:ext cx="2173685" cy="944776"/>
            <a:chOff x="2366882" y="1220474"/>
            <a:chExt cx="1358553" cy="787313"/>
          </a:xfrm>
          <a:scene3d>
            <a:camera prst="orthographicFront">
              <a:rot lat="0" lon="0" rev="0"/>
            </a:camera>
            <a:lightRig rig="contrasting" dir="t">
              <a:rot lat="0" lon="0" rev="1200000"/>
            </a:lightRig>
          </a:scene3d>
        </p:grpSpPr>
        <p:sp>
          <p:nvSpPr>
            <p:cNvPr id="17" name="Rounded Rectangle 16"/>
            <p:cNvSpPr/>
            <p:nvPr/>
          </p:nvSpPr>
          <p:spPr>
            <a:xfrm>
              <a:off x="2366882"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488764"/>
                <a:satOff val="-2948"/>
                <a:lumOff val="-2353"/>
                <a:alphaOff val="0"/>
              </a:schemeClr>
            </a:fillRef>
            <a:effectRef idx="2">
              <a:schemeClr val="accent2">
                <a:hueOff val="-488764"/>
                <a:satOff val="-2948"/>
                <a:lumOff val="-2353"/>
                <a:alphaOff val="0"/>
              </a:schemeClr>
            </a:effectRef>
            <a:fontRef idx="minor">
              <a:schemeClr val="lt1"/>
            </a:fontRef>
          </p:style>
        </p:sp>
        <p:sp>
          <p:nvSpPr>
            <p:cNvPr id="18" name="Rounded Rectangle 4"/>
            <p:cNvSpPr/>
            <p:nvPr/>
          </p:nvSpPr>
          <p:spPr>
            <a:xfrm>
              <a:off x="2366882"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Secure Access</a:t>
              </a:r>
            </a:p>
          </p:txBody>
        </p:sp>
      </p:grpSp>
      <p:grpSp>
        <p:nvGrpSpPr>
          <p:cNvPr id="5" name="Group 21"/>
          <p:cNvGrpSpPr/>
          <p:nvPr/>
        </p:nvGrpSpPr>
        <p:grpSpPr>
          <a:xfrm>
            <a:off x="7513438" y="1516133"/>
            <a:ext cx="2173685" cy="944776"/>
            <a:chOff x="4730474" y="1220474"/>
            <a:chExt cx="1358553" cy="787313"/>
          </a:xfrm>
          <a:scene3d>
            <a:camera prst="orthographicFront">
              <a:rot lat="0" lon="0" rev="0"/>
            </a:camera>
            <a:lightRig rig="contrasting" dir="t">
              <a:rot lat="0" lon="0" rev="1200000"/>
            </a:lightRig>
          </a:scene3d>
        </p:grpSpPr>
        <p:sp>
          <p:nvSpPr>
            <p:cNvPr id="23" name="Rounded Rectangle 22"/>
            <p:cNvSpPr/>
            <p:nvPr/>
          </p:nvSpPr>
          <p:spPr>
            <a:xfrm>
              <a:off x="4730474"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977527"/>
                <a:satOff val="-5897"/>
                <a:lumOff val="-4707"/>
                <a:alphaOff val="0"/>
              </a:schemeClr>
            </a:fillRef>
            <a:effectRef idx="2">
              <a:schemeClr val="accent2">
                <a:hueOff val="-977527"/>
                <a:satOff val="-5897"/>
                <a:lumOff val="-4707"/>
                <a:alphaOff val="0"/>
              </a:schemeClr>
            </a:effectRef>
            <a:fontRef idx="minor">
              <a:schemeClr val="lt1"/>
            </a:fontRef>
          </p:style>
        </p:sp>
        <p:sp>
          <p:nvSpPr>
            <p:cNvPr id="24" name="Rounded Rectangle 4"/>
            <p:cNvSpPr/>
            <p:nvPr/>
          </p:nvSpPr>
          <p:spPr>
            <a:xfrm>
              <a:off x="4730474"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HD Import/</a:t>
              </a:r>
              <a:br>
                <a:rPr lang="en-US" sz="2000" b="1" baseline="0" dirty="0">
                  <a:solidFill>
                    <a:schemeClr val="tx1"/>
                  </a:solidFill>
                </a:rPr>
              </a:br>
              <a:r>
                <a:rPr lang="en-US" sz="2000" b="1" baseline="0" dirty="0">
                  <a:solidFill>
                    <a:schemeClr val="tx1"/>
                  </a:solidFill>
                </a:rPr>
                <a:t>Export</a:t>
              </a:r>
            </a:p>
          </p:txBody>
        </p:sp>
      </p:grpSp>
      <p:grpSp>
        <p:nvGrpSpPr>
          <p:cNvPr id="6" name="Group 27"/>
          <p:cNvGrpSpPr/>
          <p:nvPr/>
        </p:nvGrpSpPr>
        <p:grpSpPr>
          <a:xfrm>
            <a:off x="7513438" y="4625093"/>
            <a:ext cx="2173685" cy="944776"/>
            <a:chOff x="7094066" y="1220474"/>
            <a:chExt cx="1358553" cy="787313"/>
          </a:xfrm>
          <a:scene3d>
            <a:camera prst="orthographicFront">
              <a:rot lat="0" lon="0" rev="0"/>
            </a:camera>
            <a:lightRig rig="contrasting" dir="t">
              <a:rot lat="0" lon="0" rev="1200000"/>
            </a:lightRig>
          </a:scene3d>
        </p:grpSpPr>
        <p:sp>
          <p:nvSpPr>
            <p:cNvPr id="29" name="Rounded Rectangle 28"/>
            <p:cNvSpPr/>
            <p:nvPr/>
          </p:nvSpPr>
          <p:spPr>
            <a:xfrm>
              <a:off x="7094066" y="1220474"/>
              <a:ext cx="1358553" cy="787313"/>
            </a:xfrm>
            <a:prstGeom prst="roundRect">
              <a:avLst>
                <a:gd name="adj" fmla="val 10000"/>
              </a:avLst>
            </a:prstGeom>
            <a:effectLst>
              <a:outerShdw blurRad="50800" dist="38100" dir="2700000" algn="tl" rotWithShape="0">
                <a:prstClr val="black">
                  <a:alpha val="40000"/>
                </a:prstClr>
              </a:outerShdw>
            </a:effectLst>
            <a:sp3d z="300000" contourW="19050" prstMaterial="metal">
              <a:bevelT w="88900" h="203200"/>
              <a:bevelB w="165100" h="254000"/>
            </a:sp3d>
          </p:spPr>
          <p:style>
            <a:lnRef idx="0">
              <a:schemeClr val="lt1">
                <a:hueOff val="0"/>
                <a:satOff val="0"/>
                <a:lumOff val="0"/>
                <a:alphaOff val="0"/>
              </a:schemeClr>
            </a:lnRef>
            <a:fillRef idx="1">
              <a:schemeClr val="accent2">
                <a:hueOff val="-1466291"/>
                <a:satOff val="-8845"/>
                <a:lumOff val="-7060"/>
                <a:alphaOff val="0"/>
              </a:schemeClr>
            </a:fillRef>
            <a:effectRef idx="2">
              <a:scrgbClr r="0" g="0" b="0"/>
            </a:effectRef>
            <a:fontRef idx="minor">
              <a:schemeClr val="lt1"/>
            </a:fontRef>
          </p:style>
        </p:sp>
        <p:sp>
          <p:nvSpPr>
            <p:cNvPr id="30" name="Rounded Rectangle 4"/>
            <p:cNvSpPr/>
            <p:nvPr/>
          </p:nvSpPr>
          <p:spPr>
            <a:xfrm>
              <a:off x="7094066" y="1220474"/>
              <a:ext cx="1358553" cy="524875"/>
            </a:xfrm>
            <a:prstGeom prst="rect">
              <a:avLst/>
            </a:prstGeom>
            <a:sp3d z="300000">
              <a:bevelT/>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Video Scrapbooks</a:t>
              </a:r>
            </a:p>
          </p:txBody>
        </p:sp>
      </p:grpSp>
      <p:sp>
        <p:nvSpPr>
          <p:cNvPr id="31" name="Cloud 30"/>
          <p:cNvSpPr/>
          <p:nvPr/>
        </p:nvSpPr>
        <p:spPr bwMode="auto">
          <a:xfrm>
            <a:off x="929755" y="5303520"/>
            <a:ext cx="4632960" cy="20116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3270" indent="-163270">
              <a:buFont typeface="Arial" pitchFamily="34" charset="0"/>
              <a:buChar char="•"/>
              <a:defRPr/>
            </a:pPr>
            <a:r>
              <a:rPr lang="en-US" sz="2000" baseline="0" dirty="0">
                <a:ea typeface="+mn-ea"/>
              </a:rPr>
              <a:t>Share your fondest memories in confidence, without going viral !</a:t>
            </a:r>
          </a:p>
        </p:txBody>
      </p:sp>
      <p:sp>
        <p:nvSpPr>
          <p:cNvPr id="32" name="Cloud 31"/>
          <p:cNvSpPr/>
          <p:nvPr/>
        </p:nvSpPr>
        <p:spPr bwMode="auto">
          <a:xfrm>
            <a:off x="7757278" y="1973334"/>
            <a:ext cx="5653925" cy="2575627"/>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lvl1pPr marL="114300" indent="-114300"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buFont typeface="Arial" charset="0"/>
              <a:buChar char="•"/>
            </a:pPr>
            <a:r>
              <a:rPr lang="en-US" sz="2000" baseline="0" dirty="0"/>
              <a:t>Don</a:t>
            </a:r>
            <a:r>
              <a:rPr lang="ja-JP" altLang="en-US" sz="2000" baseline="0"/>
              <a:t>’</a:t>
            </a:r>
            <a:r>
              <a:rPr lang="en-US" sz="2000" baseline="0" dirty="0"/>
              <a:t>t settle for low bandwidth, work in </a:t>
            </a:r>
            <a:r>
              <a:rPr lang="ja-JP" altLang="en-US" sz="2000" baseline="0"/>
              <a:t>“</a:t>
            </a:r>
            <a:r>
              <a:rPr lang="en-US" sz="2000" baseline="0" dirty="0"/>
              <a:t>feature film</a:t>
            </a:r>
            <a:r>
              <a:rPr lang="ja-JP" altLang="en-US" sz="2000" baseline="0"/>
              <a:t>”</a:t>
            </a:r>
            <a:r>
              <a:rPr lang="en-US" sz="2000" baseline="0" dirty="0"/>
              <a:t> quality !</a:t>
            </a:r>
          </a:p>
          <a:p>
            <a:pPr eaLnBrk="1" hangingPunct="1">
              <a:buFont typeface="Arial" charset="0"/>
              <a:buChar char="•"/>
            </a:pPr>
            <a:r>
              <a:rPr lang="en-US" sz="2000" baseline="0" dirty="0"/>
              <a:t>Take your memories with you on tablet, pad, </a:t>
            </a:r>
            <a:r>
              <a:rPr lang="en-US" sz="2000" baseline="0" dirty="0" err="1"/>
              <a:t>smartphone</a:t>
            </a:r>
            <a:r>
              <a:rPr lang="en-US" sz="2000" baseline="0" dirty="0"/>
              <a:t> or laptop</a:t>
            </a:r>
          </a:p>
        </p:txBody>
      </p:sp>
      <p:sp>
        <p:nvSpPr>
          <p:cNvPr id="33" name="Cloud 32"/>
          <p:cNvSpPr/>
          <p:nvPr/>
        </p:nvSpPr>
        <p:spPr bwMode="auto">
          <a:xfrm>
            <a:off x="7757278" y="5066987"/>
            <a:ext cx="5653925" cy="2575627"/>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3270" indent="-163270">
              <a:buFont typeface="Arial" pitchFamily="34" charset="0"/>
              <a:buChar char="•"/>
              <a:defRPr/>
            </a:pPr>
            <a:r>
              <a:rPr lang="en-US" sz="2000" baseline="0" dirty="0">
                <a:ea typeface="+mn-ea"/>
              </a:rPr>
              <a:t>Bringing your scrapbooking traditions into the 21st century !</a:t>
            </a:r>
          </a:p>
          <a:p>
            <a:pPr marL="163270" indent="-163270">
              <a:buFont typeface="Arial" pitchFamily="34" charset="0"/>
              <a:buChar char="•"/>
              <a:defRPr/>
            </a:pPr>
            <a:r>
              <a:rPr lang="en-US" sz="2000" baseline="0" dirty="0">
                <a:ea typeface="+mn-ea"/>
              </a:rPr>
              <a:t>Share multiple videos, feature film style, show your photos and play music</a:t>
            </a:r>
          </a:p>
        </p:txBody>
      </p:sp>
    </p:spTree>
    <p:extLst>
      <p:ext uri="{BB962C8B-B14F-4D97-AF65-F5344CB8AC3E}">
        <p14:creationId xmlns:p14="http://schemas.microsoft.com/office/powerpoint/2010/main" xmlns="" val="3266366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ln/>
        </p:spPr>
        <p:txBody>
          <a:bodyPr/>
          <a:lstStyle/>
          <a:p>
            <a:r>
              <a:rPr lang="en-US" dirty="0">
                <a:latin typeface="Arial" charset="0"/>
                <a:cs typeface="Arial" charset="0"/>
              </a:rPr>
              <a:t>Join the </a:t>
            </a:r>
            <a:r>
              <a:rPr lang="en-US" dirty="0" smtClean="0">
                <a:latin typeface="Arial" charset="0"/>
                <a:cs typeface="Arial" charset="0"/>
              </a:rPr>
              <a:t>revolution today!</a:t>
            </a:r>
            <a:endParaRPr lang="en-US" dirty="0">
              <a:latin typeface="Arial" charset="0"/>
              <a:cs typeface="Arial" charset="0"/>
            </a:endParaRPr>
          </a:p>
        </p:txBody>
      </p:sp>
      <p:sp>
        <p:nvSpPr>
          <p:cNvPr id="30723" name="Content Placeholder 2"/>
          <p:cNvSpPr>
            <a:spLocks noGrp="1"/>
          </p:cNvSpPr>
          <p:nvPr>
            <p:ph idx="1"/>
          </p:nvPr>
        </p:nvSpPr>
        <p:spPr>
          <a:xfrm>
            <a:off x="731520" y="2651762"/>
            <a:ext cx="13167360" cy="3547110"/>
          </a:xfrm>
        </p:spPr>
        <p:txBody>
          <a:bodyPr/>
          <a:lstStyle/>
          <a:p>
            <a:pPr marL="0" indent="0" algn="ctr">
              <a:buNone/>
            </a:pPr>
            <a:endParaRPr lang="en-US" dirty="0">
              <a:latin typeface="Arial" charset="0"/>
              <a:cs typeface="Arial" charset="0"/>
            </a:endParaRPr>
          </a:p>
          <a:p>
            <a:pPr marL="0" indent="0" algn="ctr">
              <a:buNone/>
            </a:pPr>
            <a:endParaRPr lang="en-US" dirty="0">
              <a:latin typeface="Arial" charset="0"/>
              <a:cs typeface="Arial" charset="0"/>
            </a:endParaRPr>
          </a:p>
          <a:p>
            <a:pPr marL="0" indent="0" algn="ctr">
              <a:buNone/>
            </a:pPr>
            <a:r>
              <a:rPr lang="en-US" dirty="0">
                <a:latin typeface="Arial" charset="0"/>
                <a:cs typeface="Arial" charset="0"/>
              </a:rPr>
              <a:t>Register on </a:t>
            </a:r>
            <a:r>
              <a:rPr lang="en-US" dirty="0">
                <a:latin typeface="Arial" charset="0"/>
                <a:cs typeface="Arial" charset="0"/>
                <a:hlinkClick r:id="rId3"/>
              </a:rPr>
              <a:t>www.creaza.com</a:t>
            </a:r>
            <a:r>
              <a:rPr lang="en-US" dirty="0">
                <a:latin typeface="Arial" charset="0"/>
                <a:cs typeface="Arial" charset="0"/>
              </a:rPr>
              <a:t> to </a:t>
            </a:r>
            <a:r>
              <a:rPr lang="en-US" dirty="0" smtClean="0">
                <a:latin typeface="Arial" charset="0"/>
                <a:cs typeface="Arial" charset="0"/>
              </a:rPr>
              <a:t>participate </a:t>
            </a:r>
            <a:r>
              <a:rPr lang="en-US" dirty="0">
                <a:latin typeface="Arial" charset="0"/>
                <a:cs typeface="Arial" charset="0"/>
              </a:rPr>
              <a:t>in our closed beta from 11</a:t>
            </a:r>
            <a:r>
              <a:rPr lang="en-US" baseline="30000" dirty="0">
                <a:latin typeface="Arial" charset="0"/>
                <a:cs typeface="Arial" charset="0"/>
              </a:rPr>
              <a:t>th</a:t>
            </a:r>
            <a:r>
              <a:rPr lang="en-US" dirty="0">
                <a:latin typeface="Arial" charset="0"/>
                <a:cs typeface="Arial" charset="0"/>
              </a:rPr>
              <a:t> April </a:t>
            </a:r>
            <a:r>
              <a:rPr lang="en-US" dirty="0" smtClean="0">
                <a:latin typeface="Arial" charset="0"/>
                <a:cs typeface="Arial" charset="0"/>
              </a:rPr>
              <a:t>2011</a:t>
            </a:r>
          </a:p>
          <a:p>
            <a:pPr marL="0" indent="0" algn="ctr">
              <a:buNone/>
            </a:pPr>
            <a:endParaRPr lang="en-US" dirty="0">
              <a:latin typeface="Arial" charset="0"/>
              <a:cs typeface="Arial" charset="0"/>
            </a:endParaRPr>
          </a:p>
          <a:p>
            <a:pPr marL="0" indent="0" algn="ctr">
              <a:buNone/>
            </a:pPr>
            <a:r>
              <a:rPr lang="en-US" dirty="0" smtClean="0">
                <a:latin typeface="Arial" charset="0"/>
                <a:cs typeface="Arial" charset="0"/>
              </a:rPr>
              <a:t>SPECIAL CODE </a:t>
            </a:r>
            <a:r>
              <a:rPr lang="en-US" b="1" dirty="0" smtClean="0">
                <a:solidFill>
                  <a:srgbClr val="FF0000"/>
                </a:solidFill>
                <a:latin typeface="Arial" charset="0"/>
                <a:cs typeface="Arial" charset="0"/>
              </a:rPr>
              <a:t>NAB2011</a:t>
            </a:r>
            <a:endParaRPr lang="en-US" b="1" dirty="0">
              <a:solidFill>
                <a:srgbClr val="FF0000"/>
              </a:solidFill>
              <a:latin typeface="Arial" charset="0"/>
              <a:cs typeface="Arial" charset="0"/>
            </a:endParaRPr>
          </a:p>
          <a:p>
            <a:pPr marL="0" indent="0" algn="ctr">
              <a:buNone/>
            </a:pPr>
            <a:endParaRPr lang="en-US" dirty="0">
              <a:latin typeface="Arial" charset="0"/>
              <a:cs typeface="Arial" charset="0"/>
            </a:endParaRPr>
          </a:p>
          <a:p>
            <a:pPr marL="0" indent="0" algn="ctr">
              <a:buNone/>
            </a:pPr>
            <a:endParaRPr lang="en-US" dirty="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nb-NO">
                <a:latin typeface="Arial" charset="0"/>
                <a:cs typeface="Arial" charset="0"/>
              </a:rPr>
              <a:t>Media Management</a:t>
            </a:r>
            <a:endParaRPr lang="en-US">
              <a:latin typeface="Arial" charset="0"/>
              <a:cs typeface="Arial" charset="0"/>
            </a:endParaRPr>
          </a:p>
        </p:txBody>
      </p:sp>
      <p:pic>
        <p:nvPicPr>
          <p:cNvPr id="18435" name="Picture 3" descr="Creaza_B2C_GUI_admin_skiss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 y="1463040"/>
            <a:ext cx="13543280" cy="6181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nb-NO">
                <a:latin typeface="Arial" charset="0"/>
                <a:cs typeface="Arial" charset="0"/>
              </a:rPr>
              <a:t>Timeline Editing</a:t>
            </a:r>
            <a:endParaRPr lang="en-US">
              <a:latin typeface="Arial" charset="0"/>
              <a:cs typeface="Arial" charset="0"/>
            </a:endParaRPr>
          </a:p>
        </p:txBody>
      </p:sp>
      <p:pic>
        <p:nvPicPr>
          <p:cNvPr id="19459" name="Bilde 3">
            <a:hlinkClick r:id="rId3"/>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29261" y="1463040"/>
            <a:ext cx="13713459" cy="6217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Bild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2722" y="1463040"/>
            <a:ext cx="12006581"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itle 3"/>
          <p:cNvSpPr>
            <a:spLocks noGrp="1"/>
          </p:cNvSpPr>
          <p:nvPr>
            <p:ph type="title"/>
          </p:nvPr>
        </p:nvSpPr>
        <p:spPr/>
        <p:txBody>
          <a:bodyPr/>
          <a:lstStyle/>
          <a:p>
            <a:r>
              <a:rPr lang="nb-NO">
                <a:latin typeface="Arial" charset="0"/>
                <a:cs typeface="Arial" charset="0"/>
              </a:rPr>
              <a:t>Video Scrapbook</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288161357"/>
              </p:ext>
            </p:extLst>
          </p:nvPr>
        </p:nvGraphicFramePr>
        <p:xfrm>
          <a:off x="731520" y="1371600"/>
          <a:ext cx="12801600" cy="64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Title 1"/>
          <p:cNvSpPr>
            <a:spLocks noGrp="1"/>
          </p:cNvSpPr>
          <p:nvPr>
            <p:ph type="title"/>
          </p:nvPr>
        </p:nvSpPr>
        <p:spPr>
          <a:ln/>
        </p:spPr>
        <p:txBody>
          <a:bodyPr/>
          <a:lstStyle/>
          <a:p>
            <a:r>
              <a:rPr lang="en-US" sz="5700" dirty="0">
                <a:latin typeface="Arial" charset="0"/>
                <a:cs typeface="Arial" charset="0"/>
              </a:rPr>
              <a:t>Combining the most important trends on the net today</a:t>
            </a:r>
          </a:p>
        </p:txBody>
      </p:sp>
      <p:pic>
        <p:nvPicPr>
          <p:cNvPr id="55298" name="Picture 2" descr="http://www.creaza.com/static/creaza/gfx/mp_logo.png"/>
          <p:cNvPicPr>
            <a:picLocks noChangeAspect="1" noChangeArrowheads="1"/>
          </p:cNvPicPr>
          <p:nvPr/>
        </p:nvPicPr>
        <p:blipFill>
          <a:blip r:embed="rId8">
            <a:clrChange>
              <a:clrFrom>
                <a:srgbClr val="1C5A84">
                  <a:alpha val="52157"/>
                </a:srgbClr>
              </a:clrFrom>
              <a:clrTo>
                <a:srgbClr val="1C5A84">
                  <a:alpha val="0"/>
                </a:srgbClr>
              </a:clrTo>
            </a:clrChange>
          </a:blip>
          <a:srcRect/>
          <a:stretch>
            <a:fillRect/>
          </a:stretch>
        </p:blipFill>
        <p:spPr bwMode="auto">
          <a:xfrm>
            <a:off x="5269936" y="4641047"/>
            <a:ext cx="4145280" cy="2931305"/>
          </a:xfrm>
          <a:prstGeom prst="rect">
            <a:avLst/>
          </a:prstGeom>
          <a:noFill/>
          <a:scene3d>
            <a:camera prst="perspectiveAbove"/>
            <a:lightRig rig="threePt" dir="t"/>
          </a:scene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7"/>
          <p:cNvSpPr>
            <a:spLocks noGrp="1"/>
          </p:cNvSpPr>
          <p:nvPr>
            <p:ph idx="1"/>
          </p:nvPr>
        </p:nvSpPr>
        <p:spPr>
          <a:xfrm>
            <a:off x="731520" y="2103120"/>
            <a:ext cx="13167360" cy="2834640"/>
          </a:xfrm>
        </p:spPr>
        <p:txBody>
          <a:bodyPr/>
          <a:lstStyle/>
          <a:p>
            <a:r>
              <a:rPr lang="en-GB" sz="2300" b="1" dirty="0">
                <a:latin typeface="Arial" charset="0"/>
                <a:cs typeface="Arial" charset="0"/>
              </a:rPr>
              <a:t>From </a:t>
            </a:r>
            <a:r>
              <a:rPr lang="en-GB" sz="2300" b="1" dirty="0" err="1">
                <a:latin typeface="Arial" charset="0"/>
                <a:cs typeface="Arial" charset="0"/>
              </a:rPr>
              <a:t>PrimeTime</a:t>
            </a:r>
            <a:r>
              <a:rPr lang="en-GB" sz="2300" b="1" dirty="0">
                <a:latin typeface="Arial" charset="0"/>
                <a:cs typeface="Arial" charset="0"/>
              </a:rPr>
              <a:t> to </a:t>
            </a:r>
            <a:r>
              <a:rPr lang="en-GB" sz="2300" b="1" dirty="0" err="1">
                <a:latin typeface="Arial" charset="0"/>
                <a:cs typeface="Arial" charset="0"/>
              </a:rPr>
              <a:t>MyTime</a:t>
            </a:r>
            <a:r>
              <a:rPr lang="en-GB" sz="2300" b="1" dirty="0">
                <a:latin typeface="Arial" charset="0"/>
                <a:cs typeface="Arial" charset="0"/>
              </a:rPr>
              <a:t>, From Broadcast to Narrowcast</a:t>
            </a:r>
          </a:p>
          <a:p>
            <a:r>
              <a:rPr lang="en-GB" sz="2300" b="1" dirty="0">
                <a:latin typeface="Arial" charset="0"/>
                <a:cs typeface="Arial" charset="0"/>
              </a:rPr>
              <a:t>Web 2.0/3.0 is all about </a:t>
            </a:r>
            <a:r>
              <a:rPr lang="en-GB" sz="2300" b="1" i="1" dirty="0">
                <a:latin typeface="Arial" charset="0"/>
                <a:cs typeface="Arial" charset="0"/>
              </a:rPr>
              <a:t>user-generated</a:t>
            </a:r>
            <a:r>
              <a:rPr lang="en-GB" sz="2300" b="1" dirty="0">
                <a:latin typeface="Arial" charset="0"/>
                <a:cs typeface="Arial" charset="0"/>
              </a:rPr>
              <a:t> content</a:t>
            </a:r>
          </a:p>
          <a:p>
            <a:r>
              <a:rPr lang="en-US" sz="2300" b="1" dirty="0">
                <a:latin typeface="Arial" charset="0"/>
                <a:cs typeface="Arial" charset="0"/>
              </a:rPr>
              <a:t>Fiber and 4G broadband is emerging</a:t>
            </a:r>
          </a:p>
          <a:p>
            <a:r>
              <a:rPr lang="en-US" sz="2300" b="1" dirty="0">
                <a:latin typeface="Arial" charset="0"/>
                <a:cs typeface="Arial" charset="0"/>
              </a:rPr>
              <a:t>HD-video recording everywhere (Video cameras, cell-phones, flip, tablets)</a:t>
            </a:r>
          </a:p>
          <a:p>
            <a:pPr>
              <a:buFont typeface="Wingdings" charset="0"/>
              <a:buNone/>
            </a:pPr>
            <a:endParaRPr lang="en-US" sz="2300" b="1" dirty="0">
              <a:latin typeface="Arial" charset="0"/>
              <a:cs typeface="Arial" charset="0"/>
            </a:endParaRPr>
          </a:p>
          <a:p>
            <a:endParaRPr lang="en-US" sz="2300" dirty="0">
              <a:latin typeface="Arial" charset="0"/>
              <a:cs typeface="Arial" charset="0"/>
            </a:endParaRPr>
          </a:p>
          <a:p>
            <a:endParaRPr lang="en-GB" sz="2300" dirty="0">
              <a:latin typeface="Arial" charset="0"/>
              <a:cs typeface="Arial" charset="0"/>
            </a:endParaRPr>
          </a:p>
        </p:txBody>
      </p:sp>
      <p:sp>
        <p:nvSpPr>
          <p:cNvPr id="12291" name="Title 6"/>
          <p:cNvSpPr>
            <a:spLocks noGrp="1"/>
          </p:cNvSpPr>
          <p:nvPr>
            <p:ph type="title"/>
          </p:nvPr>
        </p:nvSpPr>
        <p:spPr>
          <a:ln/>
        </p:spPr>
        <p:txBody>
          <a:bodyPr/>
          <a:lstStyle/>
          <a:p>
            <a:r>
              <a:rPr lang="en-GB">
                <a:latin typeface="Arial" charset="0"/>
                <a:cs typeface="Arial" charset="0"/>
              </a:rPr>
              <a:t>Opportunity Knocks</a:t>
            </a:r>
          </a:p>
        </p:txBody>
      </p:sp>
      <p:sp>
        <p:nvSpPr>
          <p:cNvPr id="10" name="TextBox 9"/>
          <p:cNvSpPr txBox="1">
            <a:spLocks noChangeArrowheads="1"/>
          </p:cNvSpPr>
          <p:nvPr/>
        </p:nvSpPr>
        <p:spPr bwMode="auto">
          <a:xfrm>
            <a:off x="1219200" y="5943600"/>
            <a:ext cx="12313920" cy="1097280"/>
          </a:xfrm>
          <a:prstGeom prst="roundRect">
            <a:avLst/>
          </a:prstGeom>
          <a:effectLst>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lIns="130615" tIns="65308" rIns="130615" bIns="65308"/>
          <a:lstStyle/>
          <a:p>
            <a:pPr algn="ctr">
              <a:defRPr/>
            </a:pPr>
            <a:r>
              <a:rPr lang="en-GB" baseline="0" dirty="0" err="1">
                <a:solidFill>
                  <a:schemeClr val="tx1">
                    <a:lumMod val="75000"/>
                    <a:lumOff val="25000"/>
                  </a:schemeClr>
                </a:solidFill>
                <a:latin typeface="Arial"/>
                <a:cs typeface="Arial"/>
              </a:rPr>
              <a:t>Creaza</a:t>
            </a:r>
            <a:r>
              <a:rPr lang="en-GB" baseline="0" dirty="0">
                <a:solidFill>
                  <a:schemeClr val="tx1">
                    <a:lumMod val="75000"/>
                    <a:lumOff val="25000"/>
                  </a:schemeClr>
                </a:solidFill>
                <a:latin typeface="Arial"/>
                <a:cs typeface="Arial"/>
              </a:rPr>
              <a:t> is the platform for the personal and user generated “TV of the future”</a:t>
            </a:r>
          </a:p>
          <a:p>
            <a:pPr algn="ctr">
              <a:defRPr/>
            </a:pPr>
            <a:endParaRPr lang="en-GB" baseline="0" dirty="0">
              <a:solidFill>
                <a:schemeClr val="tx1">
                  <a:lumMod val="75000"/>
                  <a:lumOff val="25000"/>
                </a:schemeClr>
              </a:solidFill>
              <a:latin typeface="Arial"/>
              <a:cs typeface="Arial"/>
            </a:endParaRPr>
          </a:p>
        </p:txBody>
      </p:sp>
      <p:pic>
        <p:nvPicPr>
          <p:cNvPr id="12293" name="Picture 6" descr="YouTube hom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4623" y="-213358"/>
            <a:ext cx="15240" cy="11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8" descr="YouTube hom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4623" y="-213358"/>
            <a:ext cx="15240" cy="11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5" name="Rectangle 9">
            <a:hlinkClick r:id="rId4" tooltip="Go to Facebook Home"/>
          </p:cNvPr>
          <p:cNvSpPr>
            <a:spLocks noChangeArrowheads="1"/>
          </p:cNvSpPr>
          <p:nvPr/>
        </p:nvSpPr>
        <p:spPr bwMode="auto">
          <a:xfrm>
            <a:off x="0" y="-240352"/>
            <a:ext cx="14630400" cy="480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0615" tIns="65308" rIns="130615" bIns="65308" anchor="ctr">
            <a:spAutoFit/>
          </a:bodyPr>
          <a:lstStyle/>
          <a:p>
            <a:endParaRPr lang="en-US"/>
          </a:p>
        </p:txBody>
      </p:sp>
      <p:sp>
        <p:nvSpPr>
          <p:cNvPr id="9" name="TextBox 8"/>
          <p:cNvSpPr txBox="1">
            <a:spLocks noChangeArrowheads="1"/>
          </p:cNvSpPr>
          <p:nvPr/>
        </p:nvSpPr>
        <p:spPr bwMode="auto">
          <a:xfrm>
            <a:off x="8168640" y="4023362"/>
            <a:ext cx="5242560" cy="1701552"/>
          </a:xfrm>
          <a:prstGeom prst="rect">
            <a:avLst/>
          </a:prstGeom>
          <a:gradFill rotWithShape="1">
            <a:gsLst>
              <a:gs pos="0">
                <a:srgbClr val="89D6FF"/>
              </a:gs>
              <a:gs pos="35001">
                <a:srgbClr val="ADE1FF"/>
              </a:gs>
              <a:gs pos="100000">
                <a:srgbClr val="DDF3FF"/>
              </a:gs>
            </a:gsLst>
            <a:lin ang="16200000" scaled="1"/>
          </a:gradFill>
          <a:ln w="9525">
            <a:solidFill>
              <a:srgbClr val="0F9CDE"/>
            </a:solidFill>
            <a:miter lim="800000"/>
            <a:headEnd/>
            <a:tailEnd/>
          </a:ln>
          <a:effectLst>
            <a:outerShdw blurRad="63500" dist="20000" dir="5400000" rotWithShape="0">
              <a:srgbClr val="000000">
                <a:alpha val="37999"/>
              </a:srgbClr>
            </a:outerShdw>
          </a:effectLst>
        </p:spPr>
        <p:txBody>
          <a:bodyPr lIns="130615" tIns="65308" rIns="130615" bIns="65308">
            <a:spAutoFit/>
          </a:bodyPr>
          <a:lstStyle/>
          <a:p>
            <a:pPr algn="ctr">
              <a:defRPr/>
            </a:pPr>
            <a:r>
              <a:rPr lang="en-US" baseline="0" dirty="0">
                <a:solidFill>
                  <a:schemeClr val="tx1">
                    <a:lumMod val="75000"/>
                    <a:lumOff val="25000"/>
                  </a:schemeClr>
                </a:solidFill>
                <a:latin typeface="+mn-lt"/>
                <a:ea typeface="+mn-ea"/>
                <a:cs typeface="+mn-cs"/>
              </a:rPr>
              <a:t>Creaza is </a:t>
            </a:r>
            <a:r>
              <a:rPr lang="en-US" baseline="0" dirty="0" smtClean="0">
                <a:solidFill>
                  <a:schemeClr val="tx1">
                    <a:lumMod val="75000"/>
                    <a:lumOff val="25000"/>
                  </a:schemeClr>
                </a:solidFill>
                <a:latin typeface="+mn-lt"/>
                <a:ea typeface="+mn-ea"/>
                <a:cs typeface="+mn-cs"/>
              </a:rPr>
              <a:t>revolutionizing video</a:t>
            </a:r>
            <a:r>
              <a:rPr lang="en-US" baseline="0" dirty="0">
                <a:solidFill>
                  <a:schemeClr val="tx1">
                    <a:lumMod val="75000"/>
                    <a:lumOff val="25000"/>
                  </a:schemeClr>
                </a:solidFill>
                <a:latin typeface="+mn-lt"/>
                <a:ea typeface="+mn-ea"/>
                <a:cs typeface="+mn-cs"/>
              </a:rPr>
              <a:t/>
            </a:r>
            <a:br>
              <a:rPr lang="en-US" baseline="0" dirty="0">
                <a:solidFill>
                  <a:schemeClr val="tx1">
                    <a:lumMod val="75000"/>
                    <a:lumOff val="25000"/>
                  </a:schemeClr>
                </a:solidFill>
                <a:latin typeface="+mn-lt"/>
                <a:ea typeface="+mn-ea"/>
                <a:cs typeface="+mn-cs"/>
              </a:rPr>
            </a:br>
            <a:r>
              <a:rPr lang="en-US" b="1" baseline="0" dirty="0" smtClean="0">
                <a:solidFill>
                  <a:schemeClr val="tx1">
                    <a:lumMod val="75000"/>
                    <a:lumOff val="25000"/>
                  </a:schemeClr>
                </a:solidFill>
                <a:latin typeface="+mn-lt"/>
                <a:ea typeface="+mn-ea"/>
                <a:cs typeface="+mn-cs"/>
              </a:rPr>
              <a:t>PRODUCTION</a:t>
            </a:r>
            <a:endParaRPr lang="en-US" b="1" baseline="0" dirty="0">
              <a:solidFill>
                <a:schemeClr val="tx1">
                  <a:lumMod val="75000"/>
                  <a:lumOff val="25000"/>
                </a:schemeClr>
              </a:solidFill>
              <a:latin typeface="+mn-lt"/>
              <a:ea typeface="+mn-ea"/>
              <a:cs typeface="+mn-cs"/>
            </a:endParaRPr>
          </a:p>
        </p:txBody>
      </p:sp>
      <p:grpSp>
        <p:nvGrpSpPr>
          <p:cNvPr id="2" name="Group 11"/>
          <p:cNvGrpSpPr>
            <a:grpSpLocks/>
          </p:cNvGrpSpPr>
          <p:nvPr/>
        </p:nvGrpSpPr>
        <p:grpSpPr bwMode="auto">
          <a:xfrm>
            <a:off x="1219200" y="4023363"/>
            <a:ext cx="5242560" cy="1661994"/>
            <a:chOff x="762000" y="3352800"/>
            <a:chExt cx="3276600" cy="1385201"/>
          </a:xfrm>
        </p:grpSpPr>
        <p:sp>
          <p:nvSpPr>
            <p:cNvPr id="8" name="TextBox 7"/>
            <p:cNvSpPr txBox="1">
              <a:spLocks noChangeArrowheads="1"/>
            </p:cNvSpPr>
            <p:nvPr/>
          </p:nvSpPr>
          <p:spPr bwMode="auto">
            <a:xfrm>
              <a:off x="762000" y="3352800"/>
              <a:ext cx="3276600" cy="1385201"/>
            </a:xfrm>
            <a:prstGeom prst="rect">
              <a:avLst/>
            </a:prstGeom>
            <a:gradFill rotWithShape="1">
              <a:gsLst>
                <a:gs pos="0">
                  <a:srgbClr val="89D6FF"/>
                </a:gs>
                <a:gs pos="35001">
                  <a:srgbClr val="ADE1FF"/>
                </a:gs>
                <a:gs pos="100000">
                  <a:srgbClr val="DDF3FF"/>
                </a:gs>
              </a:gsLst>
              <a:lin ang="16200000" scaled="1"/>
            </a:gradFill>
            <a:ln w="9525">
              <a:solidFill>
                <a:srgbClr val="0F9CDE"/>
              </a:solidFill>
              <a:miter lim="800000"/>
              <a:headEnd/>
              <a:tailEnd/>
            </a:ln>
            <a:effectLst>
              <a:outerShdw blurRad="63500" dist="20000" dir="5400000" rotWithShape="0">
                <a:srgbClr val="000000">
                  <a:alpha val="37999"/>
                </a:srgbClr>
              </a:outerShdw>
            </a:effectLst>
          </p:spPr>
          <p:txBody>
            <a:bodyPr>
              <a:spAutoFit/>
            </a:bodyPr>
            <a:lstStyle/>
            <a:p>
              <a:pPr algn="ctr">
                <a:defRPr/>
              </a:pPr>
              <a:r>
                <a:rPr lang="en-US" baseline="0" dirty="0">
                  <a:solidFill>
                    <a:schemeClr val="tx1">
                      <a:lumMod val="75000"/>
                      <a:lumOff val="25000"/>
                    </a:schemeClr>
                  </a:solidFill>
                  <a:latin typeface="+mn-lt"/>
                  <a:ea typeface="+mn-ea"/>
                  <a:cs typeface="+mn-cs"/>
                </a:rPr>
                <a:t>&amp;</a:t>
              </a:r>
              <a:br>
                <a:rPr lang="en-US" baseline="0" dirty="0">
                  <a:solidFill>
                    <a:schemeClr val="tx1">
                      <a:lumMod val="75000"/>
                      <a:lumOff val="25000"/>
                    </a:schemeClr>
                  </a:solidFill>
                  <a:latin typeface="+mn-lt"/>
                  <a:ea typeface="+mn-ea"/>
                  <a:cs typeface="+mn-cs"/>
                </a:rPr>
              </a:br>
              <a:r>
                <a:rPr lang="en-US" baseline="0" dirty="0">
                  <a:solidFill>
                    <a:schemeClr val="tx1">
                      <a:lumMod val="75000"/>
                      <a:lumOff val="25000"/>
                    </a:schemeClr>
                  </a:solidFill>
                  <a:latin typeface="+mn-lt"/>
                  <a:ea typeface="+mn-ea"/>
                  <a:cs typeface="+mn-cs"/>
                </a:rPr>
                <a:t>revolutionized video</a:t>
              </a:r>
              <a:br>
                <a:rPr lang="en-US" baseline="0" dirty="0">
                  <a:solidFill>
                    <a:schemeClr val="tx1">
                      <a:lumMod val="75000"/>
                      <a:lumOff val="25000"/>
                    </a:schemeClr>
                  </a:solidFill>
                  <a:latin typeface="+mn-lt"/>
                  <a:ea typeface="+mn-ea"/>
                  <a:cs typeface="+mn-cs"/>
                </a:rPr>
              </a:br>
              <a:r>
                <a:rPr lang="en-US" b="1" baseline="0" dirty="0">
                  <a:solidFill>
                    <a:schemeClr val="tx1">
                      <a:lumMod val="75000"/>
                      <a:lumOff val="25000"/>
                    </a:schemeClr>
                  </a:solidFill>
                  <a:latin typeface="+mn-lt"/>
                  <a:ea typeface="+mn-ea"/>
                  <a:cs typeface="+mn-cs"/>
                </a:rPr>
                <a:t>DISTRIBUTION</a:t>
              </a:r>
            </a:p>
          </p:txBody>
        </p:sp>
        <p:pic>
          <p:nvPicPr>
            <p:cNvPr id="12299"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l="11429" t="16762" r="76666" b="77905"/>
            <a:stretch>
              <a:fillRect/>
            </a:stretch>
          </p:blipFill>
          <p:spPr bwMode="auto">
            <a:xfrm>
              <a:off x="2562225" y="3416808"/>
              <a:ext cx="1404257" cy="393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0" name="Picture 11"/>
            <p:cNvPicPr>
              <a:picLocks noChangeAspect="1" noChangeArrowheads="1"/>
            </p:cNvPicPr>
            <p:nvPr/>
          </p:nvPicPr>
          <p:blipFill>
            <a:blip r:embed="rId6">
              <a:extLst>
                <a:ext uri="{28A0092B-C50C-407E-A947-70E740481C1C}">
                  <a14:useLocalDpi xmlns:a14="http://schemas.microsoft.com/office/drawing/2010/main" xmlns="" val="0"/>
                </a:ext>
              </a:extLst>
            </a:blip>
            <a:srcRect l="10953" t="14954" r="82381" b="80476"/>
            <a:stretch>
              <a:fillRect/>
            </a:stretch>
          </p:blipFill>
          <p:spPr bwMode="auto">
            <a:xfrm>
              <a:off x="962607" y="3380793"/>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ln/>
        </p:spPr>
        <p:txBody>
          <a:bodyPr/>
          <a:lstStyle/>
          <a:p>
            <a:r>
              <a:rPr lang="en-GB">
                <a:latin typeface="Arial" charset="0"/>
                <a:cs typeface="Arial" charset="0"/>
              </a:rPr>
              <a:t>Creaza at a glance</a:t>
            </a:r>
          </a:p>
        </p:txBody>
      </p:sp>
      <p:sp>
        <p:nvSpPr>
          <p:cNvPr id="7" name="Content Placeholder 2"/>
          <p:cNvSpPr>
            <a:spLocks noGrp="1"/>
          </p:cNvSpPr>
          <p:nvPr>
            <p:ph idx="1"/>
          </p:nvPr>
        </p:nvSpPr>
        <p:spPr>
          <a:xfrm>
            <a:off x="325120" y="2103120"/>
            <a:ext cx="14020800" cy="1554480"/>
          </a:xfr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p:spPr>
        <p:txBody>
          <a:bodyPr/>
          <a:lstStyle/>
          <a:p>
            <a:pPr marL="0" indent="0">
              <a:spcBef>
                <a:spcPts val="3464"/>
              </a:spcBef>
              <a:buNone/>
              <a:defRPr/>
            </a:pPr>
            <a:r>
              <a:rPr lang="en-US" sz="3700" dirty="0" smtClean="0">
                <a:latin typeface="Airla"/>
                <a:cs typeface="Airla"/>
              </a:rPr>
              <a:t>		</a:t>
            </a:r>
            <a:r>
              <a:rPr lang="en-US" sz="3700" dirty="0" smtClean="0">
                <a:latin typeface="Airla"/>
                <a:cs typeface="Airla"/>
              </a:rPr>
              <a:t>           media </a:t>
            </a:r>
            <a:r>
              <a:rPr lang="en-US" sz="3700" dirty="0" smtClean="0">
                <a:latin typeface="Airla"/>
                <a:cs typeface="Airla"/>
              </a:rPr>
              <a:t>with your mobile phone or </a:t>
            </a:r>
            <a:r>
              <a:rPr lang="en-US" sz="3700" dirty="0" smtClean="0">
                <a:latin typeface="Airla"/>
                <a:cs typeface="Airla"/>
              </a:rPr>
              <a:t>any</a:t>
            </a:r>
            <a:br>
              <a:rPr lang="en-US" sz="3700" dirty="0" smtClean="0">
                <a:latin typeface="Airla"/>
                <a:cs typeface="Airla"/>
              </a:rPr>
            </a:br>
            <a:r>
              <a:rPr lang="en-US" sz="3700" b="1" dirty="0" smtClean="0">
                <a:solidFill>
                  <a:srgbClr val="D94A0B"/>
                </a:solidFill>
                <a:latin typeface="Airla"/>
                <a:cs typeface="Airla"/>
              </a:rPr>
              <a:t>SHOOT</a:t>
            </a:r>
            <a:r>
              <a:rPr lang="en-US" sz="3700" b="1" dirty="0" smtClean="0">
                <a:latin typeface="Airla"/>
                <a:cs typeface="Airla"/>
              </a:rPr>
              <a:t>	</a:t>
            </a:r>
            <a:r>
              <a:rPr lang="en-US" sz="3700" b="1" dirty="0" smtClean="0">
                <a:latin typeface="Airla"/>
                <a:cs typeface="Airla"/>
              </a:rPr>
              <a:t>           </a:t>
            </a:r>
            <a:r>
              <a:rPr lang="en-US" sz="3700" dirty="0" smtClean="0">
                <a:latin typeface="Airla"/>
                <a:cs typeface="Airla"/>
              </a:rPr>
              <a:t>camera </a:t>
            </a:r>
            <a:r>
              <a:rPr lang="en-US" sz="3700" dirty="0" smtClean="0">
                <a:latin typeface="Airla"/>
                <a:cs typeface="Airla"/>
              </a:rPr>
              <a:t>enabled device and </a:t>
            </a:r>
            <a:r>
              <a:rPr lang="en-US" sz="3700" i="1" dirty="0" smtClean="0">
                <a:latin typeface="Airla"/>
                <a:cs typeface="Airla"/>
              </a:rPr>
              <a:t>sync </a:t>
            </a:r>
            <a:r>
              <a:rPr lang="en-US" sz="3700" dirty="0" smtClean="0">
                <a:solidFill>
                  <a:srgbClr val="000000"/>
                </a:solidFill>
                <a:latin typeface="Airla"/>
                <a:cs typeface="Airla"/>
              </a:rPr>
              <a:t>to </a:t>
            </a:r>
            <a:r>
              <a:rPr lang="en-US" sz="3700" dirty="0" smtClean="0">
                <a:solidFill>
                  <a:srgbClr val="000000"/>
                </a:solidFill>
                <a:latin typeface="Airla"/>
                <a:cs typeface="Airla"/>
              </a:rPr>
              <a:t>private                 </a:t>
            </a:r>
            <a:r>
              <a:rPr lang="en-US" sz="3700" dirty="0" smtClean="0">
                <a:latin typeface="Airla"/>
                <a:cs typeface="Airla"/>
              </a:rPr>
              <a:t>	</a:t>
            </a:r>
            <a:r>
              <a:rPr lang="en-US" sz="3700" dirty="0" smtClean="0">
                <a:latin typeface="Airla"/>
                <a:cs typeface="Airla"/>
              </a:rPr>
              <a:t>                  </a:t>
            </a:r>
            <a:r>
              <a:rPr lang="en-US" sz="3700" dirty="0" smtClean="0">
                <a:solidFill>
                  <a:srgbClr val="000000"/>
                </a:solidFill>
                <a:latin typeface="Airla"/>
                <a:cs typeface="Airla"/>
              </a:rPr>
              <a:t>or </a:t>
            </a:r>
            <a:r>
              <a:rPr lang="en-US" sz="3700" dirty="0" smtClean="0">
                <a:solidFill>
                  <a:srgbClr val="000000"/>
                </a:solidFill>
                <a:latin typeface="Airla"/>
                <a:cs typeface="Airla"/>
              </a:rPr>
              <a:t>share media libraries in the cloud</a:t>
            </a:r>
            <a:endParaRPr lang="en-US" sz="3700" dirty="0" smtClean="0">
              <a:latin typeface="Airla"/>
              <a:cs typeface="Airla"/>
            </a:endParaRPr>
          </a:p>
        </p:txBody>
      </p:sp>
      <p:sp>
        <p:nvSpPr>
          <p:cNvPr id="4" name="Content Placeholder 2"/>
          <p:cNvSpPr txBox="1">
            <a:spLocks/>
          </p:cNvSpPr>
          <p:nvPr/>
        </p:nvSpPr>
        <p:spPr bwMode="auto">
          <a:xfrm>
            <a:off x="350520" y="3794760"/>
            <a:ext cx="14020800" cy="1554480"/>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a:noFill/>
            <a:miter lim="800000"/>
            <a:headEnd/>
            <a:tailEnd/>
          </a:ln>
        </p:spPr>
        <p:txBody>
          <a:bodyPr lIns="130615" tIns="65308" rIns="130615" bIns="65308" anchor="ctr"/>
          <a:lstStyle/>
          <a:p>
            <a:pPr eaLnBrk="0" hangingPunct="0">
              <a:lnSpc>
                <a:spcPct val="85000"/>
              </a:lnSpc>
              <a:spcBef>
                <a:spcPts val="3464"/>
              </a:spcBef>
              <a:buClr>
                <a:srgbClr val="D94A0B"/>
              </a:buClr>
              <a:buSzPct val="100000"/>
              <a:defRPr/>
            </a:pPr>
            <a:r>
              <a:rPr lang="en-US" sz="3700" baseline="0" dirty="0">
                <a:solidFill>
                  <a:srgbClr val="404040"/>
                </a:solidFill>
                <a:ea typeface="+mn-ea"/>
              </a:rPr>
              <a:t>		</a:t>
            </a:r>
            <a:r>
              <a:rPr lang="en-US" sz="3700" baseline="0" dirty="0" smtClean="0">
                <a:solidFill>
                  <a:srgbClr val="404040"/>
                </a:solidFill>
                <a:ea typeface="+mn-ea"/>
              </a:rPr>
              <a:t>           your </a:t>
            </a:r>
            <a:r>
              <a:rPr lang="en-US" sz="3700" baseline="0" dirty="0">
                <a:solidFill>
                  <a:srgbClr val="404040"/>
                </a:solidFill>
                <a:ea typeface="+mn-ea"/>
              </a:rPr>
              <a:t>movie by editing your media clips with</a:t>
            </a:r>
            <a:br>
              <a:rPr lang="en-US" sz="3700" baseline="0" dirty="0">
                <a:solidFill>
                  <a:srgbClr val="404040"/>
                </a:solidFill>
                <a:ea typeface="+mn-ea"/>
              </a:rPr>
            </a:br>
            <a:r>
              <a:rPr lang="en-US" sz="3700" b="1" baseline="0" dirty="0">
                <a:solidFill>
                  <a:srgbClr val="D94A0B"/>
                </a:solidFill>
                <a:ea typeface="+mn-ea"/>
              </a:rPr>
              <a:t>SHAPE</a:t>
            </a:r>
            <a:r>
              <a:rPr lang="en-US" sz="3700" baseline="0" dirty="0">
                <a:solidFill>
                  <a:srgbClr val="404040"/>
                </a:solidFill>
                <a:ea typeface="+mn-ea"/>
              </a:rPr>
              <a:t> 	</a:t>
            </a:r>
            <a:r>
              <a:rPr lang="en-US" sz="3700" baseline="0" dirty="0" smtClean="0">
                <a:solidFill>
                  <a:srgbClr val="404040"/>
                </a:solidFill>
                <a:ea typeface="+mn-ea"/>
              </a:rPr>
              <a:t>           professional-looking </a:t>
            </a:r>
            <a:r>
              <a:rPr lang="en-US" sz="3700" baseline="0" dirty="0">
                <a:solidFill>
                  <a:srgbClr val="404040"/>
                </a:solidFill>
                <a:ea typeface="+mn-ea"/>
              </a:rPr>
              <a:t>titles, transitions, effects,</a:t>
            </a:r>
            <a:br>
              <a:rPr lang="en-US" sz="3700" baseline="0" dirty="0">
                <a:solidFill>
                  <a:srgbClr val="404040"/>
                </a:solidFill>
                <a:ea typeface="+mn-ea"/>
              </a:rPr>
            </a:br>
            <a:r>
              <a:rPr lang="en-US" sz="3700" baseline="0" dirty="0">
                <a:solidFill>
                  <a:srgbClr val="404040"/>
                </a:solidFill>
                <a:ea typeface="+mn-ea"/>
              </a:rPr>
              <a:t>		</a:t>
            </a:r>
            <a:r>
              <a:rPr lang="en-US" sz="3700" baseline="0" dirty="0" smtClean="0">
                <a:solidFill>
                  <a:srgbClr val="404040"/>
                </a:solidFill>
                <a:ea typeface="+mn-ea"/>
              </a:rPr>
              <a:t>           animation</a:t>
            </a:r>
            <a:r>
              <a:rPr lang="en-US" sz="3700" baseline="0" dirty="0">
                <a:solidFill>
                  <a:srgbClr val="404040"/>
                </a:solidFill>
                <a:ea typeface="+mn-ea"/>
              </a:rPr>
              <a:t>, music and narration</a:t>
            </a:r>
            <a:endParaRPr lang="en-US" sz="3700" baseline="0" dirty="0">
              <a:solidFill>
                <a:srgbClr val="FF0000"/>
              </a:solidFill>
              <a:ea typeface="+mn-ea"/>
            </a:endParaRPr>
          </a:p>
        </p:txBody>
      </p:sp>
      <p:sp>
        <p:nvSpPr>
          <p:cNvPr id="5" name="Content Placeholder 2"/>
          <p:cNvSpPr txBox="1">
            <a:spLocks/>
          </p:cNvSpPr>
          <p:nvPr/>
        </p:nvSpPr>
        <p:spPr bwMode="auto">
          <a:xfrm>
            <a:off x="350520" y="5486400"/>
            <a:ext cx="14020800" cy="1645920"/>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a:noFill/>
            <a:miter lim="800000"/>
            <a:headEnd/>
            <a:tailEnd/>
          </a:ln>
        </p:spPr>
        <p:txBody>
          <a:bodyPr lIns="130615" tIns="65308" rIns="130615" bIns="65308" anchor="ctr"/>
          <a:lstStyle/>
          <a:p>
            <a:pPr eaLnBrk="0" hangingPunct="0">
              <a:lnSpc>
                <a:spcPct val="85000"/>
              </a:lnSpc>
              <a:spcBef>
                <a:spcPts val="3464"/>
              </a:spcBef>
              <a:buClr>
                <a:srgbClr val="D94A0B"/>
              </a:buClr>
              <a:buSzPct val="100000"/>
              <a:defRPr/>
            </a:pPr>
            <a:r>
              <a:rPr lang="en-US" sz="3700" baseline="0" dirty="0">
                <a:solidFill>
                  <a:srgbClr val="404040"/>
                </a:solidFill>
                <a:ea typeface="+mn-ea"/>
              </a:rPr>
              <a:t>		</a:t>
            </a:r>
            <a:r>
              <a:rPr lang="en-US" sz="3700" baseline="0" dirty="0" smtClean="0">
                <a:solidFill>
                  <a:srgbClr val="404040"/>
                </a:solidFill>
                <a:ea typeface="+mn-ea"/>
              </a:rPr>
              <a:t>           media </a:t>
            </a:r>
            <a:r>
              <a:rPr lang="en-US" sz="3700" baseline="0" dirty="0">
                <a:solidFill>
                  <a:srgbClr val="404040"/>
                </a:solidFill>
                <a:ea typeface="+mn-ea"/>
              </a:rPr>
              <a:t>with friends, family and colleagues</a:t>
            </a:r>
            <a:br>
              <a:rPr lang="en-US" sz="3700" baseline="0" dirty="0">
                <a:solidFill>
                  <a:srgbClr val="404040"/>
                </a:solidFill>
                <a:ea typeface="+mn-ea"/>
              </a:rPr>
            </a:br>
            <a:r>
              <a:rPr lang="en-US" sz="3700" b="1" baseline="0" dirty="0">
                <a:solidFill>
                  <a:srgbClr val="D94A0B"/>
                </a:solidFill>
                <a:ea typeface="+mn-ea"/>
              </a:rPr>
              <a:t>SHARE</a:t>
            </a:r>
            <a:r>
              <a:rPr lang="en-US" sz="3700" baseline="0" dirty="0">
                <a:solidFill>
                  <a:srgbClr val="404040"/>
                </a:solidFill>
                <a:ea typeface="+mn-ea"/>
              </a:rPr>
              <a:t>	</a:t>
            </a:r>
            <a:r>
              <a:rPr lang="en-US" sz="3700" baseline="0" dirty="0" smtClean="0">
                <a:solidFill>
                  <a:srgbClr val="404040"/>
                </a:solidFill>
                <a:ea typeface="+mn-ea"/>
              </a:rPr>
              <a:t>           in </a:t>
            </a:r>
            <a:r>
              <a:rPr lang="en-US" sz="3700" baseline="0" dirty="0">
                <a:solidFill>
                  <a:srgbClr val="404040"/>
                </a:solidFill>
                <a:ea typeface="+mn-ea"/>
              </a:rPr>
              <a:t>an online workspace and </a:t>
            </a:r>
            <a:r>
              <a:rPr lang="en-US" sz="3700" i="1" baseline="0" dirty="0">
                <a:solidFill>
                  <a:srgbClr val="404040"/>
                </a:solidFill>
                <a:ea typeface="+mn-ea"/>
              </a:rPr>
              <a:t>publish </a:t>
            </a:r>
            <a:r>
              <a:rPr lang="en-US" sz="3700" baseline="0" dirty="0">
                <a:solidFill>
                  <a:srgbClr val="404040"/>
                </a:solidFill>
                <a:ea typeface="+mn-ea"/>
              </a:rPr>
              <a:t>movies to</a:t>
            </a:r>
            <a:br>
              <a:rPr lang="en-US" sz="3700" baseline="0" dirty="0">
                <a:solidFill>
                  <a:srgbClr val="404040"/>
                </a:solidFill>
                <a:ea typeface="+mn-ea"/>
              </a:rPr>
            </a:br>
            <a:r>
              <a:rPr lang="en-US" sz="3700" baseline="0" dirty="0">
                <a:solidFill>
                  <a:srgbClr val="404040"/>
                </a:solidFill>
                <a:ea typeface="+mn-ea"/>
              </a:rPr>
              <a:t>		</a:t>
            </a:r>
            <a:r>
              <a:rPr lang="en-US" sz="3700" baseline="0" dirty="0" smtClean="0">
                <a:solidFill>
                  <a:srgbClr val="404040"/>
                </a:solidFill>
                <a:ea typeface="+mn-ea"/>
              </a:rPr>
              <a:t>           social </a:t>
            </a:r>
            <a:r>
              <a:rPr lang="en-US" sz="3700" baseline="0" dirty="0">
                <a:solidFill>
                  <a:srgbClr val="404040"/>
                </a:solidFill>
                <a:ea typeface="+mn-ea"/>
              </a:rPr>
              <a:t>networks and video scrapbooks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731520" y="3200400"/>
            <a:ext cx="13167360" cy="1371600"/>
          </a:xfrm>
        </p:spPr>
        <p:txBody>
          <a:bodyPr/>
          <a:lstStyle/>
          <a:p>
            <a:r>
              <a:rPr lang="en-US" dirty="0" smtClean="0"/>
              <a:t>DEMO</a:t>
            </a:r>
            <a:endParaRPr lang="en-US" dirty="0"/>
          </a:p>
        </p:txBody>
      </p:sp>
    </p:spTree>
    <p:extLst>
      <p:ext uri="{BB962C8B-B14F-4D97-AF65-F5344CB8AC3E}">
        <p14:creationId xmlns:p14="http://schemas.microsoft.com/office/powerpoint/2010/main" xmlns="" val="301723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731520" y="1463040"/>
            <a:ext cx="13167360" cy="5852160"/>
          </a:xfrm>
        </p:spPr>
        <p:txBody>
          <a:bodyPr/>
          <a:lstStyle/>
          <a:p>
            <a:r>
              <a:rPr lang="en-US" sz="2600" dirty="0">
                <a:latin typeface="Arial" charset="0"/>
                <a:cs typeface="Arial" charset="0"/>
              </a:rPr>
              <a:t>Media acquisition and synchronization</a:t>
            </a:r>
            <a:endParaRPr lang="en-GB" sz="2600" dirty="0">
              <a:latin typeface="Arial" charset="0"/>
              <a:cs typeface="Arial" charset="0"/>
            </a:endParaRPr>
          </a:p>
          <a:p>
            <a:pPr lvl="1"/>
            <a:r>
              <a:rPr lang="en-US" sz="2300" dirty="0">
                <a:latin typeface="Arial" charset="0"/>
                <a:ea typeface="Arial" charset="0"/>
                <a:cs typeface="Arial" charset="0"/>
              </a:rPr>
              <a:t>Acquiring and gathering media from multiple devices</a:t>
            </a:r>
            <a:endParaRPr lang="en-GB" sz="2300" dirty="0">
              <a:latin typeface="Arial" charset="0"/>
              <a:ea typeface="Arial" charset="0"/>
              <a:cs typeface="Arial" charset="0"/>
            </a:endParaRPr>
          </a:p>
          <a:p>
            <a:r>
              <a:rPr lang="en-US" sz="2600" dirty="0">
                <a:latin typeface="Arial" charset="0"/>
                <a:cs typeface="Arial" charset="0"/>
              </a:rPr>
              <a:t>Secure long-term storage</a:t>
            </a:r>
            <a:endParaRPr lang="en-GB" sz="2600" dirty="0">
              <a:latin typeface="Arial" charset="0"/>
              <a:cs typeface="Arial" charset="0"/>
            </a:endParaRPr>
          </a:p>
          <a:p>
            <a:pPr lvl="1"/>
            <a:r>
              <a:rPr lang="en-US" sz="2300" dirty="0">
                <a:latin typeface="Arial" charset="0"/>
                <a:ea typeface="Arial" charset="0"/>
                <a:cs typeface="Arial" charset="0"/>
              </a:rPr>
              <a:t>Today</a:t>
            </a:r>
            <a:r>
              <a:rPr lang="ja-JP" altLang="en-US" sz="2300">
                <a:latin typeface="Arial" charset="0"/>
                <a:ea typeface="Arial" charset="0"/>
                <a:cs typeface="Arial" charset="0"/>
              </a:rPr>
              <a:t>’</a:t>
            </a:r>
            <a:r>
              <a:rPr lang="en-US" sz="2300" dirty="0">
                <a:latin typeface="Arial" charset="0"/>
                <a:ea typeface="Arial" charset="0"/>
                <a:cs typeface="Arial" charset="0"/>
              </a:rPr>
              <a:t>s highly fragmented storage of media, lead to a high risk of losing valuable memories forever</a:t>
            </a:r>
            <a:endParaRPr lang="en-GB" sz="2300" dirty="0">
              <a:latin typeface="Arial" charset="0"/>
              <a:ea typeface="Arial" charset="0"/>
              <a:cs typeface="Arial" charset="0"/>
            </a:endParaRPr>
          </a:p>
          <a:p>
            <a:r>
              <a:rPr lang="en-US" sz="2600" dirty="0">
                <a:latin typeface="Arial" charset="0"/>
                <a:cs typeface="Arial" charset="0"/>
              </a:rPr>
              <a:t>Media sharing and team-editing</a:t>
            </a:r>
            <a:endParaRPr lang="en-GB" sz="2600" dirty="0">
              <a:latin typeface="Arial" charset="0"/>
              <a:cs typeface="Arial" charset="0"/>
            </a:endParaRPr>
          </a:p>
          <a:p>
            <a:pPr lvl="1"/>
            <a:r>
              <a:rPr lang="en-US" sz="2300" dirty="0">
                <a:latin typeface="Arial" charset="0"/>
                <a:ea typeface="Arial" charset="0"/>
                <a:cs typeface="Arial" charset="0"/>
              </a:rPr>
              <a:t>Sharing media from same event between participants</a:t>
            </a:r>
            <a:endParaRPr lang="en-GB" sz="2300" dirty="0">
              <a:latin typeface="Arial" charset="0"/>
              <a:ea typeface="Arial" charset="0"/>
              <a:cs typeface="Arial" charset="0"/>
            </a:endParaRPr>
          </a:p>
          <a:p>
            <a:pPr lvl="1"/>
            <a:r>
              <a:rPr lang="en-US" sz="2300" dirty="0">
                <a:latin typeface="Arial" charset="0"/>
                <a:ea typeface="Arial" charset="0"/>
                <a:cs typeface="Arial" charset="0"/>
              </a:rPr>
              <a:t>Team-editing of media from shared, private or content libraries</a:t>
            </a:r>
            <a:endParaRPr lang="en-GB" sz="2300" dirty="0">
              <a:latin typeface="Arial" charset="0"/>
              <a:ea typeface="Arial" charset="0"/>
              <a:cs typeface="Arial" charset="0"/>
            </a:endParaRPr>
          </a:p>
          <a:p>
            <a:r>
              <a:rPr lang="en-US" sz="2600" dirty="0">
                <a:latin typeface="Arial" charset="0"/>
                <a:cs typeface="Arial" charset="0"/>
              </a:rPr>
              <a:t>Easy and secure access to your media</a:t>
            </a:r>
            <a:endParaRPr lang="en-GB" sz="2600" dirty="0">
              <a:latin typeface="Arial" charset="0"/>
              <a:cs typeface="Arial" charset="0"/>
            </a:endParaRPr>
          </a:p>
          <a:p>
            <a:pPr lvl="1"/>
            <a:r>
              <a:rPr lang="en-US" sz="2300" dirty="0">
                <a:latin typeface="Arial" charset="0"/>
                <a:ea typeface="Arial" charset="0"/>
                <a:cs typeface="Arial" charset="0"/>
              </a:rPr>
              <a:t>Facebook and YouTube are having limited functionality to keep your media private so you can control the distribution</a:t>
            </a:r>
            <a:endParaRPr lang="en-GB" sz="2300" dirty="0">
              <a:latin typeface="Arial" charset="0"/>
              <a:ea typeface="Arial" charset="0"/>
              <a:cs typeface="Arial" charset="0"/>
            </a:endParaRPr>
          </a:p>
          <a:p>
            <a:r>
              <a:rPr lang="en-GB" sz="2600" dirty="0">
                <a:latin typeface="Arial" charset="0"/>
                <a:cs typeface="Arial" charset="0"/>
              </a:rPr>
              <a:t>Sharing of advertising revenue with the online video industry</a:t>
            </a:r>
          </a:p>
          <a:p>
            <a:pPr lvl="1"/>
            <a:r>
              <a:rPr lang="en-GB" sz="2300" dirty="0">
                <a:latin typeface="Arial" charset="0"/>
                <a:ea typeface="Arial" charset="0"/>
                <a:cs typeface="Arial" charset="0"/>
              </a:rPr>
              <a:t>Be an outlet for and share revenue with content owners</a:t>
            </a:r>
          </a:p>
          <a:p>
            <a:r>
              <a:rPr lang="en-GB" sz="2600" dirty="0">
                <a:latin typeface="Arial" charset="0"/>
                <a:cs typeface="Arial" charset="0"/>
              </a:rPr>
              <a:t>Create a marketplace </a:t>
            </a:r>
          </a:p>
          <a:p>
            <a:pPr lvl="1"/>
            <a:r>
              <a:rPr lang="en-GB" sz="2300" dirty="0">
                <a:latin typeface="Arial" charset="0"/>
                <a:ea typeface="Arial" charset="0"/>
                <a:cs typeface="Arial" charset="0"/>
              </a:rPr>
              <a:t>Become an eBay for online video, where millions of users can generate revenue from selling content and services</a:t>
            </a:r>
          </a:p>
        </p:txBody>
      </p:sp>
      <p:sp>
        <p:nvSpPr>
          <p:cNvPr id="29699" name="Title 1"/>
          <p:cNvSpPr>
            <a:spLocks noGrp="1"/>
          </p:cNvSpPr>
          <p:nvPr>
            <p:ph type="title"/>
          </p:nvPr>
        </p:nvSpPr>
        <p:spPr>
          <a:xfrm>
            <a:off x="731520" y="0"/>
            <a:ext cx="13167360" cy="1143000"/>
          </a:xfrm>
          <a:ln/>
        </p:spPr>
        <p:txBody>
          <a:bodyPr/>
          <a:lstStyle/>
          <a:p>
            <a:r>
              <a:rPr lang="nb-NO" dirty="0">
                <a:latin typeface="Arial" charset="0"/>
                <a:cs typeface="Arial" charset="0"/>
              </a:rPr>
              <a:t>Problems Solved!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531">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31">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5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GB" dirty="0" smtClean="0">
                <a:latin typeface="Arial" charset="0"/>
                <a:cs typeface="Arial" charset="0"/>
              </a:rPr>
              <a:t>Key Features</a:t>
            </a:r>
            <a:endParaRPr lang="en-GB" dirty="0">
              <a:latin typeface="Arial" charset="0"/>
              <a:cs typeface="Arial" charset="0"/>
            </a:endParaRPr>
          </a:p>
        </p:txBody>
      </p:sp>
      <p:graphicFrame>
        <p:nvGraphicFramePr>
          <p:cNvPr id="7" name="Diagram 6"/>
          <p:cNvGraphicFramePr/>
          <p:nvPr>
            <p:extLst>
              <p:ext uri="{D42A27DB-BD31-4B8C-83A1-F6EECF244321}">
                <p14:modId xmlns:p14="http://schemas.microsoft.com/office/powerpoint/2010/main" xmlns="" val="756130505"/>
              </p:ext>
            </p:extLst>
          </p:nvPr>
        </p:nvGraphicFramePr>
        <p:xfrm>
          <a:off x="1097280" y="1280160"/>
          <a:ext cx="12923520" cy="630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http://www.creaza.com/static/creaza/gfx/mp_logo.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096000" y="3427094"/>
            <a:ext cx="3169920" cy="2242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idx="4294967295"/>
          </p:nvPr>
        </p:nvSpPr>
        <p:spPr>
          <a:xfrm>
            <a:off x="731520" y="1737360"/>
            <a:ext cx="13167360" cy="5303520"/>
          </a:xfrm>
        </p:spPr>
        <p:txBody>
          <a:bodyPr/>
          <a:lstStyle/>
          <a:p>
            <a:r>
              <a:rPr lang="en-US" sz="3400" b="1" dirty="0">
                <a:latin typeface="Arial" charset="0"/>
                <a:cs typeface="Arial" charset="0"/>
              </a:rPr>
              <a:t>Selected for AlwaysOn OnDemand Top </a:t>
            </a:r>
            <a:r>
              <a:rPr lang="en-US" sz="3400" b="1" dirty="0" smtClean="0">
                <a:latin typeface="Arial" charset="0"/>
                <a:cs typeface="Arial" charset="0"/>
              </a:rPr>
              <a:t>100, nominated for Global Top 250 </a:t>
            </a:r>
            <a:endParaRPr lang="en-US" sz="3400" b="1" dirty="0">
              <a:latin typeface="Arial" charset="0"/>
              <a:cs typeface="Arial" charset="0"/>
            </a:endParaRPr>
          </a:p>
          <a:p>
            <a:r>
              <a:rPr lang="en-GB" sz="3400" b="1" dirty="0" smtClean="0">
                <a:latin typeface="Arial" charset="0"/>
                <a:cs typeface="Arial" charset="0"/>
              </a:rPr>
              <a:t>Major partnerships to be announced soon!</a:t>
            </a:r>
          </a:p>
          <a:p>
            <a:pPr lvl="1"/>
            <a:r>
              <a:rPr lang="en-GB" sz="2600" b="1" dirty="0" smtClean="0">
                <a:latin typeface="Arial" charset="0"/>
                <a:cs typeface="Arial" charset="0"/>
              </a:rPr>
              <a:t>United Nations</a:t>
            </a:r>
          </a:p>
          <a:p>
            <a:pPr lvl="1"/>
            <a:r>
              <a:rPr lang="en-GB" sz="2600" b="1" dirty="0" smtClean="0">
                <a:latin typeface="Arial" charset="0"/>
                <a:cs typeface="Arial" charset="0"/>
              </a:rPr>
              <a:t>Major Telecom</a:t>
            </a:r>
            <a:endParaRPr lang="en-GB" sz="2600" b="1" dirty="0">
              <a:latin typeface="Arial" charset="0"/>
              <a:cs typeface="Arial" charset="0"/>
            </a:endParaRPr>
          </a:p>
          <a:p>
            <a:r>
              <a:rPr lang="en-GB" sz="3400" b="1" dirty="0" smtClean="0">
                <a:latin typeface="Arial" charset="0"/>
                <a:cs typeface="Arial" charset="0"/>
              </a:rPr>
              <a:t>Targeting </a:t>
            </a:r>
            <a:r>
              <a:rPr lang="en-GB" sz="3400" b="1" dirty="0">
                <a:latin typeface="Arial" charset="0"/>
                <a:cs typeface="Arial" charset="0"/>
              </a:rPr>
              <a:t>millions of users </a:t>
            </a:r>
            <a:r>
              <a:rPr lang="en-GB" sz="3400" b="1" dirty="0" smtClean="0">
                <a:latin typeface="Arial" charset="0"/>
                <a:cs typeface="Arial" charset="0"/>
              </a:rPr>
              <a:t>worldwide!</a:t>
            </a:r>
            <a:endParaRPr lang="en-GB" sz="3400" b="1" dirty="0">
              <a:latin typeface="Arial" charset="0"/>
              <a:cs typeface="Arial" charset="0"/>
            </a:endParaRPr>
          </a:p>
          <a:p>
            <a:r>
              <a:rPr lang="en-GB" sz="3400" b="1" dirty="0">
                <a:latin typeface="Arial" charset="0"/>
                <a:cs typeface="Arial" charset="0"/>
              </a:rPr>
              <a:t>Creaza Education: 9 languages, 150 000 users, Already </a:t>
            </a:r>
            <a:r>
              <a:rPr lang="en-GB" sz="3400" b="1" dirty="0" smtClean="0">
                <a:latin typeface="Arial" charset="0"/>
                <a:cs typeface="Arial" charset="0"/>
              </a:rPr>
              <a:t>profitable</a:t>
            </a:r>
            <a:endParaRPr lang="en-GB" sz="3400" b="1" dirty="0">
              <a:latin typeface="Arial" charset="0"/>
              <a:cs typeface="Arial" charset="0"/>
            </a:endParaRPr>
          </a:p>
        </p:txBody>
      </p:sp>
      <p:sp>
        <p:nvSpPr>
          <p:cNvPr id="87043" name="Title 1"/>
          <p:cNvSpPr>
            <a:spLocks noGrp="1"/>
          </p:cNvSpPr>
          <p:nvPr>
            <p:ph type="title" idx="4294967295"/>
          </p:nvPr>
        </p:nvSpPr>
        <p:spPr>
          <a:xfrm>
            <a:off x="731520" y="329566"/>
            <a:ext cx="13167360" cy="1371600"/>
          </a:xfrm>
        </p:spPr>
        <p:txBody>
          <a:bodyPr/>
          <a:lstStyle/>
          <a:p>
            <a:r>
              <a:rPr lang="en-GB" dirty="0">
                <a:latin typeface="Arial" charset="0"/>
                <a:cs typeface="Arial" charset="0"/>
              </a:rPr>
              <a:t>Creaza </a:t>
            </a:r>
            <a:r>
              <a:rPr lang="en-GB" dirty="0" smtClean="0">
                <a:latin typeface="Arial" charset="0"/>
                <a:cs typeface="Arial" charset="0"/>
              </a:rPr>
              <a:t>today</a:t>
            </a:r>
            <a:endParaRPr lang="en-GB" dirty="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731520" y="182880"/>
            <a:ext cx="13167360" cy="1371600"/>
          </a:xfrm>
          <a:ln/>
        </p:spPr>
        <p:txBody>
          <a:bodyPr/>
          <a:lstStyle/>
          <a:p>
            <a:r>
              <a:rPr lang="en-US" dirty="0">
                <a:latin typeface="Arial" charset="0"/>
                <a:cs typeface="Arial" charset="0"/>
              </a:rPr>
              <a:t>Media</a:t>
            </a:r>
            <a:br>
              <a:rPr lang="en-US" dirty="0">
                <a:latin typeface="Arial" charset="0"/>
                <a:cs typeface="Arial" charset="0"/>
              </a:rPr>
            </a:br>
            <a:r>
              <a:rPr lang="en-US" sz="2600" dirty="0">
                <a:latin typeface="Arial" charset="0"/>
                <a:cs typeface="Arial" charset="0"/>
              </a:rPr>
              <a:t>Broadcast • Web based</a:t>
            </a:r>
            <a:endParaRPr lang="en-US" dirty="0">
              <a:latin typeface="Arial" charset="0"/>
              <a:cs typeface="Arial" charset="0"/>
            </a:endParaRPr>
          </a:p>
        </p:txBody>
      </p:sp>
      <p:grpSp>
        <p:nvGrpSpPr>
          <p:cNvPr id="2" name="Group 4"/>
          <p:cNvGrpSpPr/>
          <p:nvPr/>
        </p:nvGrpSpPr>
        <p:grpSpPr>
          <a:xfrm>
            <a:off x="442078" y="1371602"/>
            <a:ext cx="2173685" cy="1386788"/>
            <a:chOff x="3290" y="1220474"/>
            <a:chExt cx="1358553" cy="1155657"/>
          </a:xfrm>
          <a:scene3d>
            <a:camera prst="orthographicFront">
              <a:rot lat="0" lon="0" rev="0"/>
            </a:camera>
            <a:lightRig rig="contrasting" dir="t">
              <a:rot lat="0" lon="0" rev="1200000"/>
            </a:lightRig>
          </a:scene3d>
        </p:grpSpPr>
        <p:sp>
          <p:nvSpPr>
            <p:cNvPr id="6" name="Rounded Rectangle 5"/>
            <p:cNvSpPr/>
            <p:nvPr/>
          </p:nvSpPr>
          <p:spPr>
            <a:xfrm>
              <a:off x="3290"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3290" y="1220474"/>
              <a:ext cx="1358553" cy="1155657"/>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900" b="1" dirty="0">
                  <a:solidFill>
                    <a:schemeClr val="tx1"/>
                  </a:solidFill>
                </a:rPr>
                <a:t>Multi-User Support</a:t>
              </a:r>
            </a:p>
          </p:txBody>
        </p:sp>
      </p:grpSp>
      <p:sp>
        <p:nvSpPr>
          <p:cNvPr id="8" name="Cloud 7"/>
          <p:cNvSpPr/>
          <p:nvPr/>
        </p:nvSpPr>
        <p:spPr bwMode="auto">
          <a:xfrm>
            <a:off x="320158" y="1720214"/>
            <a:ext cx="5288165" cy="3034666"/>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7804" indent="-167804">
              <a:buFont typeface="Arial" pitchFamily="34" charset="0"/>
              <a:buChar char="•"/>
              <a:defRPr/>
            </a:pPr>
            <a:r>
              <a:rPr lang="en-US" sz="2000" baseline="0" dirty="0">
                <a:ea typeface="+mn-ea"/>
              </a:rPr>
              <a:t>Create highly content rich media, incorporating videos from multiple sources, perspectives, view points and geographical locations.</a:t>
            </a:r>
          </a:p>
          <a:p>
            <a:pPr marL="167804" indent="-167804">
              <a:buFont typeface="Arial" pitchFamily="34" charset="0"/>
              <a:buChar char="•"/>
              <a:defRPr/>
            </a:pPr>
            <a:r>
              <a:rPr lang="en-US" sz="2000" baseline="0" dirty="0">
                <a:ea typeface="+mn-ea"/>
              </a:rPr>
              <a:t>Enable news/media editing 24/7.</a:t>
            </a:r>
          </a:p>
          <a:p>
            <a:pPr marL="163270" indent="-163270">
              <a:buFont typeface="Arial" pitchFamily="34" charset="0"/>
              <a:buChar char="•"/>
              <a:defRPr/>
            </a:pPr>
            <a:endParaRPr lang="en-US" sz="2000" baseline="0" dirty="0">
              <a:ea typeface="+mn-ea"/>
            </a:endParaRPr>
          </a:p>
          <a:p>
            <a:pPr marL="163270" indent="-163270">
              <a:buFont typeface="Arial" pitchFamily="34" charset="0"/>
              <a:buChar char="•"/>
              <a:defRPr/>
            </a:pPr>
            <a:endParaRPr lang="en-US" sz="2000" baseline="0" dirty="0">
              <a:ea typeface="+mn-ea"/>
            </a:endParaRPr>
          </a:p>
        </p:txBody>
      </p:sp>
      <p:grpSp>
        <p:nvGrpSpPr>
          <p:cNvPr id="4" name="Group 8"/>
          <p:cNvGrpSpPr/>
          <p:nvPr/>
        </p:nvGrpSpPr>
        <p:grpSpPr>
          <a:xfrm>
            <a:off x="5486402" y="3657600"/>
            <a:ext cx="2173685" cy="944776"/>
            <a:chOff x="2366882" y="1220474"/>
            <a:chExt cx="1358553" cy="787313"/>
          </a:xfrm>
          <a:scene3d>
            <a:camera prst="orthographicFront">
              <a:rot lat="0" lon="0" rev="0"/>
            </a:camera>
            <a:lightRig rig="contrasting" dir="t">
              <a:rot lat="0" lon="0" rev="1200000"/>
            </a:lightRig>
          </a:scene3d>
        </p:grpSpPr>
        <p:sp>
          <p:nvSpPr>
            <p:cNvPr id="10" name="Rounded Rectangle 9"/>
            <p:cNvSpPr/>
            <p:nvPr/>
          </p:nvSpPr>
          <p:spPr>
            <a:xfrm>
              <a:off x="2366882"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488764"/>
                <a:satOff val="-2948"/>
                <a:lumOff val="-2353"/>
                <a:alphaOff val="0"/>
              </a:schemeClr>
            </a:fillRef>
            <a:effectRef idx="2">
              <a:schemeClr val="accent2">
                <a:hueOff val="-488764"/>
                <a:satOff val="-2948"/>
                <a:lumOff val="-2353"/>
                <a:alphaOff val="0"/>
              </a:schemeClr>
            </a:effectRef>
            <a:fontRef idx="minor">
              <a:schemeClr val="lt1"/>
            </a:fontRef>
          </p:style>
        </p:sp>
        <p:sp>
          <p:nvSpPr>
            <p:cNvPr id="11" name="Rounded Rectangle 4"/>
            <p:cNvSpPr/>
            <p:nvPr/>
          </p:nvSpPr>
          <p:spPr>
            <a:xfrm>
              <a:off x="2366882"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Secure Access</a:t>
              </a:r>
            </a:p>
          </p:txBody>
        </p:sp>
      </p:grpSp>
      <p:grpSp>
        <p:nvGrpSpPr>
          <p:cNvPr id="5" name="Group 11"/>
          <p:cNvGrpSpPr/>
          <p:nvPr/>
        </p:nvGrpSpPr>
        <p:grpSpPr>
          <a:xfrm>
            <a:off x="7315202" y="1516133"/>
            <a:ext cx="2173685" cy="944776"/>
            <a:chOff x="4730474" y="1220474"/>
            <a:chExt cx="1358553" cy="787313"/>
          </a:xfrm>
          <a:scene3d>
            <a:camera prst="orthographicFront">
              <a:rot lat="0" lon="0" rev="0"/>
            </a:camera>
            <a:lightRig rig="contrasting" dir="t">
              <a:rot lat="0" lon="0" rev="1200000"/>
            </a:lightRig>
          </a:scene3d>
        </p:grpSpPr>
        <p:sp>
          <p:nvSpPr>
            <p:cNvPr id="13" name="Rounded Rectangle 12"/>
            <p:cNvSpPr/>
            <p:nvPr/>
          </p:nvSpPr>
          <p:spPr>
            <a:xfrm>
              <a:off x="4730474" y="1220474"/>
              <a:ext cx="1358553" cy="78731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977527"/>
                <a:satOff val="-5897"/>
                <a:lumOff val="-4707"/>
                <a:alphaOff val="0"/>
              </a:schemeClr>
            </a:fillRef>
            <a:effectRef idx="2">
              <a:schemeClr val="accent2">
                <a:hueOff val="-977527"/>
                <a:satOff val="-5897"/>
                <a:lumOff val="-4707"/>
                <a:alphaOff val="0"/>
              </a:schemeClr>
            </a:effectRef>
            <a:fontRef idx="minor">
              <a:schemeClr val="lt1"/>
            </a:fontRef>
          </p:style>
        </p:sp>
        <p:sp>
          <p:nvSpPr>
            <p:cNvPr id="14" name="Rounded Rectangle 4"/>
            <p:cNvSpPr/>
            <p:nvPr/>
          </p:nvSpPr>
          <p:spPr>
            <a:xfrm>
              <a:off x="4730474" y="1220474"/>
              <a:ext cx="1358553" cy="524875"/>
            </a:xfrm>
            <a:prstGeom prst="rect">
              <a:avLst/>
            </a:prstGeom>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HD Import/</a:t>
              </a:r>
              <a:br>
                <a:rPr lang="en-US" sz="2000" b="1" baseline="0" dirty="0">
                  <a:solidFill>
                    <a:schemeClr val="tx1"/>
                  </a:solidFill>
                </a:rPr>
              </a:br>
              <a:r>
                <a:rPr lang="en-US" sz="2000" b="1" baseline="0" dirty="0">
                  <a:solidFill>
                    <a:schemeClr val="tx1"/>
                  </a:solidFill>
                </a:rPr>
                <a:t>Export</a:t>
              </a:r>
            </a:p>
          </p:txBody>
        </p:sp>
      </p:grpSp>
      <p:grpSp>
        <p:nvGrpSpPr>
          <p:cNvPr id="9" name="Group 14"/>
          <p:cNvGrpSpPr/>
          <p:nvPr/>
        </p:nvGrpSpPr>
        <p:grpSpPr>
          <a:xfrm>
            <a:off x="487682" y="4707359"/>
            <a:ext cx="2173685" cy="944776"/>
            <a:chOff x="7094066" y="1220474"/>
            <a:chExt cx="1358553" cy="787313"/>
          </a:xfrm>
          <a:scene3d>
            <a:camera prst="orthographicFront">
              <a:rot lat="0" lon="0" rev="0"/>
            </a:camera>
            <a:lightRig rig="contrasting" dir="t">
              <a:rot lat="0" lon="0" rev="1200000"/>
            </a:lightRig>
          </a:scene3d>
        </p:grpSpPr>
        <p:sp>
          <p:nvSpPr>
            <p:cNvPr id="16" name="Rounded Rectangle 15"/>
            <p:cNvSpPr/>
            <p:nvPr/>
          </p:nvSpPr>
          <p:spPr>
            <a:xfrm>
              <a:off x="7094066" y="1220474"/>
              <a:ext cx="1358553" cy="787313"/>
            </a:xfrm>
            <a:prstGeom prst="roundRect">
              <a:avLst>
                <a:gd name="adj" fmla="val 10000"/>
              </a:avLst>
            </a:prstGeom>
            <a:effectLst>
              <a:outerShdw blurRad="50800" dist="38100" dir="2700000" algn="tl" rotWithShape="0">
                <a:prstClr val="black">
                  <a:alpha val="40000"/>
                </a:prstClr>
              </a:outerShdw>
            </a:effectLst>
            <a:sp3d z="300000" contourW="19050" prstMaterial="metal">
              <a:bevelT w="88900" h="203200"/>
              <a:bevelB w="165100" h="254000"/>
            </a:sp3d>
          </p:spPr>
          <p:style>
            <a:lnRef idx="0">
              <a:schemeClr val="lt1">
                <a:hueOff val="0"/>
                <a:satOff val="0"/>
                <a:lumOff val="0"/>
                <a:alphaOff val="0"/>
              </a:schemeClr>
            </a:lnRef>
            <a:fillRef idx="1">
              <a:schemeClr val="accent2">
                <a:hueOff val="-1466291"/>
                <a:satOff val="-8845"/>
                <a:lumOff val="-7060"/>
                <a:alphaOff val="0"/>
              </a:schemeClr>
            </a:fillRef>
            <a:effectRef idx="2">
              <a:scrgbClr r="0" g="0" b="0"/>
            </a:effectRef>
            <a:fontRef idx="minor">
              <a:schemeClr val="lt1"/>
            </a:fontRef>
          </p:style>
        </p:sp>
        <p:sp>
          <p:nvSpPr>
            <p:cNvPr id="17" name="Rounded Rectangle 4"/>
            <p:cNvSpPr/>
            <p:nvPr/>
          </p:nvSpPr>
          <p:spPr>
            <a:xfrm>
              <a:off x="7094066" y="1220474"/>
              <a:ext cx="1358553" cy="524875"/>
            </a:xfrm>
            <a:prstGeom prst="rect">
              <a:avLst/>
            </a:prstGeom>
            <a:sp3d z="300000">
              <a:bevelT/>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Video Scrapbooks</a:t>
              </a:r>
            </a:p>
          </p:txBody>
        </p:sp>
      </p:grpSp>
      <p:sp>
        <p:nvSpPr>
          <p:cNvPr id="18" name="Cloud 17"/>
          <p:cNvSpPr/>
          <p:nvPr/>
        </p:nvSpPr>
        <p:spPr bwMode="auto">
          <a:xfrm>
            <a:off x="5608320" y="4023360"/>
            <a:ext cx="4632960" cy="228600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lvl1pPr marL="114300" indent="-114300" eaLnBrk="0" hangingPunct="0">
              <a:defRPr sz="2400" baseline="-25000">
                <a:solidFill>
                  <a:schemeClr val="tx1"/>
                </a:solidFill>
                <a:latin typeface="Arial" charset="0"/>
                <a:ea typeface="ＭＳ Ｐゴシック" charset="0"/>
                <a:cs typeface="Arial" charset="0"/>
              </a:defRPr>
            </a:lvl1pPr>
            <a:lvl2pPr marL="742950" indent="-285750" eaLnBrk="0" hangingPunct="0">
              <a:defRPr sz="2400" baseline="-25000">
                <a:solidFill>
                  <a:schemeClr val="tx1"/>
                </a:solidFill>
                <a:latin typeface="Arial" charset="0"/>
                <a:ea typeface="Arial" charset="0"/>
                <a:cs typeface="Arial" charset="0"/>
              </a:defRPr>
            </a:lvl2pPr>
            <a:lvl3pPr marL="1143000" indent="-228600" eaLnBrk="0" hangingPunct="0">
              <a:defRPr sz="2400" baseline="-25000">
                <a:solidFill>
                  <a:schemeClr val="tx1"/>
                </a:solidFill>
                <a:latin typeface="Arial" charset="0"/>
                <a:ea typeface="Arial" charset="0"/>
                <a:cs typeface="Arial" charset="0"/>
              </a:defRPr>
            </a:lvl3pPr>
            <a:lvl4pPr marL="1600200" indent="-228600" eaLnBrk="0" hangingPunct="0">
              <a:defRPr sz="2400" baseline="-25000">
                <a:solidFill>
                  <a:schemeClr val="tx1"/>
                </a:solidFill>
                <a:latin typeface="Arial" charset="0"/>
                <a:ea typeface="Arial" charset="0"/>
                <a:cs typeface="Arial" charset="0"/>
              </a:defRPr>
            </a:lvl4pPr>
            <a:lvl5pPr marL="2057400" indent="-228600" eaLnBrk="0" hangingPunct="0">
              <a:defRPr sz="2400" baseline="-25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aseline="-25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aseline="-25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aseline="-25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aseline="-25000">
                <a:solidFill>
                  <a:schemeClr val="tx1"/>
                </a:solidFill>
                <a:latin typeface="Arial" charset="0"/>
                <a:ea typeface="Arial" charset="0"/>
                <a:cs typeface="Arial" charset="0"/>
              </a:defRPr>
            </a:lvl9pPr>
          </a:lstStyle>
          <a:p>
            <a:pPr eaLnBrk="1" hangingPunct="1">
              <a:buFont typeface="Arial" charset="0"/>
              <a:buChar char="•"/>
            </a:pPr>
            <a:r>
              <a:rPr lang="en-US" sz="2000" baseline="0" dirty="0"/>
              <a:t>Don</a:t>
            </a:r>
            <a:r>
              <a:rPr lang="ja-JP" altLang="en-US" sz="2000" baseline="0"/>
              <a:t>’</a:t>
            </a:r>
            <a:r>
              <a:rPr lang="en-US" sz="2000" baseline="0" dirty="0"/>
              <a:t>t risk a story being leaked to other media channels.</a:t>
            </a:r>
          </a:p>
          <a:p>
            <a:pPr eaLnBrk="1" hangingPunct="1">
              <a:buFont typeface="Arial" charset="0"/>
              <a:buChar char="•"/>
            </a:pPr>
            <a:r>
              <a:rPr lang="en-US" sz="2000" baseline="0" dirty="0"/>
              <a:t>Restrict access to your highly encrypted workspace.</a:t>
            </a:r>
          </a:p>
        </p:txBody>
      </p:sp>
      <p:sp>
        <p:nvSpPr>
          <p:cNvPr id="19" name="Cloud 18"/>
          <p:cNvSpPr/>
          <p:nvPr/>
        </p:nvSpPr>
        <p:spPr bwMode="auto">
          <a:xfrm>
            <a:off x="7559042" y="1737360"/>
            <a:ext cx="6385445" cy="237744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7804" indent="-167804">
              <a:buFont typeface="Arial" pitchFamily="34" charset="0"/>
              <a:buChar char="•"/>
              <a:defRPr/>
            </a:pPr>
            <a:r>
              <a:rPr lang="en-US" sz="2000" baseline="0" dirty="0">
                <a:ea typeface="+mn-ea"/>
              </a:rPr>
              <a:t>Your customers and viewers expect broadcast quality footage. </a:t>
            </a:r>
          </a:p>
          <a:p>
            <a:pPr marL="167804" indent="-167804">
              <a:buFont typeface="Arial" pitchFamily="34" charset="0"/>
              <a:buChar char="•"/>
              <a:defRPr/>
            </a:pPr>
            <a:r>
              <a:rPr lang="en-US" sz="2000" baseline="0" dirty="0">
                <a:ea typeface="+mn-ea"/>
              </a:rPr>
              <a:t>Upload, edit and publish your content all in a HD workspace.</a:t>
            </a:r>
            <a:endParaRPr lang="en-US" sz="2000" dirty="0">
              <a:ea typeface="+mn-ea"/>
            </a:endParaRPr>
          </a:p>
        </p:txBody>
      </p:sp>
      <p:sp>
        <p:nvSpPr>
          <p:cNvPr id="20" name="Cloud 19"/>
          <p:cNvSpPr/>
          <p:nvPr/>
        </p:nvSpPr>
        <p:spPr bwMode="auto">
          <a:xfrm>
            <a:off x="731522" y="5212080"/>
            <a:ext cx="5242560" cy="301752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3270" indent="-163270">
              <a:buFont typeface="Arial" pitchFamily="34" charset="0"/>
              <a:buChar char="•"/>
              <a:defRPr/>
            </a:pPr>
            <a:r>
              <a:rPr lang="en-US" sz="2000" baseline="0" dirty="0">
                <a:ea typeface="+mn-ea"/>
              </a:rPr>
              <a:t>Create content rich pieces linking all your multi-media, scrapbook style.</a:t>
            </a:r>
          </a:p>
          <a:p>
            <a:pPr marL="163270" indent="-163270">
              <a:buFont typeface="Arial" pitchFamily="34" charset="0"/>
              <a:buChar char="•"/>
              <a:defRPr/>
            </a:pPr>
            <a:r>
              <a:rPr lang="en-US" sz="2000" baseline="0" dirty="0">
                <a:ea typeface="+mn-ea"/>
              </a:rPr>
              <a:t>Ideal for Web based articles, or more in-depth coverage for broadcasted pieces..</a:t>
            </a:r>
            <a:endParaRPr lang="en-US" sz="2000" dirty="0">
              <a:ea typeface="+mn-ea"/>
            </a:endParaRPr>
          </a:p>
        </p:txBody>
      </p:sp>
      <p:grpSp>
        <p:nvGrpSpPr>
          <p:cNvPr id="12" name="Group 20"/>
          <p:cNvGrpSpPr/>
          <p:nvPr/>
        </p:nvGrpSpPr>
        <p:grpSpPr>
          <a:xfrm>
            <a:off x="11582402" y="4572000"/>
            <a:ext cx="2173685" cy="944776"/>
            <a:chOff x="7094066" y="1220474"/>
            <a:chExt cx="1358553" cy="787313"/>
          </a:xfrm>
          <a:scene3d>
            <a:camera prst="orthographicFront">
              <a:rot lat="0" lon="0" rev="0"/>
            </a:camera>
            <a:lightRig rig="contrasting" dir="t">
              <a:rot lat="0" lon="0" rev="1200000"/>
            </a:lightRig>
          </a:scene3d>
        </p:grpSpPr>
        <p:sp>
          <p:nvSpPr>
            <p:cNvPr id="22" name="Rounded Rectangle 21"/>
            <p:cNvSpPr/>
            <p:nvPr/>
          </p:nvSpPr>
          <p:spPr>
            <a:xfrm>
              <a:off x="7094066" y="1220474"/>
              <a:ext cx="1358553" cy="787313"/>
            </a:xfrm>
            <a:prstGeom prst="roundRect">
              <a:avLst>
                <a:gd name="adj" fmla="val 10000"/>
              </a:avLst>
            </a:prstGeom>
            <a:effectLst>
              <a:outerShdw blurRad="50800" dist="38100" dir="2700000" algn="tl" rotWithShape="0">
                <a:prstClr val="black">
                  <a:alpha val="40000"/>
                </a:prstClr>
              </a:outerShdw>
            </a:effectLst>
            <a:sp3d z="300000" contourW="19050" prstMaterial="metal">
              <a:bevelT w="88900" h="203200"/>
              <a:bevelB w="165100" h="254000"/>
            </a:sp3d>
          </p:spPr>
          <p:style>
            <a:lnRef idx="0">
              <a:schemeClr val="lt1">
                <a:hueOff val="0"/>
                <a:satOff val="0"/>
                <a:lumOff val="0"/>
                <a:alphaOff val="0"/>
              </a:schemeClr>
            </a:lnRef>
            <a:fillRef idx="1">
              <a:schemeClr val="accent2">
                <a:hueOff val="-1466291"/>
                <a:satOff val="-8845"/>
                <a:lumOff val="-7060"/>
                <a:alphaOff val="0"/>
              </a:schemeClr>
            </a:fillRef>
            <a:effectRef idx="2">
              <a:scrgbClr r="0" g="0" b="0"/>
            </a:effectRef>
            <a:fontRef idx="minor">
              <a:schemeClr val="lt1"/>
            </a:fontRef>
          </p:style>
        </p:sp>
        <p:sp>
          <p:nvSpPr>
            <p:cNvPr id="23" name="Rounded Rectangle 4"/>
            <p:cNvSpPr/>
            <p:nvPr/>
          </p:nvSpPr>
          <p:spPr>
            <a:xfrm>
              <a:off x="7094066" y="1220474"/>
              <a:ext cx="1358553" cy="524875"/>
            </a:xfrm>
            <a:prstGeom prst="rect">
              <a:avLst/>
            </a:prstGeom>
            <a:sp3d z="300000">
              <a:bevelT/>
            </a:sp3d>
          </p:spPr>
          <p:style>
            <a:lnRef idx="0">
              <a:scrgbClr r="0" g="0" b="0"/>
            </a:lnRef>
            <a:fillRef idx="0">
              <a:scrgbClr r="0" g="0" b="0"/>
            </a:fillRef>
            <a:effectRef idx="0">
              <a:scrgbClr r="0" g="0" b="0"/>
            </a:effectRef>
            <a:fontRef idx="minor">
              <a:schemeClr val="lt1"/>
            </a:fontRef>
          </p:style>
          <p:txBody>
            <a:bodyPr lIns="99568" tIns="99568" rIns="99568" bIns="53340" spcCol="1270"/>
            <a:lstStyle/>
            <a:p>
              <a:pPr defTabSz="888911">
                <a:lnSpc>
                  <a:spcPct val="90000"/>
                </a:lnSpc>
                <a:spcAft>
                  <a:spcPct val="35000"/>
                </a:spcAft>
                <a:defRPr/>
              </a:pPr>
              <a:r>
                <a:rPr lang="en-US" sz="2000" b="1" baseline="0" dirty="0">
                  <a:solidFill>
                    <a:schemeClr val="tx1"/>
                  </a:solidFill>
                </a:rPr>
                <a:t>Cloud Based Processing</a:t>
              </a:r>
            </a:p>
          </p:txBody>
        </p:sp>
      </p:grpSp>
      <p:sp>
        <p:nvSpPr>
          <p:cNvPr id="24" name="Cloud 23"/>
          <p:cNvSpPr/>
          <p:nvPr/>
        </p:nvSpPr>
        <p:spPr bwMode="auto">
          <a:xfrm>
            <a:off x="9631680" y="5242454"/>
            <a:ext cx="4632960" cy="2438506"/>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0" tIns="65308" rIns="0" bIns="65308"/>
          <a:lstStyle/>
          <a:p>
            <a:pPr marL="167804" indent="-167804">
              <a:buFont typeface="Arial" pitchFamily="34" charset="0"/>
              <a:buChar char="•"/>
              <a:defRPr/>
            </a:pPr>
            <a:r>
              <a:rPr lang="en-US" sz="2000" baseline="0" dirty="0">
                <a:ea typeface="+mn-ea"/>
              </a:rPr>
              <a:t>Every minute counts when you are getting that hot story out.</a:t>
            </a:r>
          </a:p>
          <a:p>
            <a:pPr marL="167804" indent="-167804">
              <a:buFont typeface="Arial" pitchFamily="34" charset="0"/>
              <a:buChar char="•"/>
              <a:defRPr/>
            </a:pPr>
            <a:r>
              <a:rPr lang="en-US" sz="2000" baseline="0" dirty="0">
                <a:ea typeface="+mn-ea"/>
              </a:rPr>
              <a:t>no time lags through cloud based distributed processing.</a:t>
            </a:r>
            <a:endParaRPr lang="en-US" sz="2000" dirty="0">
              <a:ea typeface="+mn-ea"/>
            </a:endParaRPr>
          </a:p>
          <a:p>
            <a:pPr marL="163270" indent="-163270">
              <a:buFont typeface="Arial" pitchFamily="34" charset="0"/>
              <a:buChar char="•"/>
              <a:defRPr/>
            </a:pPr>
            <a:endParaRPr lang="en-US" sz="2000" baseline="0" dirty="0">
              <a:ea typeface="+mn-ea"/>
            </a:endParaRPr>
          </a:p>
        </p:txBody>
      </p:sp>
    </p:spTree>
    <p:extLst>
      <p:ext uri="{BB962C8B-B14F-4D97-AF65-F5344CB8AC3E}">
        <p14:creationId xmlns:p14="http://schemas.microsoft.com/office/powerpoint/2010/main" xmlns="" val="2422217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9_Standard utforming">
  <a:themeElements>
    <a:clrScheme name="Custom 11">
      <a:dk1>
        <a:sysClr val="windowText" lastClr="000000"/>
      </a:dk1>
      <a:lt1>
        <a:sysClr val="window" lastClr="FFFFFF"/>
      </a:lt1>
      <a:dk2>
        <a:srgbClr val="4F271C"/>
      </a:dk2>
      <a:lt2>
        <a:srgbClr val="E7DEC9"/>
      </a:lt2>
      <a:accent1>
        <a:srgbClr val="159EDE"/>
      </a:accent1>
      <a:accent2>
        <a:srgbClr val="FEB80A"/>
      </a:accent2>
      <a:accent3>
        <a:srgbClr val="D94A0B"/>
      </a:accent3>
      <a:accent4>
        <a:srgbClr val="84AA33"/>
      </a:accent4>
      <a:accent5>
        <a:srgbClr val="964305"/>
      </a:accent5>
      <a:accent6>
        <a:srgbClr val="475A8D"/>
      </a:accent6>
      <a:hlink>
        <a:srgbClr val="8DC765"/>
      </a:hlink>
      <a:folHlink>
        <a:srgbClr val="AA8A14"/>
      </a:folHlink>
    </a:clrScheme>
    <a:fontScheme name="9_Standard utforming">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a:ln>
              <a:noFill/>
            </a:ln>
            <a:solidFill>
              <a:schemeClr val="tx1"/>
            </a:solidFill>
            <a:effectLst/>
            <a:latin typeface="Arial" charset="0"/>
            <a:ea typeface="Arial" charset="0"/>
            <a:cs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13129</TotalTime>
  <Words>1759</Words>
  <Application>Microsoft Office PowerPoint</Application>
  <PresentationFormat>Custom</PresentationFormat>
  <Paragraphs>184</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9_Standard utforming</vt:lpstr>
      <vt:lpstr>Launch at Content in the Cloud Conference NAB 2011, Las Vegas </vt:lpstr>
      <vt:lpstr>Combining the most important trends on the net today</vt:lpstr>
      <vt:lpstr>Opportunity Knocks</vt:lpstr>
      <vt:lpstr>Creaza at a glance</vt:lpstr>
      <vt:lpstr>DEMO</vt:lpstr>
      <vt:lpstr>Problems Solved!</vt:lpstr>
      <vt:lpstr>Key Features</vt:lpstr>
      <vt:lpstr>Creaza today</vt:lpstr>
      <vt:lpstr>Media Broadcast • Web based</vt:lpstr>
      <vt:lpstr>Professional Photo/Videographers Commercial • Portrait/Wedding • Sports/Nature • Photo/Video Journalism</vt:lpstr>
      <vt:lpstr>Universities Clicks and Mortar • Online Only</vt:lpstr>
      <vt:lpstr>Corporations(In-house Marcom) Private Companies (low budget) • Public Companies (“Big Splash”)</vt:lpstr>
      <vt:lpstr>Special Interests/Hobbies Extreme Sports • Gaming • Major League • Gardening • Travel • Pro-sumer video/photo</vt:lpstr>
      <vt:lpstr>Families &amp; Friends Pre-School thru 5th Grade • Tween • “at college” • 50+/Grandparents</vt:lpstr>
      <vt:lpstr>Join the revolution today!</vt:lpstr>
      <vt:lpstr>Media Management</vt:lpstr>
      <vt:lpstr>Timeline Editing</vt:lpstr>
      <vt:lpstr>Video Scrapbook</vt:lpstr>
    </vt:vector>
  </TitlesOfParts>
  <Company>Inspera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bjorn</dc:creator>
  <cp:lastModifiedBy>Marty Lafferty</cp:lastModifiedBy>
  <cp:revision>543</cp:revision>
  <cp:lastPrinted>2011-01-24T09:30:43Z</cp:lastPrinted>
  <dcterms:created xsi:type="dcterms:W3CDTF">2011-03-26T08:49:09Z</dcterms:created>
  <dcterms:modified xsi:type="dcterms:W3CDTF">2011-04-09T22:15:23Z</dcterms:modified>
</cp:coreProperties>
</file>